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1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 id="349" r:id="rId95"/>
    <p:sldId id="350" r:id="rId96"/>
    <p:sldId id="351" r:id="rId97"/>
    <p:sldId id="352" r:id="rId98"/>
    <p:sldId id="353" r:id="rId99"/>
    <p:sldId id="354" r:id="rId100"/>
    <p:sldId id="355" r:id="rId101"/>
    <p:sldId id="356" r:id="rId102"/>
    <p:sldId id="357" r:id="rId103"/>
    <p:sldId id="358" r:id="rId104"/>
    <p:sldId id="359" r:id="rId105"/>
    <p:sldId id="360" r:id="rId106"/>
    <p:sldId id="361" r:id="rId107"/>
    <p:sldId id="362" r:id="rId108"/>
    <p:sldId id="363" r:id="rId109"/>
    <p:sldId id="364" r:id="rId110"/>
    <p:sldId id="365" r:id="rId111"/>
    <p:sldId id="366" r:id="rId112"/>
    <p:sldId id="367" r:id="rId113"/>
    <p:sldId id="368" r:id="rId114"/>
    <p:sldId id="369" r:id="rId115"/>
    <p:sldId id="370" r:id="rId116"/>
    <p:sldId id="371" r:id="rId117"/>
    <p:sldId id="372" r:id="rId118"/>
    <p:sldId id="373" r:id="rId119"/>
    <p:sldId id="374" r:id="rId120"/>
    <p:sldId id="375" r:id="rId121"/>
    <p:sldId id="376" r:id="rId122"/>
    <p:sldId id="377" r:id="rId123"/>
    <p:sldId id="378" r:id="rId124"/>
    <p:sldId id="379" r:id="rId125"/>
    <p:sldId id="380" r:id="rId126"/>
    <p:sldId id="381" r:id="rId127"/>
    <p:sldId id="382" r:id="rId128"/>
    <p:sldId id="383" r:id="rId129"/>
    <p:sldId id="384" r:id="rId130"/>
    <p:sldId id="385" r:id="rId131"/>
    <p:sldId id="386" r:id="rId132"/>
    <p:sldId id="387" r:id="rId133"/>
    <p:sldId id="388" r:id="rId134"/>
    <p:sldId id="389" r:id="rId135"/>
    <p:sldId id="390" r:id="rId136"/>
    <p:sldId id="391" r:id="rId137"/>
    <p:sldId id="392" r:id="rId138"/>
    <p:sldId id="393" r:id="rId139"/>
    <p:sldId id="394" r:id="rId140"/>
    <p:sldId id="395" r:id="rId141"/>
    <p:sldId id="396" r:id="rId142"/>
    <p:sldId id="397" r:id="rId143"/>
    <p:sldId id="398" r:id="rId144"/>
    <p:sldId id="399" r:id="rId145"/>
    <p:sldId id="400" r:id="rId146"/>
    <p:sldId id="401" r:id="rId147"/>
    <p:sldId id="402" r:id="rId148"/>
    <p:sldId id="403" r:id="rId149"/>
    <p:sldId id="404" r:id="rId150"/>
    <p:sldId id="405" r:id="rId151"/>
    <p:sldId id="406" r:id="rId152"/>
    <p:sldId id="407" r:id="rId153"/>
    <p:sldId id="408" r:id="rId154"/>
    <p:sldId id="409" r:id="rId155"/>
    <p:sldId id="410" r:id="rId156"/>
    <p:sldId id="411" r:id="rId157"/>
    <p:sldId id="412" r:id="rId158"/>
    <p:sldId id="413" r:id="rId159"/>
    <p:sldId id="414" r:id="rId160"/>
    <p:sldId id="415" r:id="rId161"/>
    <p:sldId id="416" r:id="rId162"/>
    <p:sldId id="417" r:id="rId163"/>
    <p:sldId id="418" r:id="rId164"/>
    <p:sldId id="419" r:id="rId165"/>
    <p:sldId id="420" r:id="rId166"/>
    <p:sldId id="421" r:id="rId167"/>
    <p:sldId id="422" r:id="rId168"/>
    <p:sldId id="423" r:id="rId169"/>
    <p:sldId id="424" r:id="rId170"/>
    <p:sldId id="425" r:id="rId171"/>
    <p:sldId id="426" r:id="rId172"/>
    <p:sldId id="427" r:id="rId173"/>
    <p:sldId id="428" r:id="rId174"/>
    <p:sldId id="429" r:id="rId175"/>
    <p:sldId id="430" r:id="rId176"/>
    <p:sldId id="431" r:id="rId177"/>
    <p:sldId id="432" r:id="rId178"/>
    <p:sldId id="433" r:id="rId179"/>
    <p:sldId id="434" r:id="rId180"/>
    <p:sldId id="435" r:id="rId181"/>
    <p:sldId id="436" r:id="rId182"/>
    <p:sldId id="437" r:id="rId183"/>
    <p:sldId id="438" r:id="rId184"/>
    <p:sldId id="439" r:id="rId185"/>
    <p:sldId id="440" r:id="rId186"/>
    <p:sldId id="441" r:id="rId187"/>
    <p:sldId id="442" r:id="rId188"/>
    <p:sldId id="443" r:id="rId189"/>
    <p:sldId id="444" r:id="rId190"/>
    <p:sldId id="445" r:id="rId191"/>
    <p:sldId id="446" r:id="rId192"/>
    <p:sldId id="447" r:id="rId193"/>
    <p:sldId id="448" r:id="rId194"/>
    <p:sldId id="449" r:id="rId195"/>
    <p:sldId id="450" r:id="rId196"/>
    <p:sldId id="451" r:id="rId197"/>
    <p:sldId id="452" r:id="rId198"/>
    <p:sldId id="453" r:id="rId199"/>
    <p:sldId id="454" r:id="rId200"/>
    <p:sldId id="455" r:id="rId201"/>
    <p:sldId id="456" r:id="rId202"/>
    <p:sldId id="457" r:id="rId203"/>
    <p:sldId id="458" r:id="rId204"/>
    <p:sldId id="459" r:id="rId205"/>
    <p:sldId id="460" r:id="rId206"/>
    <p:sldId id="461" r:id="rId207"/>
    <p:sldId id="462" r:id="rId208"/>
    <p:sldId id="463" r:id="rId209"/>
    <p:sldId id="464" r:id="rId210"/>
    <p:sldId id="465" r:id="rId211"/>
    <p:sldId id="466" r:id="rId212"/>
    <p:sldId id="467" r:id="rId213"/>
    <p:sldId id="468" r:id="rId214"/>
    <p:sldId id="469" r:id="rId215"/>
    <p:sldId id="470" r:id="rId216"/>
  </p:sldIdLst>
  <p:sldSz cx="9144000" cy="5143500" type="screen16x9"/>
  <p:notesSz cx="6858000" cy="9144000"/>
  <p:embeddedFontLst>
    <p:embeddedFont>
      <p:font typeface="Nanum Gothic" panose="02010600030101010101" charset="-127"/>
      <p:regular r:id="rId218"/>
      <p:bold r:id="rId219"/>
    </p:embeddedFont>
    <p:embeddedFont>
      <p:font typeface="Chelsea Market" panose="02010600030101010101" charset="0"/>
      <p:regular r:id="rId220"/>
    </p:embeddedFont>
    <p:embeddedFont>
      <p:font typeface="Consolas" panose="020B0609020204030204" pitchFamily="49" charset="0"/>
      <p:regular r:id="rId221"/>
      <p:bold r:id="rId222"/>
      <p:italic r:id="rId223"/>
      <p:boldItalic r:id="rId224"/>
    </p:embeddedFont>
    <p:embeddedFont>
      <p:font typeface="Roboto" panose="02000000000000000000" pitchFamily="2" charset="0"/>
      <p:regular r:id="rId225"/>
      <p:bold r:id="rId226"/>
      <p:italic r:id="rId227"/>
      <p:boldItalic r:id="rId22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42" d="100"/>
          <a:sy n="142" d="100"/>
        </p:scale>
        <p:origin x="138" y="10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font" Target="fonts/font9.fntdata"/><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font" Target="fonts/font10.fntdata"/><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notesMaster" Target="notesMasters/notesMaster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font" Target="fonts/font11.fntdata"/><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font" Target="fonts/font1.fntdata"/><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presProps" Target="presProps.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font" Target="fonts/font2.fntdata"/><Relationship Id="rId230" Type="http://schemas.openxmlformats.org/officeDocument/2006/relationships/viewProps" Target="viewProps.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font" Target="fonts/font3.fntdata"/><Relationship Id="rId225" Type="http://schemas.openxmlformats.org/officeDocument/2006/relationships/font" Target="fonts/font8.fntdata"/><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6" Type="http://schemas.openxmlformats.org/officeDocument/2006/relationships/slide" Target="slides/slide25.xml"/><Relationship Id="rId231" Type="http://schemas.openxmlformats.org/officeDocument/2006/relationships/theme" Target="theme/theme1.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font" Target="fonts/font4.fntdata"/><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tableStyles" Target="tableStyles.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font" Target="fonts/font5.fntdata"/><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font" Target="fonts/font6.fntdata"/><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 Type="http://schemas.openxmlformats.org/officeDocument/2006/relationships/slide" Target="slides/slide1.xml"/><Relationship Id="rId29" Type="http://schemas.openxmlformats.org/officeDocument/2006/relationships/slide" Target="slides/slide2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font" Target="fonts/font7.fntdata"/><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dair.ai/" TargetMode="External"/><Relationship Id="rId7" Type="http://schemas.openxmlformats.org/officeDocument/2006/relationships/hyperlink" Target="https://join.slack.com/t/dairai/shared_invite/zt-dv2dwzj7-F9HT047jIGkunNKv88lQ~g" TargetMode="External"/><Relationship Id="rId2" Type="http://schemas.openxmlformats.org/officeDocument/2006/relationships/slide" Target="../slides/slide1.xml"/><Relationship Id="rId1" Type="http://schemas.openxmlformats.org/officeDocument/2006/relationships/notesMaster" Target="../notesMasters/notesMaster1.xml"/><Relationship Id="rId6" Type="http://schemas.openxmlformats.org/officeDocument/2006/relationships/hyperlink" Target="https://github.com/dair-ai/visuals/issues/new" TargetMode="External"/><Relationship Id="rId5" Type="http://schemas.openxmlformats.org/officeDocument/2006/relationships/hyperlink" Target="mailto:ellfae@gmail.com" TargetMode="External"/><Relationship Id="rId4" Type="http://schemas.openxmlformats.org/officeDocument/2006/relationships/hyperlink" Target="https://github.com/dair-ai/ml-visuals" TargetMode="Externa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slide" Target="../slides/slide117.xml"/><Relationship Id="rId1" Type="http://schemas.openxmlformats.org/officeDocument/2006/relationships/notesMaster" Target="../notesMasters/notesMaster1.xml"/><Relationship Id="rId4" Type="http://schemas.openxmlformats.org/officeDocument/2006/relationships/hyperlink" Target="mailto:sourav@yahoo.com" TargetMode="Externa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3" Type="http://schemas.openxmlformats.org/officeDocument/2006/relationships/hyperlink" Target="https://arxiv.org/abs/1706.03762" TargetMode="External"/><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3" Type="http://schemas.openxmlformats.org/officeDocument/2006/relationships/hyperlink" Target="https://arxiv.org/abs/1706.03762" TargetMode="External"/><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3" Type="http://schemas.openxmlformats.org/officeDocument/2006/relationships/hyperlink" Target="https://uigradients.com/#GradeGrey" TargetMode="External"/><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3" Type="http://schemas.openxmlformats.org/officeDocument/2006/relationships/hyperlink" Target="https://uigradients.com/#GradeGrey" TargetMode="External"/><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3" Type="http://schemas.openxmlformats.org/officeDocument/2006/relationships/hyperlink" Target="https://twitter.com/avsthiago" TargetMode="External"/><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3" Type="http://schemas.openxmlformats.org/officeDocument/2006/relationships/hyperlink" Target="https://twitter.com/avsthiago" TargetMode="External"/><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3" Type="http://schemas.openxmlformats.org/officeDocument/2006/relationships/hyperlink" Target="https://twitter.com/avsthiago" TargetMode="External"/><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3" Type="http://schemas.openxmlformats.org/officeDocument/2006/relationships/hyperlink" Target="https://twitter.com/avsthiago" TargetMode="External"/><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3" Type="http://schemas.openxmlformats.org/officeDocument/2006/relationships/hyperlink" Target="https://twitter.com/avsthiago" TargetMode="External"/><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3" Type="http://schemas.openxmlformats.org/officeDocument/2006/relationships/hyperlink" Target="https://twitter.com/avsthiago" TargetMode="External"/><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3" Type="http://schemas.openxmlformats.org/officeDocument/2006/relationships/hyperlink" Target="https://twitter.com/avsthiago" TargetMode="External"/><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3" Type="http://schemas.openxmlformats.org/officeDocument/2006/relationships/hyperlink" Target="https://twitter.com/avsthiago" TargetMode="External"/><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3" Type="http://schemas.openxmlformats.org/officeDocument/2006/relationships/hyperlink" Target="https://twitter.com/avsthiago" TargetMode="External"/><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3" Type="http://schemas.openxmlformats.org/officeDocument/2006/relationships/hyperlink" Target="https://twitter.com/avsthiago" TargetMode="External"/><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3" Type="http://schemas.openxmlformats.org/officeDocument/2006/relationships/hyperlink" Target="https://twitter.com/avsthiago" TargetMode="External"/><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3" Type="http://schemas.openxmlformats.org/officeDocument/2006/relationships/hyperlink" Target="https://twitter.com/avsthiago" TargetMode="External"/><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3" Type="http://schemas.openxmlformats.org/officeDocument/2006/relationships/hyperlink" Target="https://twitter.com/avsthiago" TargetMode="External"/><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3" Type="http://schemas.openxmlformats.org/officeDocument/2006/relationships/hyperlink" Target="https://twitter.com/avsthiago" TargetMode="External"/><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3" Type="http://schemas.openxmlformats.org/officeDocument/2006/relationships/hyperlink" Target="https://twitter.com/avsthiago" TargetMode="External"/><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200">
                <a:solidFill>
                  <a:srgbClr val="24292E"/>
                </a:solidFill>
                <a:highlight>
                  <a:srgbClr val="FFFFFF"/>
                </a:highlight>
              </a:rPr>
              <a:t>ML Visuals is a new collaborative effort to help the machine learning community in improving science communication by using more professional, compelling and adequate visuals and figures. You are free to use the visuals in your presentations or blog posts. You don’t need to ask permission to use any of the visuals but it will be nice if you can provide credit to the designer/author (author information found in the slide notes).</a:t>
            </a:r>
            <a:endParaRPr sz="1200">
              <a:solidFill>
                <a:srgbClr val="24292E"/>
              </a:solidFill>
              <a:highlight>
                <a:srgbClr val="FFFFFF"/>
              </a:highlight>
            </a:endParaRPr>
          </a:p>
          <a:p>
            <a:pPr marL="0" lvl="0" indent="0" algn="l" rtl="0">
              <a:lnSpc>
                <a:spcPct val="115000"/>
              </a:lnSpc>
              <a:spcBef>
                <a:spcPts val="1200"/>
              </a:spcBef>
              <a:spcAft>
                <a:spcPts val="0"/>
              </a:spcAft>
              <a:buClr>
                <a:schemeClr val="dk1"/>
              </a:buClr>
              <a:buSzPts val="1100"/>
              <a:buFont typeface="Arial"/>
              <a:buNone/>
            </a:pPr>
            <a:r>
              <a:rPr lang="en" sz="1200">
                <a:solidFill>
                  <a:srgbClr val="24292E"/>
                </a:solidFill>
                <a:highlight>
                  <a:srgbClr val="FFFFFF"/>
                </a:highlight>
              </a:rPr>
              <a:t>This is a project made by the </a:t>
            </a:r>
            <a:r>
              <a:rPr lang="en" sz="1200" u="sng">
                <a:solidFill>
                  <a:schemeClr val="hlink"/>
                </a:solidFill>
                <a:highlight>
                  <a:srgbClr val="FFFFFF"/>
                </a:highlight>
                <a:hlinkClick r:id="rId3"/>
              </a:rPr>
              <a:t>dair.ai </a:t>
            </a:r>
            <a:r>
              <a:rPr lang="en" sz="1200">
                <a:solidFill>
                  <a:srgbClr val="24292E"/>
                </a:solidFill>
                <a:highlight>
                  <a:srgbClr val="FFFFFF"/>
                </a:highlight>
              </a:rPr>
              <a:t>community and maintained in this </a:t>
            </a:r>
            <a:r>
              <a:rPr lang="en" sz="1200" u="sng">
                <a:solidFill>
                  <a:schemeClr val="hlink"/>
                </a:solidFill>
                <a:highlight>
                  <a:srgbClr val="FFFFFF"/>
                </a:highlight>
                <a:hlinkClick r:id="rId4"/>
              </a:rPr>
              <a:t>GitHub repo</a:t>
            </a:r>
            <a:r>
              <a:rPr lang="en" sz="1200">
                <a:solidFill>
                  <a:srgbClr val="24292E"/>
                </a:solidFill>
                <a:highlight>
                  <a:srgbClr val="FFFFFF"/>
                </a:highlight>
              </a:rPr>
              <a:t>. Our community members will continue to add more common figures and basic elements in upcoming versions. Think of this as free and open artefacts and templates which you can freely and easily download, copy, distribute, reuse and customize to your own needs. I am maintaining this set of slides on a bi-weekly basis where I will regularly organize and keep the slides clean from spam or unfinished content. </a:t>
            </a:r>
            <a:endParaRPr sz="1200">
              <a:solidFill>
                <a:srgbClr val="24292E"/>
              </a:solidFill>
              <a:highlight>
                <a:srgbClr val="FFFFFF"/>
              </a:highlight>
            </a:endParaRPr>
          </a:p>
          <a:p>
            <a:pPr marL="0" lvl="0" indent="0" algn="l" rtl="0">
              <a:lnSpc>
                <a:spcPct val="115000"/>
              </a:lnSpc>
              <a:spcBef>
                <a:spcPts val="1200"/>
              </a:spcBef>
              <a:spcAft>
                <a:spcPts val="0"/>
              </a:spcAft>
              <a:buNone/>
            </a:pPr>
            <a:r>
              <a:rPr lang="en" sz="1200" b="1">
                <a:solidFill>
                  <a:srgbClr val="24292E"/>
                </a:solidFill>
                <a:highlight>
                  <a:srgbClr val="FFFF00"/>
                </a:highlight>
              </a:rPr>
              <a:t>IMPORTANT NOTE:</a:t>
            </a:r>
            <a:r>
              <a:rPr lang="en" sz="1200">
                <a:solidFill>
                  <a:srgbClr val="24292E"/>
                </a:solidFill>
                <a:highlight>
                  <a:srgbClr val="FFFF00"/>
                </a:highlight>
              </a:rPr>
              <a:t> Please don’t request editing permission if you do not plan to add anything to the slides. If you want to edit the slides for your own purposes, just make a copy of the slides. </a:t>
            </a:r>
            <a:endParaRPr sz="1200">
              <a:solidFill>
                <a:srgbClr val="24292E"/>
              </a:solidFill>
              <a:highlight>
                <a:srgbClr val="FFFF00"/>
              </a:highlight>
            </a:endParaRPr>
          </a:p>
          <a:p>
            <a:pPr marL="0" lvl="0" indent="0" algn="l" rtl="0">
              <a:lnSpc>
                <a:spcPct val="115000"/>
              </a:lnSpc>
              <a:spcBef>
                <a:spcPts val="1200"/>
              </a:spcBef>
              <a:spcAft>
                <a:spcPts val="0"/>
              </a:spcAft>
              <a:buNone/>
            </a:pPr>
            <a:r>
              <a:rPr lang="en" sz="1200" b="1">
                <a:solidFill>
                  <a:srgbClr val="24292E"/>
                </a:solidFill>
                <a:highlight>
                  <a:srgbClr val="FFFFFF"/>
                </a:highlight>
              </a:rPr>
              <a:t>Contributing:</a:t>
            </a:r>
            <a:r>
              <a:rPr lang="en" sz="1200">
                <a:solidFill>
                  <a:srgbClr val="24292E"/>
                </a:solidFill>
                <a:highlight>
                  <a:srgbClr val="FFFFFF"/>
                </a:highlight>
              </a:rPr>
              <a:t> To add your own custom figures, simply add a new slide and reuse any of the basic visual components (remember to request edit permissions). We encourage authors/designers to add their visuals here and allow others to reuse them. Make sure to include your author information (in the notes section of the slide) so that others can provide the proper credit if they use the visuals elsewhere (e.g. blog/presentations). Add your name and email just in case someone has any questions related to the figures you added. Also, provide a short description of your visual to help the user understand what it is about and how they can use it. If you need "Edit" permission, just click on the "request edit access" option under the "view only" toolbar above or send me an email at </a:t>
            </a:r>
            <a:r>
              <a:rPr lang="en" sz="1200" u="sng">
                <a:solidFill>
                  <a:schemeClr val="hlink"/>
                </a:solidFill>
                <a:highlight>
                  <a:srgbClr val="FFFFFF"/>
                </a:highlight>
                <a:hlinkClick r:id="rId5"/>
              </a:rPr>
              <a:t>ellfae@gmail.com</a:t>
            </a:r>
            <a:r>
              <a:rPr lang="en" sz="1200">
                <a:solidFill>
                  <a:srgbClr val="24292E"/>
                </a:solidFill>
                <a:highlight>
                  <a:srgbClr val="FFFFFF"/>
                </a:highlight>
              </a:rPr>
              <a:t>. If you have editing rights, please make sure not to delete any of the work that other authors have added. You can try to improve it by creating a new slide and adding that improved version (that’s actually encouraged). </a:t>
            </a:r>
            <a:endParaRPr sz="1200">
              <a:solidFill>
                <a:srgbClr val="24292E"/>
              </a:solidFill>
              <a:highlight>
                <a:srgbClr val="FFFFFF"/>
              </a:highlight>
            </a:endParaRPr>
          </a:p>
          <a:p>
            <a:pPr marL="0" lvl="0" indent="0" algn="l" rtl="0">
              <a:lnSpc>
                <a:spcPct val="115000"/>
              </a:lnSpc>
              <a:spcBef>
                <a:spcPts val="1200"/>
              </a:spcBef>
              <a:spcAft>
                <a:spcPts val="0"/>
              </a:spcAft>
              <a:buClr>
                <a:schemeClr val="dk1"/>
              </a:buClr>
              <a:buSzPts val="1100"/>
              <a:buFont typeface="Arial"/>
              <a:buNone/>
            </a:pPr>
            <a:r>
              <a:rPr lang="en" sz="1200">
                <a:solidFill>
                  <a:srgbClr val="24292E"/>
                </a:solidFill>
                <a:highlight>
                  <a:srgbClr val="FFFFFF"/>
                </a:highlight>
              </a:rPr>
              <a:t>Downloading a figure from any of the slides is easy. Just click on File→Download→(choose your format).</a:t>
            </a:r>
            <a:endParaRPr sz="1200">
              <a:solidFill>
                <a:srgbClr val="24292E"/>
              </a:solidFill>
              <a:highlight>
                <a:srgbClr val="FFFFFF"/>
              </a:highlight>
            </a:endParaRPr>
          </a:p>
          <a:p>
            <a:pPr marL="0" lvl="0" indent="0" algn="l" rtl="0">
              <a:lnSpc>
                <a:spcPct val="115000"/>
              </a:lnSpc>
              <a:spcBef>
                <a:spcPts val="1200"/>
              </a:spcBef>
              <a:spcAft>
                <a:spcPts val="0"/>
              </a:spcAft>
              <a:buNone/>
            </a:pPr>
            <a:r>
              <a:rPr lang="en" sz="1200">
                <a:solidFill>
                  <a:srgbClr val="24292E"/>
                </a:solidFill>
                <a:highlight>
                  <a:srgbClr val="FFFFFF"/>
                </a:highlight>
              </a:rPr>
              <a:t>If you need help with customizing a figure or have an idea of something that could be valuable to others, we can help. Just open an issue </a:t>
            </a:r>
            <a:r>
              <a:rPr lang="en" sz="1200">
                <a:solidFill>
                  <a:srgbClr val="0366D6"/>
                </a:solidFill>
                <a:highlight>
                  <a:srgbClr val="FFFFFF"/>
                </a:highlight>
                <a:uFill>
                  <a:noFill/>
                </a:uFill>
                <a:hlinkClick r:id="rId6">
                  <a:extLst>
                    <a:ext uri="{A12FA001-AC4F-418D-AE19-62706E023703}">
                      <ahyp:hlinkClr xmlns:ahyp="http://schemas.microsoft.com/office/drawing/2018/hyperlinkcolor" val="tx"/>
                    </a:ext>
                  </a:extLst>
                </a:hlinkClick>
              </a:rPr>
              <a:t>here</a:t>
            </a:r>
            <a:r>
              <a:rPr lang="en" sz="1200">
                <a:solidFill>
                  <a:srgbClr val="24292E"/>
                </a:solidFill>
                <a:highlight>
                  <a:srgbClr val="FFFFFF"/>
                </a:highlight>
              </a:rPr>
              <a:t> and we will do our best to come up with the visual. Thanks.</a:t>
            </a:r>
            <a:endParaRPr sz="1200">
              <a:solidFill>
                <a:srgbClr val="24292E"/>
              </a:solidFill>
              <a:highlight>
                <a:srgbClr val="FFFFFF"/>
              </a:highlight>
            </a:endParaRPr>
          </a:p>
          <a:p>
            <a:pPr marL="0" lvl="0" indent="0" algn="l" rtl="0">
              <a:lnSpc>
                <a:spcPct val="115000"/>
              </a:lnSpc>
              <a:spcBef>
                <a:spcPts val="0"/>
              </a:spcBef>
              <a:spcAft>
                <a:spcPts val="0"/>
              </a:spcAft>
              <a:buNone/>
            </a:pPr>
            <a:endParaRPr sz="1200">
              <a:solidFill>
                <a:srgbClr val="24292E"/>
              </a:solidFill>
              <a:highlight>
                <a:srgbClr val="FFFFFF"/>
              </a:highlight>
            </a:endParaRPr>
          </a:p>
          <a:p>
            <a:pPr marL="0" lvl="0" indent="0" algn="l" rtl="0">
              <a:lnSpc>
                <a:spcPct val="115000"/>
              </a:lnSpc>
              <a:spcBef>
                <a:spcPts val="0"/>
              </a:spcBef>
              <a:spcAft>
                <a:spcPts val="0"/>
              </a:spcAft>
              <a:buNone/>
            </a:pPr>
            <a:r>
              <a:rPr lang="en" sz="1200">
                <a:solidFill>
                  <a:srgbClr val="24292E"/>
                </a:solidFill>
                <a:highlight>
                  <a:srgbClr val="FFFFFF"/>
                </a:highlight>
              </a:rPr>
              <a:t>Feel free to ask us anything related to this project in our </a:t>
            </a:r>
            <a:r>
              <a:rPr lang="en" sz="1200" u="sng">
                <a:solidFill>
                  <a:schemeClr val="hlink"/>
                </a:solidFill>
                <a:highlight>
                  <a:srgbClr val="FFFFFF"/>
                </a:highlight>
                <a:hlinkClick r:id="rId7"/>
              </a:rPr>
              <a:t>Slack</a:t>
            </a:r>
            <a:r>
              <a:rPr lang="en" sz="1200">
                <a:solidFill>
                  <a:srgbClr val="24292E"/>
                </a:solidFill>
                <a:highlight>
                  <a:srgbClr val="FFFFFF"/>
                </a:highlight>
              </a:rPr>
              <a:t> group.</a:t>
            </a:r>
            <a:endParaRPr sz="1200">
              <a:solidFill>
                <a:srgbClr val="24292E"/>
              </a:solidFill>
              <a:highlight>
                <a:srgbClr val="FFFFFF"/>
              </a:highlight>
            </a:endParaRPr>
          </a:p>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e8da6043e1_11_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ge8da6043e1_11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2"/>
        <p:cNvGrpSpPr/>
        <p:nvPr/>
      </p:nvGrpSpPr>
      <p:grpSpPr>
        <a:xfrm>
          <a:off x="0" y="0"/>
          <a:ext cx="0" cy="0"/>
          <a:chOff x="0" y="0"/>
          <a:chExt cx="0" cy="0"/>
        </a:xfrm>
      </p:grpSpPr>
      <p:sp>
        <p:nvSpPr>
          <p:cNvPr id="4783" name="Google Shape;4783;gd8970d57df_4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84" name="Google Shape;4784;gd8970d57df_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94"/>
        <p:cNvGrpSpPr/>
        <p:nvPr/>
      </p:nvGrpSpPr>
      <p:grpSpPr>
        <a:xfrm>
          <a:off x="0" y="0"/>
          <a:ext cx="0" cy="0"/>
          <a:chOff x="0" y="0"/>
          <a:chExt cx="0" cy="0"/>
        </a:xfrm>
      </p:grpSpPr>
      <p:sp>
        <p:nvSpPr>
          <p:cNvPr id="4795" name="Google Shape;4795;gac745f9488_16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96" name="Google Shape;4796;gac745f9488_16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0"/>
        <p:cNvGrpSpPr/>
        <p:nvPr/>
      </p:nvGrpSpPr>
      <p:grpSpPr>
        <a:xfrm>
          <a:off x="0" y="0"/>
          <a:ext cx="0" cy="0"/>
          <a:chOff x="0" y="0"/>
          <a:chExt cx="0" cy="0"/>
        </a:xfrm>
      </p:grpSpPr>
      <p:sp>
        <p:nvSpPr>
          <p:cNvPr id="4851" name="Google Shape;4851;gb48bff8af2_1218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52" name="Google Shape;4852;gb48bff8af2_1218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7"/>
        <p:cNvGrpSpPr/>
        <p:nvPr/>
      </p:nvGrpSpPr>
      <p:grpSpPr>
        <a:xfrm>
          <a:off x="0" y="0"/>
          <a:ext cx="0" cy="0"/>
          <a:chOff x="0" y="0"/>
          <a:chExt cx="0" cy="0"/>
        </a:xfrm>
      </p:grpSpPr>
      <p:sp>
        <p:nvSpPr>
          <p:cNvPr id="4928" name="Google Shape;4928;gb48bff8af2_1218_9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9" name="Google Shape;4929;gb48bff8af2_1218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35"/>
        <p:cNvGrpSpPr/>
        <p:nvPr/>
      </p:nvGrpSpPr>
      <p:grpSpPr>
        <a:xfrm>
          <a:off x="0" y="0"/>
          <a:ext cx="0" cy="0"/>
          <a:chOff x="0" y="0"/>
          <a:chExt cx="0" cy="0"/>
        </a:xfrm>
      </p:grpSpPr>
      <p:sp>
        <p:nvSpPr>
          <p:cNvPr id="5036" name="Google Shape;5036;gd7ad0578b7_57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37" name="Google Shape;5037;gd7ad0578b7_57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43"/>
        <p:cNvGrpSpPr/>
        <p:nvPr/>
      </p:nvGrpSpPr>
      <p:grpSpPr>
        <a:xfrm>
          <a:off x="0" y="0"/>
          <a:ext cx="0" cy="0"/>
          <a:chOff x="0" y="0"/>
          <a:chExt cx="0" cy="0"/>
        </a:xfrm>
      </p:grpSpPr>
      <p:sp>
        <p:nvSpPr>
          <p:cNvPr id="5144" name="Google Shape;5144;gac406953a5_29_4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45" name="Google Shape;5145;gac406953a5_29_4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1"/>
        <p:cNvGrpSpPr/>
        <p:nvPr/>
      </p:nvGrpSpPr>
      <p:grpSpPr>
        <a:xfrm>
          <a:off x="0" y="0"/>
          <a:ext cx="0" cy="0"/>
          <a:chOff x="0" y="0"/>
          <a:chExt cx="0" cy="0"/>
        </a:xfrm>
      </p:grpSpPr>
      <p:sp>
        <p:nvSpPr>
          <p:cNvPr id="5152" name="Google Shape;5152;gac406953a5_29_3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53" name="Google Shape;5153;gac406953a5_29_3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9"/>
        <p:cNvGrpSpPr/>
        <p:nvPr/>
      </p:nvGrpSpPr>
      <p:grpSpPr>
        <a:xfrm>
          <a:off x="0" y="0"/>
          <a:ext cx="0" cy="0"/>
          <a:chOff x="0" y="0"/>
          <a:chExt cx="0" cy="0"/>
        </a:xfrm>
      </p:grpSpPr>
      <p:sp>
        <p:nvSpPr>
          <p:cNvPr id="5220" name="Google Shape;5220;ga8ce2156e9_31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21" name="Google Shape;5221;ga8ce2156e9_31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63"/>
        <p:cNvGrpSpPr/>
        <p:nvPr/>
      </p:nvGrpSpPr>
      <p:grpSpPr>
        <a:xfrm>
          <a:off x="0" y="0"/>
          <a:ext cx="0" cy="0"/>
          <a:chOff x="0" y="0"/>
          <a:chExt cx="0" cy="0"/>
        </a:xfrm>
      </p:grpSpPr>
      <p:sp>
        <p:nvSpPr>
          <p:cNvPr id="5464" name="Google Shape;5464;ge6f56b8286_16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65" name="Google Shape;5465;ge6f56b8286_16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9"/>
        <p:cNvGrpSpPr/>
        <p:nvPr/>
      </p:nvGrpSpPr>
      <p:grpSpPr>
        <a:xfrm>
          <a:off x="0" y="0"/>
          <a:ext cx="0" cy="0"/>
          <a:chOff x="0" y="0"/>
          <a:chExt cx="0" cy="0"/>
        </a:xfrm>
      </p:grpSpPr>
      <p:sp>
        <p:nvSpPr>
          <p:cNvPr id="5730" name="Google Shape;5730;ge6f56b8286_16_2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31" name="Google Shape;5731;ge6f56b8286_16_2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e8da6043e1_62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ge8da6043e1_6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3"/>
        <p:cNvGrpSpPr/>
        <p:nvPr/>
      </p:nvGrpSpPr>
      <p:grpSpPr>
        <a:xfrm>
          <a:off x="0" y="0"/>
          <a:ext cx="0" cy="0"/>
          <a:chOff x="0" y="0"/>
          <a:chExt cx="0" cy="0"/>
        </a:xfrm>
      </p:grpSpPr>
      <p:sp>
        <p:nvSpPr>
          <p:cNvPr id="5744" name="Google Shape;5744;ga982209119_72_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45" name="Google Shape;5745;ga982209119_72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9"/>
        <p:cNvGrpSpPr/>
        <p:nvPr/>
      </p:nvGrpSpPr>
      <p:grpSpPr>
        <a:xfrm>
          <a:off x="0" y="0"/>
          <a:ext cx="0" cy="0"/>
          <a:chOff x="0" y="0"/>
          <a:chExt cx="0" cy="0"/>
        </a:xfrm>
      </p:grpSpPr>
      <p:sp>
        <p:nvSpPr>
          <p:cNvPr id="5910" name="Google Shape;5910;gb91fcec037_82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11" name="Google Shape;5911;gb91fcec037_82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86"/>
        <p:cNvGrpSpPr/>
        <p:nvPr/>
      </p:nvGrpSpPr>
      <p:grpSpPr>
        <a:xfrm>
          <a:off x="0" y="0"/>
          <a:ext cx="0" cy="0"/>
          <a:chOff x="0" y="0"/>
          <a:chExt cx="0" cy="0"/>
        </a:xfrm>
      </p:grpSpPr>
      <p:sp>
        <p:nvSpPr>
          <p:cNvPr id="6087" name="Google Shape;6087;gb91fcec037_82_2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88" name="Google Shape;6088;gb91fcec037_82_2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51"/>
        <p:cNvGrpSpPr/>
        <p:nvPr/>
      </p:nvGrpSpPr>
      <p:grpSpPr>
        <a:xfrm>
          <a:off x="0" y="0"/>
          <a:ext cx="0" cy="0"/>
          <a:chOff x="0" y="0"/>
          <a:chExt cx="0" cy="0"/>
        </a:xfrm>
      </p:grpSpPr>
      <p:sp>
        <p:nvSpPr>
          <p:cNvPr id="6152" name="Google Shape;6152;ga8ce2156e9_10_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53" name="Google Shape;6153;ga8ce2156e9_1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9"/>
        <p:cNvGrpSpPr/>
        <p:nvPr/>
      </p:nvGrpSpPr>
      <p:grpSpPr>
        <a:xfrm>
          <a:off x="0" y="0"/>
          <a:ext cx="0" cy="0"/>
          <a:chOff x="0" y="0"/>
          <a:chExt cx="0" cy="0"/>
        </a:xfrm>
      </p:grpSpPr>
      <p:sp>
        <p:nvSpPr>
          <p:cNvPr id="6230" name="Google Shape;6230;gb9657fbcd7_62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31" name="Google Shape;6231;gb9657fbcd7_6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35"/>
        <p:cNvGrpSpPr/>
        <p:nvPr/>
      </p:nvGrpSpPr>
      <p:grpSpPr>
        <a:xfrm>
          <a:off x="0" y="0"/>
          <a:ext cx="0" cy="0"/>
          <a:chOff x="0" y="0"/>
          <a:chExt cx="0" cy="0"/>
        </a:xfrm>
      </p:grpSpPr>
      <p:sp>
        <p:nvSpPr>
          <p:cNvPr id="6236" name="Google Shape;6236;g85a0789696_9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37" name="Google Shape;6237;g85a0789696_9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Created By </a:t>
            </a:r>
            <a:r>
              <a:rPr lang="en" u="sng">
                <a:solidFill>
                  <a:schemeClr val="accent5"/>
                </a:solidFill>
                <a:hlinkClick r:id="rId3">
                  <a:extLst>
                    <a:ext uri="{A12FA001-AC4F-418D-AE19-62706E023703}">
                      <ahyp:hlinkClr xmlns:ahyp="http://schemas.microsoft.com/office/drawing/2018/hyperlinkcolor" val="tx"/>
                    </a:ext>
                  </a:extLst>
                </a:hlinkClick>
              </a:rPr>
              <a:t>@srvmshr</a:t>
            </a:r>
            <a:endParaRPr>
              <a:solidFill>
                <a:schemeClr val="dk1"/>
              </a:solidFill>
            </a:endParaRPr>
          </a:p>
          <a:p>
            <a:pPr marL="0" lvl="0" indent="0" algn="l" rtl="0">
              <a:spcBef>
                <a:spcPts val="0"/>
              </a:spcBef>
              <a:spcAft>
                <a:spcPts val="0"/>
              </a:spcAft>
              <a:buNone/>
            </a:pPr>
            <a:r>
              <a:rPr lang="en"/>
              <a:t>sourav@yahoo.com</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38"/>
        <p:cNvGrpSpPr/>
        <p:nvPr/>
      </p:nvGrpSpPr>
      <p:grpSpPr>
        <a:xfrm>
          <a:off x="0" y="0"/>
          <a:ext cx="0" cy="0"/>
          <a:chOff x="0" y="0"/>
          <a:chExt cx="0" cy="0"/>
        </a:xfrm>
      </p:grpSpPr>
      <p:sp>
        <p:nvSpPr>
          <p:cNvPr id="6339" name="Google Shape;6339;g862c40195a_317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40" name="Google Shape;6340;g862c40195a_317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Created By </a:t>
            </a:r>
            <a:r>
              <a:rPr lang="en" u="sng">
                <a:solidFill>
                  <a:schemeClr val="accent5"/>
                </a:solidFill>
                <a:hlinkClick r:id="rId3">
                  <a:extLst>
                    <a:ext uri="{A12FA001-AC4F-418D-AE19-62706E023703}">
                      <ahyp:hlinkClr xmlns:ahyp="http://schemas.microsoft.com/office/drawing/2018/hyperlinkcolor" val="tx"/>
                    </a:ext>
                  </a:extLst>
                </a:hlinkClick>
              </a:rPr>
              <a:t>@srvmshr</a:t>
            </a:r>
            <a:endParaRPr>
              <a:solidFill>
                <a:schemeClr val="dk1"/>
              </a:solidFill>
            </a:endParaRPr>
          </a:p>
          <a:p>
            <a:pPr marL="0" lvl="0" indent="0" algn="l" rtl="0">
              <a:spcBef>
                <a:spcPts val="0"/>
              </a:spcBef>
              <a:spcAft>
                <a:spcPts val="0"/>
              </a:spcAft>
              <a:buNone/>
            </a:pPr>
            <a:r>
              <a:rPr lang="en"/>
              <a:t>sourav@yahoo.com</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41"/>
        <p:cNvGrpSpPr/>
        <p:nvPr/>
      </p:nvGrpSpPr>
      <p:grpSpPr>
        <a:xfrm>
          <a:off x="0" y="0"/>
          <a:ext cx="0" cy="0"/>
          <a:chOff x="0" y="0"/>
          <a:chExt cx="0" cy="0"/>
        </a:xfrm>
      </p:grpSpPr>
      <p:sp>
        <p:nvSpPr>
          <p:cNvPr id="6442" name="Google Shape;6442;g85a0789696_74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3" name="Google Shape;6443;g85a0789696_74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Original by </a:t>
            </a:r>
            <a:r>
              <a:rPr lang="en" u="sng">
                <a:solidFill>
                  <a:schemeClr val="accent5"/>
                </a:solidFill>
                <a:hlinkClick r:id="rId3">
                  <a:extLst>
                    <a:ext uri="{A12FA001-AC4F-418D-AE19-62706E023703}">
                      <ahyp:hlinkClr xmlns:ahyp="http://schemas.microsoft.com/office/drawing/2018/hyperlinkcolor" val="tx"/>
                    </a:ext>
                  </a:extLst>
                </a:hlinkClick>
              </a:rPr>
              <a:t>@srvmshr</a:t>
            </a:r>
            <a:endParaRPr>
              <a:solidFill>
                <a:schemeClr val="dk1"/>
              </a:solidFill>
            </a:endParaRPr>
          </a:p>
          <a:p>
            <a:pPr marL="0" lvl="0" indent="0" algn="l" rtl="0">
              <a:spcBef>
                <a:spcPts val="0"/>
              </a:spcBef>
              <a:spcAft>
                <a:spcPts val="0"/>
              </a:spcAft>
              <a:buNone/>
            </a:pPr>
            <a:r>
              <a:rPr lang="en" u="sng">
                <a:solidFill>
                  <a:schemeClr val="hlink"/>
                </a:solidFill>
                <a:hlinkClick r:id="rId4"/>
              </a:rPr>
              <a:t>sourav@yahoo.com</a:t>
            </a:r>
            <a:endParaRPr/>
          </a:p>
          <a:p>
            <a:pPr marL="0" lvl="0" indent="0" algn="l" rtl="0">
              <a:spcBef>
                <a:spcPts val="0"/>
              </a:spcBef>
              <a:spcAft>
                <a:spcPts val="0"/>
              </a:spcAft>
              <a:buNone/>
            </a:pPr>
            <a:endParaRPr/>
          </a:p>
          <a:p>
            <a:pPr marL="0" lvl="0" indent="0" algn="l" rtl="0">
              <a:spcBef>
                <a:spcPts val="0"/>
              </a:spcBef>
              <a:spcAft>
                <a:spcPts val="0"/>
              </a:spcAft>
              <a:buNone/>
            </a:pPr>
            <a:r>
              <a:rPr lang="en"/>
              <a:t>Dark themed version by (Elvis Saravia - </a:t>
            </a:r>
            <a:r>
              <a:rPr lang="en">
                <a:solidFill>
                  <a:schemeClr val="dk1"/>
                </a:solidFill>
              </a:rPr>
              <a:t>ellfae@gmail.com</a:t>
            </a:r>
            <a:r>
              <a:rPr lang="en"/>
              <a:t>)</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44"/>
        <p:cNvGrpSpPr/>
        <p:nvPr/>
      </p:nvGrpSpPr>
      <p:grpSpPr>
        <a:xfrm>
          <a:off x="0" y="0"/>
          <a:ext cx="0" cy="0"/>
          <a:chOff x="0" y="0"/>
          <a:chExt cx="0" cy="0"/>
        </a:xfrm>
      </p:grpSpPr>
      <p:sp>
        <p:nvSpPr>
          <p:cNvPr id="6545" name="Google Shape;6545;g85a0789696_2337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46" name="Google Shape;6546;g85a0789696_2337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Added by @srvmshr</a:t>
            </a:r>
            <a:endParaRPr/>
          </a:p>
          <a:p>
            <a:pPr marL="0" lvl="0" indent="0" algn="l" rtl="0">
              <a:spcBef>
                <a:spcPts val="0"/>
              </a:spcBef>
              <a:spcAft>
                <a:spcPts val="0"/>
              </a:spcAft>
              <a:buNone/>
            </a:pPr>
            <a:r>
              <a:rPr lang="en"/>
              <a:t>Sourav @ yahoo.com</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80"/>
        <p:cNvGrpSpPr/>
        <p:nvPr/>
      </p:nvGrpSpPr>
      <p:grpSpPr>
        <a:xfrm>
          <a:off x="0" y="0"/>
          <a:ext cx="0" cy="0"/>
          <a:chOff x="0" y="0"/>
          <a:chExt cx="0" cy="0"/>
        </a:xfrm>
      </p:grpSpPr>
      <p:sp>
        <p:nvSpPr>
          <p:cNvPr id="6881" name="Google Shape;6881;g8a7331a6e5_206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82" name="Google Shape;6882;g8a7331a6e5_206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Added by @srvmshr</a:t>
            </a:r>
            <a:endParaRPr/>
          </a:p>
          <a:p>
            <a:pPr marL="0" lvl="0" indent="0" algn="l" rtl="0">
              <a:spcBef>
                <a:spcPts val="0"/>
              </a:spcBef>
              <a:spcAft>
                <a:spcPts val="0"/>
              </a:spcAft>
              <a:buNone/>
            </a:pPr>
            <a:r>
              <a:rPr lang="en"/>
              <a:t>Sourav @ yahoo.com</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e8966bc127_3_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e8966bc127_3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13"/>
        <p:cNvGrpSpPr/>
        <p:nvPr/>
      </p:nvGrpSpPr>
      <p:grpSpPr>
        <a:xfrm>
          <a:off x="0" y="0"/>
          <a:ext cx="0" cy="0"/>
          <a:chOff x="0" y="0"/>
          <a:chExt cx="0" cy="0"/>
        </a:xfrm>
      </p:grpSpPr>
      <p:sp>
        <p:nvSpPr>
          <p:cNvPr id="7214" name="Google Shape;7214;g8a7331a6e5_206_3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15" name="Google Shape;7215;g8a7331a6e5_206_3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Added by @srvmshr</a:t>
            </a:r>
            <a:endParaRPr/>
          </a:p>
          <a:p>
            <a:pPr marL="0" lvl="0" indent="0" algn="l" rtl="0">
              <a:spcBef>
                <a:spcPts val="0"/>
              </a:spcBef>
              <a:spcAft>
                <a:spcPts val="0"/>
              </a:spcAft>
              <a:buNone/>
            </a:pPr>
            <a:r>
              <a:rPr lang="en"/>
              <a:t>Sourav @ yahoo.com</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49"/>
        <p:cNvGrpSpPr/>
        <p:nvPr/>
      </p:nvGrpSpPr>
      <p:grpSpPr>
        <a:xfrm>
          <a:off x="0" y="0"/>
          <a:ext cx="0" cy="0"/>
          <a:chOff x="0" y="0"/>
          <a:chExt cx="0" cy="0"/>
        </a:xfrm>
      </p:grpSpPr>
      <p:sp>
        <p:nvSpPr>
          <p:cNvPr id="7550" name="Google Shape;7550;g85a0789696_2352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51" name="Google Shape;7551;g85a0789696_2352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Created by @srvmshr</a:t>
            </a:r>
            <a:endParaRPr/>
          </a:p>
          <a:p>
            <a:pPr marL="0" lvl="0" indent="0" algn="l" rtl="0">
              <a:spcBef>
                <a:spcPts val="0"/>
              </a:spcBef>
              <a:spcAft>
                <a:spcPts val="0"/>
              </a:spcAft>
              <a:buNone/>
            </a:pPr>
            <a:r>
              <a:rPr lang="en"/>
              <a:t>Sourav @ yahoo.com</a:t>
            </a: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02"/>
        <p:cNvGrpSpPr/>
        <p:nvPr/>
      </p:nvGrpSpPr>
      <p:grpSpPr>
        <a:xfrm>
          <a:off x="0" y="0"/>
          <a:ext cx="0" cy="0"/>
          <a:chOff x="0" y="0"/>
          <a:chExt cx="0" cy="0"/>
        </a:xfrm>
      </p:grpSpPr>
      <p:sp>
        <p:nvSpPr>
          <p:cNvPr id="7903" name="Google Shape;7903;gc3ed6abf22_2_2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04" name="Google Shape;7904;gc3ed6abf22_2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Created by @srvmshr</a:t>
            </a:r>
            <a:endParaRPr/>
          </a:p>
          <a:p>
            <a:pPr marL="0" lvl="0" indent="0" algn="l" rtl="0">
              <a:spcBef>
                <a:spcPts val="0"/>
              </a:spcBef>
              <a:spcAft>
                <a:spcPts val="0"/>
              </a:spcAft>
              <a:buNone/>
            </a:pPr>
            <a:r>
              <a:rPr lang="en"/>
              <a:t>Sourav @ yahoo.com</a:t>
            </a: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46"/>
        <p:cNvGrpSpPr/>
        <p:nvPr/>
      </p:nvGrpSpPr>
      <p:grpSpPr>
        <a:xfrm>
          <a:off x="0" y="0"/>
          <a:ext cx="0" cy="0"/>
          <a:chOff x="0" y="0"/>
          <a:chExt cx="0" cy="0"/>
        </a:xfrm>
      </p:grpSpPr>
      <p:sp>
        <p:nvSpPr>
          <p:cNvPr id="9347" name="Google Shape;9347;gc3ed6abf22_2_25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48" name="Google Shape;9348;gc3ed6abf22_2_25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92"/>
        <p:cNvGrpSpPr/>
        <p:nvPr/>
      </p:nvGrpSpPr>
      <p:grpSpPr>
        <a:xfrm>
          <a:off x="0" y="0"/>
          <a:ext cx="0" cy="0"/>
          <a:chOff x="0" y="0"/>
          <a:chExt cx="0" cy="0"/>
        </a:xfrm>
      </p:grpSpPr>
      <p:sp>
        <p:nvSpPr>
          <p:cNvPr id="9793" name="Google Shape;9793;g878bb028e8_885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94" name="Google Shape;9794;g878bb028e8_885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Created by @srvmshr</a:t>
            </a:r>
            <a:endParaRPr/>
          </a:p>
          <a:p>
            <a:pPr marL="0" lvl="0" indent="0" algn="l" rtl="0">
              <a:spcBef>
                <a:spcPts val="0"/>
              </a:spcBef>
              <a:spcAft>
                <a:spcPts val="0"/>
              </a:spcAft>
              <a:buNone/>
            </a:pPr>
            <a:r>
              <a:rPr lang="en"/>
              <a:t>Sourav @ yahoo.com</a:t>
            </a: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17"/>
        <p:cNvGrpSpPr/>
        <p:nvPr/>
      </p:nvGrpSpPr>
      <p:grpSpPr>
        <a:xfrm>
          <a:off x="0" y="0"/>
          <a:ext cx="0" cy="0"/>
          <a:chOff x="0" y="0"/>
          <a:chExt cx="0" cy="0"/>
        </a:xfrm>
      </p:grpSpPr>
      <p:sp>
        <p:nvSpPr>
          <p:cNvPr id="9818" name="Google Shape;9818;g78327f1586_0_9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19" name="Google Shape;9819;g78327f1586_0_9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a:t>
            </a:r>
            <a:endParaRPr/>
          </a:p>
          <a:p>
            <a:pPr marL="457200" lvl="0" indent="-298450" algn="l" rtl="0">
              <a:spcBef>
                <a:spcPts val="0"/>
              </a:spcBef>
              <a:spcAft>
                <a:spcPts val="0"/>
              </a:spcAft>
              <a:buSzPts val="1100"/>
              <a:buChar char="-"/>
            </a:pPr>
            <a:r>
              <a:rPr lang="en"/>
              <a:t>1 hidden layer neural network</a:t>
            </a:r>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53"/>
        <p:cNvGrpSpPr/>
        <p:nvPr/>
      </p:nvGrpSpPr>
      <p:grpSpPr>
        <a:xfrm>
          <a:off x="0" y="0"/>
          <a:ext cx="0" cy="0"/>
          <a:chOff x="0" y="0"/>
          <a:chExt cx="0" cy="0"/>
        </a:xfrm>
      </p:grpSpPr>
      <p:sp>
        <p:nvSpPr>
          <p:cNvPr id="9854" name="Google Shape;9854;gc88160a497_35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55" name="Google Shape;9855;gc88160a497_35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a:t>
            </a:r>
            <a:endParaRPr/>
          </a:p>
          <a:p>
            <a:pPr marL="457200" lvl="0" indent="-298450" algn="l" rtl="0">
              <a:spcBef>
                <a:spcPts val="0"/>
              </a:spcBef>
              <a:spcAft>
                <a:spcPts val="0"/>
              </a:spcAft>
              <a:buSzPts val="1100"/>
              <a:buChar char="-"/>
            </a:pPr>
            <a:r>
              <a:rPr lang="en"/>
              <a:t>1 hidden layer neural network</a:t>
            </a:r>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94"/>
        <p:cNvGrpSpPr/>
        <p:nvPr/>
      </p:nvGrpSpPr>
      <p:grpSpPr>
        <a:xfrm>
          <a:off x="0" y="0"/>
          <a:ext cx="0" cy="0"/>
          <a:chOff x="0" y="0"/>
          <a:chExt cx="0" cy="0"/>
        </a:xfrm>
      </p:grpSpPr>
      <p:sp>
        <p:nvSpPr>
          <p:cNvPr id="9895" name="Google Shape;9895;gc88160a497_35_1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96" name="Google Shape;9896;gc88160a497_35_1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a:t>
            </a:r>
            <a:endParaRPr/>
          </a:p>
          <a:p>
            <a:pPr marL="457200" lvl="0" indent="-298450" algn="l" rtl="0">
              <a:spcBef>
                <a:spcPts val="0"/>
              </a:spcBef>
              <a:spcAft>
                <a:spcPts val="0"/>
              </a:spcAft>
              <a:buSzPts val="1100"/>
              <a:buChar char="-"/>
            </a:pPr>
            <a:r>
              <a:rPr lang="en"/>
              <a:t>1 hidden layer neural network</a:t>
            </a:r>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63"/>
        <p:cNvGrpSpPr/>
        <p:nvPr/>
      </p:nvGrpSpPr>
      <p:grpSpPr>
        <a:xfrm>
          <a:off x="0" y="0"/>
          <a:ext cx="0" cy="0"/>
          <a:chOff x="0" y="0"/>
          <a:chExt cx="0" cy="0"/>
        </a:xfrm>
      </p:grpSpPr>
      <p:sp>
        <p:nvSpPr>
          <p:cNvPr id="9964" name="Google Shape;9964;gc88160a497_35_30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65" name="Google Shape;9965;gc88160a497_35_3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a:t>
            </a:r>
            <a:endParaRPr/>
          </a:p>
          <a:p>
            <a:pPr marL="457200" lvl="0" indent="-298450" algn="l" rtl="0">
              <a:spcBef>
                <a:spcPts val="0"/>
              </a:spcBef>
              <a:spcAft>
                <a:spcPts val="0"/>
              </a:spcAft>
              <a:buSzPts val="1100"/>
              <a:buChar char="-"/>
            </a:pPr>
            <a:r>
              <a:rPr lang="en"/>
              <a:t>1 hidden layer neural network</a:t>
            </a:r>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42"/>
        <p:cNvGrpSpPr/>
        <p:nvPr/>
      </p:nvGrpSpPr>
      <p:grpSpPr>
        <a:xfrm>
          <a:off x="0" y="0"/>
          <a:ext cx="0" cy="0"/>
          <a:chOff x="0" y="0"/>
          <a:chExt cx="0" cy="0"/>
        </a:xfrm>
      </p:grpSpPr>
      <p:sp>
        <p:nvSpPr>
          <p:cNvPr id="10043" name="Google Shape;10043;gc88160a497_35_6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44" name="Google Shape;10044;gc88160a497_35_6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a:t>
            </a:r>
            <a:endParaRPr/>
          </a:p>
          <a:p>
            <a:pPr marL="457200" lvl="0" indent="-298450" algn="l" rtl="0">
              <a:spcBef>
                <a:spcPts val="0"/>
              </a:spcBef>
              <a:spcAft>
                <a:spcPts val="0"/>
              </a:spcAft>
              <a:buSzPts val="1100"/>
              <a:buChar char="-"/>
            </a:pPr>
            <a:r>
              <a:rPr lang="en"/>
              <a:t>1 hidden layer neural network</a:t>
            </a:r>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e8966bc127_3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e8966bc127_3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60"/>
        <p:cNvGrpSpPr/>
        <p:nvPr/>
      </p:nvGrpSpPr>
      <p:grpSpPr>
        <a:xfrm>
          <a:off x="0" y="0"/>
          <a:ext cx="0" cy="0"/>
          <a:chOff x="0" y="0"/>
          <a:chExt cx="0" cy="0"/>
        </a:xfrm>
      </p:grpSpPr>
      <p:sp>
        <p:nvSpPr>
          <p:cNvPr id="10161" name="Google Shape;10161;g78327f1586_0_11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62" name="Google Shape;10162;g78327f1586_0_11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a:t>
            </a:r>
            <a:endParaRPr/>
          </a:p>
          <a:p>
            <a:pPr marL="457200" lvl="0" indent="-298450" algn="l" rtl="0">
              <a:spcBef>
                <a:spcPts val="0"/>
              </a:spcBef>
              <a:spcAft>
                <a:spcPts val="0"/>
              </a:spcAft>
              <a:buSzPts val="1100"/>
              <a:buChar char="-"/>
            </a:pPr>
            <a:r>
              <a:rPr lang="en"/>
              <a:t>Using the same visual components from before and a few new custom ones, I was able to come up with the Transformer architecture</a:t>
            </a:r>
            <a:endParaRPr/>
          </a:p>
          <a:p>
            <a:pPr marL="457200" lvl="0" indent="-298450" algn="l" rtl="0">
              <a:spcBef>
                <a:spcPts val="0"/>
              </a:spcBef>
              <a:spcAft>
                <a:spcPts val="0"/>
              </a:spcAft>
              <a:buSzPts val="1100"/>
              <a:buChar char="-"/>
            </a:pPr>
            <a:r>
              <a:rPr lang="en"/>
              <a:t>This is a reproduction of the Transformer architecture figure presented in the work of </a:t>
            </a:r>
            <a:r>
              <a:rPr lang="en" u="sng">
                <a:solidFill>
                  <a:schemeClr val="hlink"/>
                </a:solidFill>
                <a:hlinkClick r:id="rId3"/>
              </a:rPr>
              <a:t>Vaswani et al. 2017</a:t>
            </a:r>
            <a:endParaRPr/>
          </a:p>
          <a:p>
            <a:pPr marL="457200" lvl="0" indent="-298450" algn="l" rtl="0">
              <a:spcBef>
                <a:spcPts val="0"/>
              </a:spcBef>
              <a:spcAft>
                <a:spcPts val="0"/>
              </a:spcAft>
              <a:buSzPts val="1100"/>
              <a:buChar char="-"/>
            </a:pPr>
            <a:r>
              <a:rPr lang="en"/>
              <a:t>You can further customize it however you want</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29"/>
        <p:cNvGrpSpPr/>
        <p:nvPr/>
      </p:nvGrpSpPr>
      <p:grpSpPr>
        <a:xfrm>
          <a:off x="0" y="0"/>
          <a:ext cx="0" cy="0"/>
          <a:chOff x="0" y="0"/>
          <a:chExt cx="0" cy="0"/>
        </a:xfrm>
      </p:grpSpPr>
      <p:sp>
        <p:nvSpPr>
          <p:cNvPr id="10230" name="Google Shape;10230;g9aeaf79e6c_37_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31" name="Google Shape;10231;g9aeaf79e6c_37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a:t>
            </a:r>
            <a:endParaRPr/>
          </a:p>
          <a:p>
            <a:pPr marL="457200" lvl="0" indent="-298450" algn="l" rtl="0">
              <a:spcBef>
                <a:spcPts val="0"/>
              </a:spcBef>
              <a:spcAft>
                <a:spcPts val="0"/>
              </a:spcAft>
              <a:buSzPts val="1100"/>
              <a:buChar char="-"/>
            </a:pPr>
            <a:r>
              <a:rPr lang="en"/>
              <a:t>Using the same visual components from before and a few new custom ones, I was able to come up with the Transformer architecture</a:t>
            </a:r>
            <a:endParaRPr/>
          </a:p>
          <a:p>
            <a:pPr marL="457200" lvl="0" indent="-298450" algn="l" rtl="0">
              <a:spcBef>
                <a:spcPts val="0"/>
              </a:spcBef>
              <a:spcAft>
                <a:spcPts val="0"/>
              </a:spcAft>
              <a:buSzPts val="1100"/>
              <a:buChar char="-"/>
            </a:pPr>
            <a:r>
              <a:rPr lang="en"/>
              <a:t>This is a reproduction of the Transformer architecture figure presented in the work of </a:t>
            </a:r>
            <a:r>
              <a:rPr lang="en" u="sng">
                <a:solidFill>
                  <a:schemeClr val="hlink"/>
                </a:solidFill>
                <a:hlinkClick r:id="rId3"/>
              </a:rPr>
              <a:t>Vaswani et al. 2017</a:t>
            </a:r>
            <a:endParaRPr/>
          </a:p>
          <a:p>
            <a:pPr marL="457200" lvl="0" indent="-298450" algn="l" rtl="0">
              <a:spcBef>
                <a:spcPts val="0"/>
              </a:spcBef>
              <a:spcAft>
                <a:spcPts val="0"/>
              </a:spcAft>
              <a:buSzPts val="1100"/>
              <a:buChar char="-"/>
            </a:pPr>
            <a:r>
              <a:rPr lang="en"/>
              <a:t>You can further customize it however you want</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94"/>
        <p:cNvGrpSpPr/>
        <p:nvPr/>
      </p:nvGrpSpPr>
      <p:grpSpPr>
        <a:xfrm>
          <a:off x="0" y="0"/>
          <a:ext cx="0" cy="0"/>
          <a:chOff x="0" y="0"/>
          <a:chExt cx="0" cy="0"/>
        </a:xfrm>
      </p:grpSpPr>
      <p:sp>
        <p:nvSpPr>
          <p:cNvPr id="10295" name="Google Shape;10295;g78327f1586_0_4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96" name="Google Shape;10296;g78327f1586_0_4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a:t>
            </a:r>
            <a:endParaRPr/>
          </a:p>
          <a:p>
            <a:pPr marL="457200" lvl="0" indent="-298450" algn="l" rtl="0">
              <a:spcBef>
                <a:spcPts val="0"/>
              </a:spcBef>
              <a:spcAft>
                <a:spcPts val="0"/>
              </a:spcAft>
              <a:buSzPts val="1100"/>
              <a:buChar char="-"/>
            </a:pPr>
            <a:r>
              <a:rPr lang="en"/>
              <a:t>This figure aims to demonstrate the process of tokenization</a:t>
            </a:r>
            <a:endParaRPr/>
          </a:p>
          <a:p>
            <a:pPr marL="457200" lvl="0" indent="-298450" algn="l" rtl="0">
              <a:spcBef>
                <a:spcPts val="0"/>
              </a:spcBef>
              <a:spcAft>
                <a:spcPts val="0"/>
              </a:spcAft>
              <a:buSzPts val="1100"/>
              <a:buChar char="-"/>
            </a:pPr>
            <a:r>
              <a:rPr lang="en"/>
              <a:t>If you want to change the gradient colors of this shape, you can simply click on the shape and then select “Fill color” (the bucket looking icon at the top).</a:t>
            </a:r>
            <a:endParaRPr/>
          </a:p>
          <a:p>
            <a:pPr marL="457200" lvl="0" indent="-298450" algn="l" rtl="0">
              <a:spcBef>
                <a:spcPts val="0"/>
              </a:spcBef>
              <a:spcAft>
                <a:spcPts val="0"/>
              </a:spcAft>
              <a:buSzPts val="1100"/>
              <a:buChar char="-"/>
            </a:pPr>
            <a:r>
              <a:rPr lang="en"/>
              <a:t>This is a gradient color so you can customize however you want</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Author: Elvis Saravia (ellfae@gmail.com)</a:t>
            </a:r>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11"/>
        <p:cNvGrpSpPr/>
        <p:nvPr/>
      </p:nvGrpSpPr>
      <p:grpSpPr>
        <a:xfrm>
          <a:off x="0" y="0"/>
          <a:ext cx="0" cy="0"/>
          <a:chOff x="0" y="0"/>
          <a:chExt cx="0" cy="0"/>
        </a:xfrm>
      </p:grpSpPr>
      <p:sp>
        <p:nvSpPr>
          <p:cNvPr id="10312" name="Google Shape;10312;g78327f1586_1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13" name="Google Shape;10313;g78327f1586_1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a:t>
            </a:r>
            <a:endParaRPr/>
          </a:p>
          <a:p>
            <a:pPr marL="457200" lvl="0" indent="-298450" algn="l" rtl="0">
              <a:spcBef>
                <a:spcPts val="0"/>
              </a:spcBef>
              <a:spcAft>
                <a:spcPts val="0"/>
              </a:spcAft>
              <a:buSzPts val="1100"/>
              <a:buChar char="-"/>
            </a:pPr>
            <a:r>
              <a:rPr lang="en"/>
              <a:t>Gradient background shows some inspirations and ideas for color themes that could be used for backgrounds</a:t>
            </a:r>
            <a:endParaRPr/>
          </a:p>
          <a:p>
            <a:pPr marL="457200" lvl="0" indent="-298450" algn="l" rtl="0">
              <a:spcBef>
                <a:spcPts val="0"/>
              </a:spcBef>
              <a:spcAft>
                <a:spcPts val="0"/>
              </a:spcAft>
              <a:buSzPts val="1100"/>
              <a:buChar char="-"/>
            </a:pPr>
            <a:r>
              <a:rPr lang="en"/>
              <a:t>The examples used in this section are inspired by </a:t>
            </a:r>
            <a:r>
              <a:rPr lang="en" u="sng">
                <a:solidFill>
                  <a:schemeClr val="hlink"/>
                </a:solidFill>
                <a:hlinkClick r:id="rId3"/>
              </a:rPr>
              <a:t>https://uigradients.com</a:t>
            </a:r>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16"/>
        <p:cNvGrpSpPr/>
        <p:nvPr/>
      </p:nvGrpSpPr>
      <p:grpSpPr>
        <a:xfrm>
          <a:off x="0" y="0"/>
          <a:ext cx="0" cy="0"/>
          <a:chOff x="0" y="0"/>
          <a:chExt cx="0" cy="0"/>
        </a:xfrm>
      </p:grpSpPr>
      <p:sp>
        <p:nvSpPr>
          <p:cNvPr id="10317" name="Google Shape;10317;g78327f1586_217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18" name="Google Shape;10318;g78327f1586_217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By </a:t>
            </a:r>
            <a:r>
              <a:rPr lang="en" u="sng">
                <a:solidFill>
                  <a:schemeClr val="hlink"/>
                </a:solidFill>
                <a:hlinkClick r:id="rId3"/>
              </a:rPr>
              <a:t>@srvmshr</a:t>
            </a:r>
            <a:endParaRPr/>
          </a:p>
          <a:p>
            <a:pPr marL="0" lvl="0" indent="0" algn="l" rtl="0">
              <a:spcBef>
                <a:spcPts val="0"/>
              </a:spcBef>
              <a:spcAft>
                <a:spcPts val="0"/>
              </a:spcAft>
              <a:buNone/>
            </a:pPr>
            <a:r>
              <a:rPr lang="en"/>
              <a:t>sourav@yahoo.com</a:t>
            </a:r>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56"/>
        <p:cNvGrpSpPr/>
        <p:nvPr/>
      </p:nvGrpSpPr>
      <p:grpSpPr>
        <a:xfrm>
          <a:off x="0" y="0"/>
          <a:ext cx="0" cy="0"/>
          <a:chOff x="0" y="0"/>
          <a:chExt cx="0" cy="0"/>
        </a:xfrm>
      </p:grpSpPr>
      <p:sp>
        <p:nvSpPr>
          <p:cNvPr id="10357" name="Google Shape;10357;g78327f1586_217_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58" name="Google Shape;10358;g78327f1586_217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@srvmshr</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59"/>
        <p:cNvGrpSpPr/>
        <p:nvPr/>
      </p:nvGrpSpPr>
      <p:grpSpPr>
        <a:xfrm>
          <a:off x="0" y="0"/>
          <a:ext cx="0" cy="0"/>
          <a:chOff x="0" y="0"/>
          <a:chExt cx="0" cy="0"/>
        </a:xfrm>
      </p:grpSpPr>
      <p:sp>
        <p:nvSpPr>
          <p:cNvPr id="10460" name="Google Shape;10460;g78327f1586_214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61" name="Google Shape;10461;g78327f1586_214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@srvmshr</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12"/>
        <p:cNvGrpSpPr/>
        <p:nvPr/>
      </p:nvGrpSpPr>
      <p:grpSpPr>
        <a:xfrm>
          <a:off x="0" y="0"/>
          <a:ext cx="0" cy="0"/>
          <a:chOff x="0" y="0"/>
          <a:chExt cx="0" cy="0"/>
        </a:xfrm>
      </p:grpSpPr>
      <p:sp>
        <p:nvSpPr>
          <p:cNvPr id="10513" name="Google Shape;10513;g78327f1586_217_1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14" name="Google Shape;10514;g78327f1586_217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@srvmshr</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29"/>
        <p:cNvGrpSpPr/>
        <p:nvPr/>
      </p:nvGrpSpPr>
      <p:grpSpPr>
        <a:xfrm>
          <a:off x="0" y="0"/>
          <a:ext cx="0" cy="0"/>
          <a:chOff x="0" y="0"/>
          <a:chExt cx="0" cy="0"/>
        </a:xfrm>
      </p:grpSpPr>
      <p:sp>
        <p:nvSpPr>
          <p:cNvPr id="10530" name="Google Shape;10530;g78327f1586_217_1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31" name="Google Shape;10531;g78327f1586_217_1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@srvmshr</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68"/>
        <p:cNvGrpSpPr/>
        <p:nvPr/>
      </p:nvGrpSpPr>
      <p:grpSpPr>
        <a:xfrm>
          <a:off x="0" y="0"/>
          <a:ext cx="0" cy="0"/>
          <a:chOff x="0" y="0"/>
          <a:chExt cx="0" cy="0"/>
        </a:xfrm>
      </p:grpSpPr>
      <p:sp>
        <p:nvSpPr>
          <p:cNvPr id="10569" name="Google Shape;10569;g78327f1586_217_2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70" name="Google Shape;10570;g78327f1586_217_2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@srvmshr</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e819f39c49_10_1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 name="Google Shape;251;ge819f39c49_10_1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55"/>
        <p:cNvGrpSpPr/>
        <p:nvPr/>
      </p:nvGrpSpPr>
      <p:grpSpPr>
        <a:xfrm>
          <a:off x="0" y="0"/>
          <a:ext cx="0" cy="0"/>
          <a:chOff x="0" y="0"/>
          <a:chExt cx="0" cy="0"/>
        </a:xfrm>
      </p:grpSpPr>
      <p:sp>
        <p:nvSpPr>
          <p:cNvPr id="10656" name="Google Shape;10656;g78327f1586_217_2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57" name="Google Shape;10657;g78327f1586_217_2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@srvmshr</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50"/>
        <p:cNvGrpSpPr/>
        <p:nvPr/>
      </p:nvGrpSpPr>
      <p:grpSpPr>
        <a:xfrm>
          <a:off x="0" y="0"/>
          <a:ext cx="0" cy="0"/>
          <a:chOff x="0" y="0"/>
          <a:chExt cx="0" cy="0"/>
        </a:xfrm>
      </p:grpSpPr>
      <p:sp>
        <p:nvSpPr>
          <p:cNvPr id="10851" name="Google Shape;10851;g78327f1586_217_4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52" name="Google Shape;10852;g78327f1586_217_4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@srvmshr</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35"/>
        <p:cNvGrpSpPr/>
        <p:nvPr/>
      </p:nvGrpSpPr>
      <p:grpSpPr>
        <a:xfrm>
          <a:off x="0" y="0"/>
          <a:ext cx="0" cy="0"/>
          <a:chOff x="0" y="0"/>
          <a:chExt cx="0" cy="0"/>
        </a:xfrm>
      </p:grpSpPr>
      <p:sp>
        <p:nvSpPr>
          <p:cNvPr id="11036" name="Google Shape;11036;g78327f1586_217_6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37" name="Google Shape;11037;g78327f1586_217_6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@srvmshr</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86"/>
        <p:cNvGrpSpPr/>
        <p:nvPr/>
      </p:nvGrpSpPr>
      <p:grpSpPr>
        <a:xfrm>
          <a:off x="0" y="0"/>
          <a:ext cx="0" cy="0"/>
          <a:chOff x="0" y="0"/>
          <a:chExt cx="0" cy="0"/>
        </a:xfrm>
      </p:grpSpPr>
      <p:sp>
        <p:nvSpPr>
          <p:cNvPr id="11087" name="Google Shape;11087;g78327f1586_217_7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88" name="Google Shape;11088;g78327f1586_217_7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@srvmshr</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45"/>
        <p:cNvGrpSpPr/>
        <p:nvPr/>
      </p:nvGrpSpPr>
      <p:grpSpPr>
        <a:xfrm>
          <a:off x="0" y="0"/>
          <a:ext cx="0" cy="0"/>
          <a:chOff x="0" y="0"/>
          <a:chExt cx="0" cy="0"/>
        </a:xfrm>
      </p:grpSpPr>
      <p:sp>
        <p:nvSpPr>
          <p:cNvPr id="11146" name="Google Shape;11146;g78327f1586_217_7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47" name="Google Shape;11147;g78327f1586_217_7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@srvmshr</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95"/>
        <p:cNvGrpSpPr/>
        <p:nvPr/>
      </p:nvGrpSpPr>
      <p:grpSpPr>
        <a:xfrm>
          <a:off x="0" y="0"/>
          <a:ext cx="0" cy="0"/>
          <a:chOff x="0" y="0"/>
          <a:chExt cx="0" cy="0"/>
        </a:xfrm>
      </p:grpSpPr>
      <p:sp>
        <p:nvSpPr>
          <p:cNvPr id="11196" name="Google Shape;11196;g78327f1586_217_8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97" name="Google Shape;11197;g78327f1586_217_8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@srvmshr</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75"/>
        <p:cNvGrpSpPr/>
        <p:nvPr/>
      </p:nvGrpSpPr>
      <p:grpSpPr>
        <a:xfrm>
          <a:off x="0" y="0"/>
          <a:ext cx="0" cy="0"/>
          <a:chOff x="0" y="0"/>
          <a:chExt cx="0" cy="0"/>
        </a:xfrm>
      </p:grpSpPr>
      <p:sp>
        <p:nvSpPr>
          <p:cNvPr id="11276" name="Google Shape;11276;g78327f1586_1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77" name="Google Shape;11277;g78327f1586_1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a:t>
            </a:r>
            <a:endParaRPr/>
          </a:p>
          <a:p>
            <a:pPr marL="457200" lvl="0" indent="-298450" algn="l" rtl="0">
              <a:spcBef>
                <a:spcPts val="0"/>
              </a:spcBef>
              <a:spcAft>
                <a:spcPts val="0"/>
              </a:spcAft>
              <a:buSzPts val="1100"/>
              <a:buChar char="-"/>
            </a:pPr>
            <a:r>
              <a:rPr lang="en"/>
              <a:t>You can add abstract backgrounds here</a:t>
            </a:r>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80"/>
        <p:cNvGrpSpPr/>
        <p:nvPr/>
      </p:nvGrpSpPr>
      <p:grpSpPr>
        <a:xfrm>
          <a:off x="0" y="0"/>
          <a:ext cx="0" cy="0"/>
          <a:chOff x="0" y="0"/>
          <a:chExt cx="0" cy="0"/>
        </a:xfrm>
      </p:grpSpPr>
      <p:sp>
        <p:nvSpPr>
          <p:cNvPr id="11281" name="Google Shape;11281;g78327f1586_0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82" name="Google Shape;11282;g78327f1586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a:t>
            </a:r>
            <a:endParaRPr/>
          </a:p>
          <a:p>
            <a:pPr marL="457200" lvl="0" indent="-298450" algn="l" rtl="0">
              <a:spcBef>
                <a:spcPts val="0"/>
              </a:spcBef>
              <a:spcAft>
                <a:spcPts val="0"/>
              </a:spcAft>
              <a:buSzPts val="1100"/>
              <a:buChar char="-"/>
            </a:pPr>
            <a:r>
              <a:rPr lang="en"/>
              <a:t>You can change the gradient of each component</a:t>
            </a:r>
            <a:endParaRPr/>
          </a:p>
          <a:p>
            <a:pPr marL="0" lvl="0" indent="0" algn="l" rtl="0">
              <a:spcBef>
                <a:spcPts val="0"/>
              </a:spcBef>
              <a:spcAft>
                <a:spcPts val="0"/>
              </a:spcAft>
              <a:buNone/>
            </a:pPr>
            <a:endParaRPr/>
          </a:p>
          <a:p>
            <a:pPr marL="0" lvl="0" indent="0" algn="l" rtl="0">
              <a:spcBef>
                <a:spcPts val="0"/>
              </a:spcBef>
              <a:spcAft>
                <a:spcPts val="0"/>
              </a:spcAft>
              <a:buNone/>
            </a:pPr>
            <a:r>
              <a:rPr lang="en"/>
              <a:t>Author: Elvis Saravia</a:t>
            </a:r>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74"/>
        <p:cNvGrpSpPr/>
        <p:nvPr/>
      </p:nvGrpSpPr>
      <p:grpSpPr>
        <a:xfrm>
          <a:off x="0" y="0"/>
          <a:ext cx="0" cy="0"/>
          <a:chOff x="0" y="0"/>
          <a:chExt cx="0" cy="0"/>
        </a:xfrm>
      </p:grpSpPr>
      <p:sp>
        <p:nvSpPr>
          <p:cNvPr id="11475" name="Google Shape;11475;g78327f1586_0_2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76" name="Google Shape;11476;g78327f1586_0_2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a:t>
            </a:r>
            <a:endParaRPr/>
          </a:p>
          <a:p>
            <a:pPr marL="457200" lvl="0" indent="-298450" algn="l" rtl="0">
              <a:spcBef>
                <a:spcPts val="0"/>
              </a:spcBef>
              <a:spcAft>
                <a:spcPts val="0"/>
              </a:spcAft>
              <a:buSzPts val="1100"/>
              <a:buChar char="-"/>
            </a:pPr>
            <a:r>
              <a:rPr lang="en"/>
              <a:t>This is the header I use for the dair.ai NLP Newsletter</a:t>
            </a:r>
            <a:endParaRPr/>
          </a:p>
          <a:p>
            <a:pPr marL="457200" lvl="0" indent="-298450" algn="l" rtl="0">
              <a:spcBef>
                <a:spcPts val="0"/>
              </a:spcBef>
              <a:spcAft>
                <a:spcPts val="0"/>
              </a:spcAft>
              <a:buSzPts val="1100"/>
              <a:buChar char="-"/>
            </a:pPr>
            <a:r>
              <a:rPr lang="en"/>
              <a:t>You can change the gradient of each component</a:t>
            </a:r>
            <a:endParaRPr/>
          </a:p>
          <a:p>
            <a:pPr marL="457200" lvl="0" indent="-298450" algn="l" rtl="0">
              <a:spcBef>
                <a:spcPts val="0"/>
              </a:spcBef>
              <a:spcAft>
                <a:spcPts val="0"/>
              </a:spcAft>
              <a:buSzPts val="1100"/>
              <a:buChar char="-"/>
            </a:pPr>
            <a:r>
              <a:rPr lang="en"/>
              <a:t>You can customize the background as well by right clicking and changing to another gradient or static color</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a:solidFill>
                  <a:schemeClr val="dk1"/>
                </a:solidFill>
              </a:rPr>
              <a:t>Author: Elvis Saravia</a:t>
            </a:r>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69"/>
        <p:cNvGrpSpPr/>
        <p:nvPr/>
      </p:nvGrpSpPr>
      <p:grpSpPr>
        <a:xfrm>
          <a:off x="0" y="0"/>
          <a:ext cx="0" cy="0"/>
          <a:chOff x="0" y="0"/>
          <a:chExt cx="0" cy="0"/>
        </a:xfrm>
      </p:grpSpPr>
      <p:sp>
        <p:nvSpPr>
          <p:cNvPr id="11670" name="Google Shape;11670;g78327f1586_0_4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71" name="Google Shape;11671;g78327f1586_0_4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a:t>
            </a:r>
            <a:endParaRPr/>
          </a:p>
          <a:p>
            <a:pPr marL="457200" lvl="0" indent="-298450" algn="l" rtl="0">
              <a:spcBef>
                <a:spcPts val="0"/>
              </a:spcBef>
              <a:spcAft>
                <a:spcPts val="0"/>
              </a:spcAft>
              <a:buSzPts val="1100"/>
              <a:buChar char="-"/>
            </a:pPr>
            <a:r>
              <a:rPr lang="en"/>
              <a:t>This is the header I use for the dair.ai NLP Newsletter</a:t>
            </a:r>
            <a:endParaRPr/>
          </a:p>
          <a:p>
            <a:pPr marL="457200" lvl="0" indent="-298450" algn="l" rtl="0">
              <a:spcBef>
                <a:spcPts val="0"/>
              </a:spcBef>
              <a:spcAft>
                <a:spcPts val="0"/>
              </a:spcAft>
              <a:buSzPts val="1100"/>
              <a:buChar char="-"/>
            </a:pPr>
            <a:r>
              <a:rPr lang="en"/>
              <a:t>You can change the gradient of each component</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solidFill>
                  <a:schemeClr val="dk1"/>
                </a:solidFill>
              </a:rPr>
              <a:t>Author: Elvis Saravia</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e819f39c49_10_1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 name="Google Shape;256;ge819f39c49_10_1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63"/>
        <p:cNvGrpSpPr/>
        <p:nvPr/>
      </p:nvGrpSpPr>
      <p:grpSpPr>
        <a:xfrm>
          <a:off x="0" y="0"/>
          <a:ext cx="0" cy="0"/>
          <a:chOff x="0" y="0"/>
          <a:chExt cx="0" cy="0"/>
        </a:xfrm>
      </p:grpSpPr>
      <p:sp>
        <p:nvSpPr>
          <p:cNvPr id="11864" name="Google Shape;11864;g78327f1586_0_6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65" name="Google Shape;11865;g78327f1586_0_6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a:t>
            </a:r>
            <a:endParaRPr/>
          </a:p>
          <a:p>
            <a:pPr marL="457200" lvl="0" indent="-298450" algn="l" rtl="0">
              <a:spcBef>
                <a:spcPts val="0"/>
              </a:spcBef>
              <a:spcAft>
                <a:spcPts val="0"/>
              </a:spcAft>
              <a:buSzPts val="1100"/>
              <a:buChar char="-"/>
            </a:pPr>
            <a:r>
              <a:rPr lang="en"/>
              <a:t>This is the header I use for the dair.ai NLP Newsletter</a:t>
            </a:r>
            <a:endParaRPr/>
          </a:p>
          <a:p>
            <a:pPr marL="457200" lvl="0" indent="-298450" algn="l" rtl="0">
              <a:spcBef>
                <a:spcPts val="0"/>
              </a:spcBef>
              <a:spcAft>
                <a:spcPts val="0"/>
              </a:spcAft>
              <a:buSzPts val="1100"/>
              <a:buChar char="-"/>
            </a:pPr>
            <a:r>
              <a:rPr lang="en"/>
              <a:t>You can change the gradient of each component</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solidFill>
                  <a:schemeClr val="dk1"/>
                </a:solidFill>
              </a:rPr>
              <a:t>Author: Elvis Saravia</a:t>
            </a:r>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58"/>
        <p:cNvGrpSpPr/>
        <p:nvPr/>
      </p:nvGrpSpPr>
      <p:grpSpPr>
        <a:xfrm>
          <a:off x="0" y="0"/>
          <a:ext cx="0" cy="0"/>
          <a:chOff x="0" y="0"/>
          <a:chExt cx="0" cy="0"/>
        </a:xfrm>
      </p:grpSpPr>
      <p:sp>
        <p:nvSpPr>
          <p:cNvPr id="12059" name="Google Shape;12059;g78327f1586_0_4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60" name="Google Shape;12060;g78327f1586_0_4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a:t>
            </a:r>
            <a:endParaRPr/>
          </a:p>
          <a:p>
            <a:pPr marL="457200" lvl="0" indent="-298450" algn="l" rtl="0">
              <a:spcBef>
                <a:spcPts val="0"/>
              </a:spcBef>
              <a:spcAft>
                <a:spcPts val="0"/>
              </a:spcAft>
              <a:buSzPts val="1100"/>
              <a:buChar char="-"/>
            </a:pPr>
            <a:r>
              <a:rPr lang="en"/>
              <a:t>Gradient background shows some inspirations and ideas for color themes that could be used for backgrounds</a:t>
            </a:r>
            <a:endParaRPr/>
          </a:p>
          <a:p>
            <a:pPr marL="457200" lvl="0" indent="-298450" algn="l" rtl="0">
              <a:spcBef>
                <a:spcPts val="0"/>
              </a:spcBef>
              <a:spcAft>
                <a:spcPts val="0"/>
              </a:spcAft>
              <a:buSzPts val="1100"/>
              <a:buChar char="-"/>
            </a:pPr>
            <a:r>
              <a:rPr lang="en"/>
              <a:t>The examples used in this section are inspired by </a:t>
            </a:r>
            <a:r>
              <a:rPr lang="en" u="sng">
                <a:solidFill>
                  <a:schemeClr val="hlink"/>
                </a:solidFill>
                <a:hlinkClick r:id="rId3"/>
              </a:rPr>
              <a:t>https://uigradients.com</a:t>
            </a:r>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63"/>
        <p:cNvGrpSpPr/>
        <p:nvPr/>
      </p:nvGrpSpPr>
      <p:grpSpPr>
        <a:xfrm>
          <a:off x="0" y="0"/>
          <a:ext cx="0" cy="0"/>
          <a:chOff x="0" y="0"/>
          <a:chExt cx="0" cy="0"/>
        </a:xfrm>
      </p:grpSpPr>
      <p:sp>
        <p:nvSpPr>
          <p:cNvPr id="12064" name="Google Shape;12064;g78327f1586_0_4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65" name="Google Shape;12065;g78327f1586_0_4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67"/>
        <p:cNvGrpSpPr/>
        <p:nvPr/>
      </p:nvGrpSpPr>
      <p:grpSpPr>
        <a:xfrm>
          <a:off x="0" y="0"/>
          <a:ext cx="0" cy="0"/>
          <a:chOff x="0" y="0"/>
          <a:chExt cx="0" cy="0"/>
        </a:xfrm>
      </p:grpSpPr>
      <p:sp>
        <p:nvSpPr>
          <p:cNvPr id="12068" name="Google Shape;12068;g78327f1586_0_4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69" name="Google Shape;12069;g78327f1586_0_4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71"/>
        <p:cNvGrpSpPr/>
        <p:nvPr/>
      </p:nvGrpSpPr>
      <p:grpSpPr>
        <a:xfrm>
          <a:off x="0" y="0"/>
          <a:ext cx="0" cy="0"/>
          <a:chOff x="0" y="0"/>
          <a:chExt cx="0" cy="0"/>
        </a:xfrm>
      </p:grpSpPr>
      <p:sp>
        <p:nvSpPr>
          <p:cNvPr id="12072" name="Google Shape;12072;g78327f1586_0_4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73" name="Google Shape;12073;g78327f1586_0_4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75"/>
        <p:cNvGrpSpPr/>
        <p:nvPr/>
      </p:nvGrpSpPr>
      <p:grpSpPr>
        <a:xfrm>
          <a:off x="0" y="0"/>
          <a:ext cx="0" cy="0"/>
          <a:chOff x="0" y="0"/>
          <a:chExt cx="0" cy="0"/>
        </a:xfrm>
      </p:grpSpPr>
      <p:sp>
        <p:nvSpPr>
          <p:cNvPr id="12076" name="Google Shape;12076;gb2c25a3d5e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77" name="Google Shape;12077;gb2c25a3d5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80"/>
        <p:cNvGrpSpPr/>
        <p:nvPr/>
      </p:nvGrpSpPr>
      <p:grpSpPr>
        <a:xfrm>
          <a:off x="0" y="0"/>
          <a:ext cx="0" cy="0"/>
          <a:chOff x="0" y="0"/>
          <a:chExt cx="0" cy="0"/>
        </a:xfrm>
      </p:grpSpPr>
      <p:sp>
        <p:nvSpPr>
          <p:cNvPr id="12081" name="Google Shape;12081;ga4a25ee607_0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82" name="Google Shape;12082;ga4a25ee607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 </a:t>
            </a:r>
            <a:endParaRPr/>
          </a:p>
          <a:p>
            <a:pPr marL="0" lvl="0" indent="0" algn="l" rtl="0">
              <a:spcBef>
                <a:spcPts val="0"/>
              </a:spcBef>
              <a:spcAft>
                <a:spcPts val="0"/>
              </a:spcAft>
              <a:buNone/>
            </a:pPr>
            <a:endParaRPr/>
          </a:p>
          <a:p>
            <a:pPr marL="457200" lvl="0" indent="-298450" algn="l" rtl="0">
              <a:spcBef>
                <a:spcPts val="0"/>
              </a:spcBef>
              <a:spcAft>
                <a:spcPts val="0"/>
              </a:spcAft>
              <a:buSzPts val="1100"/>
              <a:buChar char="-"/>
            </a:pPr>
            <a:r>
              <a:rPr lang="en"/>
              <a:t>These visuals can represent a multi-directional array (3D)</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77"/>
        <p:cNvGrpSpPr/>
        <p:nvPr/>
      </p:nvGrpSpPr>
      <p:grpSpPr>
        <a:xfrm>
          <a:off x="0" y="0"/>
          <a:ext cx="0" cy="0"/>
          <a:chOff x="0" y="0"/>
          <a:chExt cx="0" cy="0"/>
        </a:xfrm>
      </p:grpSpPr>
      <p:sp>
        <p:nvSpPr>
          <p:cNvPr id="12178" name="Google Shape;12178;g1e8c9593057d8cda_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79" name="Google Shape;12179;g1e8c9593057d8cda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 </a:t>
            </a:r>
            <a:endParaRPr/>
          </a:p>
          <a:p>
            <a:pPr marL="0" lvl="0" indent="0" algn="l" rtl="0">
              <a:spcBef>
                <a:spcPts val="0"/>
              </a:spcBef>
              <a:spcAft>
                <a:spcPts val="0"/>
              </a:spcAft>
              <a:buNone/>
            </a:pPr>
            <a:endParaRPr/>
          </a:p>
          <a:p>
            <a:pPr marL="457200" lvl="0" indent="-298450" algn="l" rtl="0">
              <a:spcBef>
                <a:spcPts val="0"/>
              </a:spcBef>
              <a:spcAft>
                <a:spcPts val="0"/>
              </a:spcAft>
              <a:buSzPts val="1100"/>
              <a:buChar char="-"/>
            </a:pPr>
            <a:r>
              <a:rPr lang="en"/>
              <a:t>These visuals can represent a multi-directional array (3D)</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77"/>
        <p:cNvGrpSpPr/>
        <p:nvPr/>
      </p:nvGrpSpPr>
      <p:grpSpPr>
        <a:xfrm>
          <a:off x="0" y="0"/>
          <a:ext cx="0" cy="0"/>
          <a:chOff x="0" y="0"/>
          <a:chExt cx="0" cy="0"/>
        </a:xfrm>
      </p:grpSpPr>
      <p:sp>
        <p:nvSpPr>
          <p:cNvPr id="12278" name="Google Shape;12278;gb33e2487d1_704_10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79" name="Google Shape;12279;gb33e2487d1_704_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86"/>
        <p:cNvGrpSpPr/>
        <p:nvPr/>
      </p:nvGrpSpPr>
      <p:grpSpPr>
        <a:xfrm>
          <a:off x="0" y="0"/>
          <a:ext cx="0" cy="0"/>
          <a:chOff x="0" y="0"/>
          <a:chExt cx="0" cy="0"/>
        </a:xfrm>
      </p:grpSpPr>
      <p:sp>
        <p:nvSpPr>
          <p:cNvPr id="12287" name="Google Shape;12287;ga9f3f7881b_21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88" name="Google Shape;12288;ga9f3f7881b_21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ge600046c09_13_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 name="Google Shape;264;ge600046c09_13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12"/>
        <p:cNvGrpSpPr/>
        <p:nvPr/>
      </p:nvGrpSpPr>
      <p:grpSpPr>
        <a:xfrm>
          <a:off x="0" y="0"/>
          <a:ext cx="0" cy="0"/>
          <a:chOff x="0" y="0"/>
          <a:chExt cx="0" cy="0"/>
        </a:xfrm>
      </p:grpSpPr>
      <p:sp>
        <p:nvSpPr>
          <p:cNvPr id="12313" name="Google Shape;12313;ga9f3f7881b_21_10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14" name="Google Shape;12314;ga9f3f7881b_21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18"/>
        <p:cNvGrpSpPr/>
        <p:nvPr/>
      </p:nvGrpSpPr>
      <p:grpSpPr>
        <a:xfrm>
          <a:off x="0" y="0"/>
          <a:ext cx="0" cy="0"/>
          <a:chOff x="0" y="0"/>
          <a:chExt cx="0" cy="0"/>
        </a:xfrm>
      </p:grpSpPr>
      <p:sp>
        <p:nvSpPr>
          <p:cNvPr id="12319" name="Google Shape;12319;ga9f3f7881b_21_1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20" name="Google Shape;12320;ga9f3f7881b_21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24"/>
        <p:cNvGrpSpPr/>
        <p:nvPr/>
      </p:nvGrpSpPr>
      <p:grpSpPr>
        <a:xfrm>
          <a:off x="0" y="0"/>
          <a:ext cx="0" cy="0"/>
          <a:chOff x="0" y="0"/>
          <a:chExt cx="0" cy="0"/>
        </a:xfrm>
      </p:grpSpPr>
      <p:sp>
        <p:nvSpPr>
          <p:cNvPr id="12325" name="Google Shape;12325;ga982209119_72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26" name="Google Shape;12326;ga982209119_7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29"/>
        <p:cNvGrpSpPr/>
        <p:nvPr/>
      </p:nvGrpSpPr>
      <p:grpSpPr>
        <a:xfrm>
          <a:off x="0" y="0"/>
          <a:ext cx="0" cy="0"/>
          <a:chOff x="0" y="0"/>
          <a:chExt cx="0" cy="0"/>
        </a:xfrm>
      </p:grpSpPr>
      <p:sp>
        <p:nvSpPr>
          <p:cNvPr id="12330" name="Google Shape;12330;gb3a777e7c9_117_1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31" name="Google Shape;12331;gb3a777e7c9_117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 </a:t>
            </a:r>
            <a:endParaRPr/>
          </a:p>
          <a:p>
            <a:pPr marL="0" lvl="0" indent="0" algn="l" rtl="0">
              <a:spcBef>
                <a:spcPts val="0"/>
              </a:spcBef>
              <a:spcAft>
                <a:spcPts val="0"/>
              </a:spcAft>
              <a:buNone/>
            </a:pPr>
            <a:endParaRPr/>
          </a:p>
          <a:p>
            <a:pPr marL="457200" lvl="0" indent="-298450" algn="l" rtl="0">
              <a:spcBef>
                <a:spcPts val="0"/>
              </a:spcBef>
              <a:spcAft>
                <a:spcPts val="0"/>
              </a:spcAft>
              <a:buSzPts val="1100"/>
              <a:buChar char="-"/>
            </a:pPr>
            <a:r>
              <a:rPr lang="en"/>
              <a:t>Can represent a multidimensional array (2D)</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64"/>
        <p:cNvGrpSpPr/>
        <p:nvPr/>
      </p:nvGrpSpPr>
      <p:grpSpPr>
        <a:xfrm>
          <a:off x="0" y="0"/>
          <a:ext cx="0" cy="0"/>
          <a:chOff x="0" y="0"/>
          <a:chExt cx="0" cy="0"/>
        </a:xfrm>
      </p:grpSpPr>
      <p:sp>
        <p:nvSpPr>
          <p:cNvPr id="12365" name="Google Shape;12365;ga4de7e2a44_1_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66" name="Google Shape;12366;ga4de7e2a44_1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 </a:t>
            </a:r>
            <a:endParaRPr/>
          </a:p>
          <a:p>
            <a:pPr marL="0" lvl="0" indent="0" algn="l" rtl="0">
              <a:spcBef>
                <a:spcPts val="0"/>
              </a:spcBef>
              <a:spcAft>
                <a:spcPts val="0"/>
              </a:spcAft>
              <a:buNone/>
            </a:pPr>
            <a:endParaRPr/>
          </a:p>
          <a:p>
            <a:pPr marL="457200" lvl="0" indent="-298450" algn="l" rtl="0">
              <a:spcBef>
                <a:spcPts val="0"/>
              </a:spcBef>
              <a:spcAft>
                <a:spcPts val="0"/>
              </a:spcAft>
              <a:buSzPts val="1100"/>
              <a:buChar char="-"/>
            </a:pPr>
            <a:r>
              <a:rPr lang="en"/>
              <a:t>Can represent a multidimensional array (2D)</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91"/>
        <p:cNvGrpSpPr/>
        <p:nvPr/>
      </p:nvGrpSpPr>
      <p:grpSpPr>
        <a:xfrm>
          <a:off x="0" y="0"/>
          <a:ext cx="0" cy="0"/>
          <a:chOff x="0" y="0"/>
          <a:chExt cx="0" cy="0"/>
        </a:xfrm>
      </p:grpSpPr>
      <p:sp>
        <p:nvSpPr>
          <p:cNvPr id="12392" name="Google Shape;12392;ge819f39c49_10_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93" name="Google Shape;12393;ge819f39c49_10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 </a:t>
            </a:r>
            <a:endParaRPr/>
          </a:p>
          <a:p>
            <a:pPr marL="0" lvl="0" indent="0" algn="l" rtl="0">
              <a:spcBef>
                <a:spcPts val="0"/>
              </a:spcBef>
              <a:spcAft>
                <a:spcPts val="0"/>
              </a:spcAft>
              <a:buNone/>
            </a:pPr>
            <a:endParaRPr/>
          </a:p>
          <a:p>
            <a:pPr marL="457200" lvl="0" indent="-298450" algn="l" rtl="0">
              <a:spcBef>
                <a:spcPts val="0"/>
              </a:spcBef>
              <a:spcAft>
                <a:spcPts val="0"/>
              </a:spcAft>
              <a:buSzPts val="1100"/>
              <a:buChar char="-"/>
            </a:pPr>
            <a:r>
              <a:rPr lang="en"/>
              <a:t>Can represent a multidimensional array (2D)</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26"/>
        <p:cNvGrpSpPr/>
        <p:nvPr/>
      </p:nvGrpSpPr>
      <p:grpSpPr>
        <a:xfrm>
          <a:off x="0" y="0"/>
          <a:ext cx="0" cy="0"/>
          <a:chOff x="0" y="0"/>
          <a:chExt cx="0" cy="0"/>
        </a:xfrm>
      </p:grpSpPr>
      <p:sp>
        <p:nvSpPr>
          <p:cNvPr id="12427" name="Google Shape;12427;gd76a25d0e0_7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28" name="Google Shape;12428;gd76a25d0e0_7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 </a:t>
            </a:r>
            <a:endParaRPr/>
          </a:p>
          <a:p>
            <a:pPr marL="0" lvl="0" indent="0" algn="l" rtl="0">
              <a:spcBef>
                <a:spcPts val="0"/>
              </a:spcBef>
              <a:spcAft>
                <a:spcPts val="0"/>
              </a:spcAft>
              <a:buNone/>
            </a:pPr>
            <a:endParaRPr/>
          </a:p>
          <a:p>
            <a:pPr marL="457200" lvl="0" indent="-298450" algn="l" rtl="0">
              <a:spcBef>
                <a:spcPts val="0"/>
              </a:spcBef>
              <a:spcAft>
                <a:spcPts val="0"/>
              </a:spcAft>
              <a:buSzPts val="1100"/>
              <a:buChar char="-"/>
            </a:pPr>
            <a:r>
              <a:rPr lang="en"/>
              <a:t>Can represent a multidimensional array (2D)</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55"/>
        <p:cNvGrpSpPr/>
        <p:nvPr/>
      </p:nvGrpSpPr>
      <p:grpSpPr>
        <a:xfrm>
          <a:off x="0" y="0"/>
          <a:ext cx="0" cy="0"/>
          <a:chOff x="0" y="0"/>
          <a:chExt cx="0" cy="0"/>
        </a:xfrm>
      </p:grpSpPr>
      <p:sp>
        <p:nvSpPr>
          <p:cNvPr id="12456" name="Google Shape;12456;gb3a777e7c9_117_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57" name="Google Shape;12457;gb3a777e7c9_117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60"/>
        <p:cNvGrpSpPr/>
        <p:nvPr/>
      </p:nvGrpSpPr>
      <p:grpSpPr>
        <a:xfrm>
          <a:off x="0" y="0"/>
          <a:ext cx="0" cy="0"/>
          <a:chOff x="0" y="0"/>
          <a:chExt cx="0" cy="0"/>
        </a:xfrm>
      </p:grpSpPr>
      <p:sp>
        <p:nvSpPr>
          <p:cNvPr id="12461" name="Google Shape;12461;gb48bff8af2_393_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62" name="Google Shape;12462;gb48bff8af2_393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68"/>
        <p:cNvGrpSpPr/>
        <p:nvPr/>
      </p:nvGrpSpPr>
      <p:grpSpPr>
        <a:xfrm>
          <a:off x="0" y="0"/>
          <a:ext cx="0" cy="0"/>
          <a:chOff x="0" y="0"/>
          <a:chExt cx="0" cy="0"/>
        </a:xfrm>
      </p:grpSpPr>
      <p:sp>
        <p:nvSpPr>
          <p:cNvPr id="12469" name="Google Shape;12469;gb48bff8af2_393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70" name="Google Shape;12470;gb48bff8af2_393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e600046c09_13_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e600046c09_13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基于EEG的脑机接口能够使用户通过大脑与外界进行交流，最初用于运动性残疾患者的运动康复，近年出现了对于普通用户的情感脑机接口</a:t>
            </a:r>
            <a:endParaRPr/>
          </a:p>
        </p:txBody>
      </p:sp>
    </p:spTree>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75"/>
        <p:cNvGrpSpPr/>
        <p:nvPr/>
      </p:nvGrpSpPr>
      <p:grpSpPr>
        <a:xfrm>
          <a:off x="0" y="0"/>
          <a:ext cx="0" cy="0"/>
          <a:chOff x="0" y="0"/>
          <a:chExt cx="0" cy="0"/>
        </a:xfrm>
      </p:grpSpPr>
      <p:sp>
        <p:nvSpPr>
          <p:cNvPr id="12476" name="Google Shape;12476;gb48bff8af2_393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77" name="Google Shape;12477;gb48bff8af2_393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p>
        </p:txBody>
      </p:sp>
    </p:spTree>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16"/>
        <p:cNvGrpSpPr/>
        <p:nvPr/>
      </p:nvGrpSpPr>
      <p:grpSpPr>
        <a:xfrm>
          <a:off x="0" y="0"/>
          <a:ext cx="0" cy="0"/>
          <a:chOff x="0" y="0"/>
          <a:chExt cx="0" cy="0"/>
        </a:xfrm>
      </p:grpSpPr>
      <p:sp>
        <p:nvSpPr>
          <p:cNvPr id="12517" name="Google Shape;12517;ge819f39c49_10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18" name="Google Shape;12518;ge819f39c49_1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p>
        </p:txBody>
      </p:sp>
    </p:spTree>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43"/>
        <p:cNvGrpSpPr/>
        <p:nvPr/>
      </p:nvGrpSpPr>
      <p:grpSpPr>
        <a:xfrm>
          <a:off x="0" y="0"/>
          <a:ext cx="0" cy="0"/>
          <a:chOff x="0" y="0"/>
          <a:chExt cx="0" cy="0"/>
        </a:xfrm>
      </p:grpSpPr>
      <p:sp>
        <p:nvSpPr>
          <p:cNvPr id="12544" name="Google Shape;12544;ga4de7e2a44_1_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45" name="Google Shape;12545;ga4de7e2a44_1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p>
        </p:txBody>
      </p:sp>
    </p:spTree>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58"/>
        <p:cNvGrpSpPr/>
        <p:nvPr/>
      </p:nvGrpSpPr>
      <p:grpSpPr>
        <a:xfrm>
          <a:off x="0" y="0"/>
          <a:ext cx="0" cy="0"/>
          <a:chOff x="0" y="0"/>
          <a:chExt cx="0" cy="0"/>
        </a:xfrm>
      </p:grpSpPr>
      <p:sp>
        <p:nvSpPr>
          <p:cNvPr id="12559" name="Google Shape;12559;ga48177d0af_7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60" name="Google Shape;12560;ga48177d0af_7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 </a:t>
            </a:r>
            <a:endParaRPr/>
          </a:p>
          <a:p>
            <a:pPr marL="0" lvl="0" indent="0" algn="l" rtl="0">
              <a:spcBef>
                <a:spcPts val="0"/>
              </a:spcBef>
              <a:spcAft>
                <a:spcPts val="0"/>
              </a:spcAft>
              <a:buNone/>
            </a:pPr>
            <a:endParaRPr/>
          </a:p>
          <a:p>
            <a:pPr marL="457200" lvl="0" indent="-298450" algn="l" rtl="0">
              <a:spcBef>
                <a:spcPts val="0"/>
              </a:spcBef>
              <a:spcAft>
                <a:spcPts val="0"/>
              </a:spcAft>
              <a:buSzPts val="1100"/>
              <a:buChar char="-"/>
            </a:pPr>
            <a:r>
              <a:rPr lang="en"/>
              <a:t>These visuals can represent a multi-directional array (3D)</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86"/>
        <p:cNvGrpSpPr/>
        <p:nvPr/>
      </p:nvGrpSpPr>
      <p:grpSpPr>
        <a:xfrm>
          <a:off x="0" y="0"/>
          <a:ext cx="0" cy="0"/>
          <a:chOff x="0" y="0"/>
          <a:chExt cx="0" cy="0"/>
        </a:xfrm>
      </p:grpSpPr>
      <p:sp>
        <p:nvSpPr>
          <p:cNvPr id="12587" name="Google Shape;12587;ga4de7e2a44_1_30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88" name="Google Shape;12588;ga4de7e2a44_1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@avsthiago</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87"/>
        <p:cNvGrpSpPr/>
        <p:nvPr/>
      </p:nvGrpSpPr>
      <p:grpSpPr>
        <a:xfrm>
          <a:off x="0" y="0"/>
          <a:ext cx="0" cy="0"/>
          <a:chOff x="0" y="0"/>
          <a:chExt cx="0" cy="0"/>
        </a:xfrm>
      </p:grpSpPr>
      <p:sp>
        <p:nvSpPr>
          <p:cNvPr id="12688" name="Google Shape;12688;ge8da6043e1_62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89" name="Google Shape;12689;ge8da6043e1_62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91"/>
        <p:cNvGrpSpPr/>
        <p:nvPr/>
      </p:nvGrpSpPr>
      <p:grpSpPr>
        <a:xfrm>
          <a:off x="0" y="0"/>
          <a:ext cx="0" cy="0"/>
          <a:chOff x="0" y="0"/>
          <a:chExt cx="0" cy="0"/>
        </a:xfrm>
      </p:grpSpPr>
      <p:sp>
        <p:nvSpPr>
          <p:cNvPr id="12692" name="Google Shape;12692;ge8da6043e1_62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93" name="Google Shape;12693;ge8da6043e1_62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@avsthiago</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89"/>
        <p:cNvGrpSpPr/>
        <p:nvPr/>
      </p:nvGrpSpPr>
      <p:grpSpPr>
        <a:xfrm>
          <a:off x="0" y="0"/>
          <a:ext cx="0" cy="0"/>
          <a:chOff x="0" y="0"/>
          <a:chExt cx="0" cy="0"/>
        </a:xfrm>
      </p:grpSpPr>
      <p:sp>
        <p:nvSpPr>
          <p:cNvPr id="12790" name="Google Shape;12790;g878bb028e8_1686_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91" name="Google Shape;12791;g878bb028e8_1686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34"/>
        <p:cNvGrpSpPr/>
        <p:nvPr/>
      </p:nvGrpSpPr>
      <p:grpSpPr>
        <a:xfrm>
          <a:off x="0" y="0"/>
          <a:ext cx="0" cy="0"/>
          <a:chOff x="0" y="0"/>
          <a:chExt cx="0" cy="0"/>
        </a:xfrm>
      </p:grpSpPr>
      <p:sp>
        <p:nvSpPr>
          <p:cNvPr id="12835" name="Google Shape;12835;ge0f7245fb3_0_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36" name="Google Shape;12836;ge0f7245fb3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@avsthiago</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20"/>
        <p:cNvGrpSpPr/>
        <p:nvPr/>
      </p:nvGrpSpPr>
      <p:grpSpPr>
        <a:xfrm>
          <a:off x="0" y="0"/>
          <a:ext cx="0" cy="0"/>
          <a:chOff x="0" y="0"/>
          <a:chExt cx="0" cy="0"/>
        </a:xfrm>
      </p:grpSpPr>
      <p:sp>
        <p:nvSpPr>
          <p:cNvPr id="12921" name="Google Shape;12921;gac406953a5_29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22" name="Google Shape;12922;gac406953a5_29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e600046c09_13_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e600046c09_13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（挑战）分类的本质：找到大脑活动与EEG的对应关系，不变表示</a:t>
            </a:r>
            <a:endParaRPr/>
          </a:p>
        </p:txBody>
      </p:sp>
    </p:spTree>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53"/>
        <p:cNvGrpSpPr/>
        <p:nvPr/>
      </p:nvGrpSpPr>
      <p:grpSpPr>
        <a:xfrm>
          <a:off x="0" y="0"/>
          <a:ext cx="0" cy="0"/>
          <a:chOff x="0" y="0"/>
          <a:chExt cx="0" cy="0"/>
        </a:xfrm>
      </p:grpSpPr>
      <p:sp>
        <p:nvSpPr>
          <p:cNvPr id="12954" name="Google Shape;12954;gab0ad5c90a_3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55" name="Google Shape;12955;gab0ad5c90a_3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77"/>
        <p:cNvGrpSpPr/>
        <p:nvPr/>
      </p:nvGrpSpPr>
      <p:grpSpPr>
        <a:xfrm>
          <a:off x="0" y="0"/>
          <a:ext cx="0" cy="0"/>
          <a:chOff x="0" y="0"/>
          <a:chExt cx="0" cy="0"/>
        </a:xfrm>
      </p:grpSpPr>
      <p:sp>
        <p:nvSpPr>
          <p:cNvPr id="12978" name="Google Shape;12978;gb3a777e7c9_117_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79" name="Google Shape;12979;gb3a777e7c9_117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00"/>
        <p:cNvGrpSpPr/>
        <p:nvPr/>
      </p:nvGrpSpPr>
      <p:grpSpPr>
        <a:xfrm>
          <a:off x="0" y="0"/>
          <a:ext cx="0" cy="0"/>
          <a:chOff x="0" y="0"/>
          <a:chExt cx="0" cy="0"/>
        </a:xfrm>
      </p:grpSpPr>
      <p:sp>
        <p:nvSpPr>
          <p:cNvPr id="13001" name="Google Shape;13001;g78327f1586_0_9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02" name="Google Shape;13002;g78327f1586_0_9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 </a:t>
            </a:r>
            <a:endParaRPr/>
          </a:p>
          <a:p>
            <a:pPr marL="0" lvl="0" indent="0" algn="l" rtl="0">
              <a:spcBef>
                <a:spcPts val="0"/>
              </a:spcBef>
              <a:spcAft>
                <a:spcPts val="0"/>
              </a:spcAft>
              <a:buNone/>
            </a:pPr>
            <a:endParaRPr/>
          </a:p>
          <a:p>
            <a:pPr marL="457200" lvl="0" indent="-298450" algn="l" rtl="0">
              <a:spcBef>
                <a:spcPts val="0"/>
              </a:spcBef>
              <a:spcAft>
                <a:spcPts val="0"/>
              </a:spcAft>
              <a:buSzPts val="1100"/>
              <a:buChar char="-"/>
            </a:pPr>
            <a:r>
              <a:rPr lang="en"/>
              <a:t>Can represent a multidimensional array (2D)</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05"/>
        <p:cNvGrpSpPr/>
        <p:nvPr/>
      </p:nvGrpSpPr>
      <p:grpSpPr>
        <a:xfrm>
          <a:off x="0" y="0"/>
          <a:ext cx="0" cy="0"/>
          <a:chOff x="0" y="0"/>
          <a:chExt cx="0" cy="0"/>
        </a:xfrm>
      </p:grpSpPr>
      <p:sp>
        <p:nvSpPr>
          <p:cNvPr id="13006" name="Google Shape;13006;ga4de7e2a44_1_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07" name="Google Shape;13007;ga4de7e2a44_1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 </a:t>
            </a:r>
            <a:endParaRPr/>
          </a:p>
          <a:p>
            <a:pPr marL="0" lvl="0" indent="0" algn="l" rtl="0">
              <a:spcBef>
                <a:spcPts val="0"/>
              </a:spcBef>
              <a:spcAft>
                <a:spcPts val="0"/>
              </a:spcAft>
              <a:buNone/>
            </a:pPr>
            <a:endParaRPr/>
          </a:p>
          <a:p>
            <a:pPr marL="457200" lvl="0" indent="-298450" algn="l" rtl="0">
              <a:spcBef>
                <a:spcPts val="0"/>
              </a:spcBef>
              <a:spcAft>
                <a:spcPts val="0"/>
              </a:spcAft>
              <a:buSzPts val="1100"/>
              <a:buChar char="-"/>
            </a:pPr>
            <a:r>
              <a:rPr lang="en"/>
              <a:t>Can represent a multidimensional array (2D)</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17"/>
        <p:cNvGrpSpPr/>
        <p:nvPr/>
      </p:nvGrpSpPr>
      <p:grpSpPr>
        <a:xfrm>
          <a:off x="0" y="0"/>
          <a:ext cx="0" cy="0"/>
          <a:chOff x="0" y="0"/>
          <a:chExt cx="0" cy="0"/>
        </a:xfrm>
      </p:grpSpPr>
      <p:sp>
        <p:nvSpPr>
          <p:cNvPr id="13018" name="Google Shape;13018;g78327f1586_1537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19" name="Google Shape;13019;g78327f1586_1537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22"/>
        <p:cNvGrpSpPr/>
        <p:nvPr/>
      </p:nvGrpSpPr>
      <p:grpSpPr>
        <a:xfrm>
          <a:off x="0" y="0"/>
          <a:ext cx="0" cy="0"/>
          <a:chOff x="0" y="0"/>
          <a:chExt cx="0" cy="0"/>
        </a:xfrm>
      </p:grpSpPr>
      <p:sp>
        <p:nvSpPr>
          <p:cNvPr id="13023" name="Google Shape;13023;g78327f1586_1537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24" name="Google Shape;13024;g78327f1586_1537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By </a:t>
            </a:r>
            <a:r>
              <a:rPr lang="en" u="sng">
                <a:solidFill>
                  <a:schemeClr val="hlink"/>
                </a:solidFill>
                <a:hlinkClick r:id="rId3"/>
              </a:rPr>
              <a:t>@avsthiago</a:t>
            </a:r>
            <a:endParaRPr/>
          </a:p>
        </p:txBody>
      </p:sp>
    </p:spTree>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46"/>
        <p:cNvGrpSpPr/>
        <p:nvPr/>
      </p:nvGrpSpPr>
      <p:grpSpPr>
        <a:xfrm>
          <a:off x="0" y="0"/>
          <a:ext cx="0" cy="0"/>
          <a:chOff x="0" y="0"/>
          <a:chExt cx="0" cy="0"/>
        </a:xfrm>
      </p:grpSpPr>
      <p:sp>
        <p:nvSpPr>
          <p:cNvPr id="13147" name="Google Shape;13147;g78327f1586_1537_1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48" name="Google Shape;13148;g78327f1586_1537_1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@avsthiago</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39"/>
        <p:cNvGrpSpPr/>
        <p:nvPr/>
      </p:nvGrpSpPr>
      <p:grpSpPr>
        <a:xfrm>
          <a:off x="0" y="0"/>
          <a:ext cx="0" cy="0"/>
          <a:chOff x="0" y="0"/>
          <a:chExt cx="0" cy="0"/>
        </a:xfrm>
      </p:grpSpPr>
      <p:sp>
        <p:nvSpPr>
          <p:cNvPr id="13240" name="Google Shape;13240;g78327f1586_1537_4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41" name="Google Shape;13241;g78327f1586_1537_4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@avsthiago</a:t>
            </a:r>
            <a:endParaRPr/>
          </a:p>
        </p:txBody>
      </p:sp>
    </p:spTree>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63"/>
        <p:cNvGrpSpPr/>
        <p:nvPr/>
      </p:nvGrpSpPr>
      <p:grpSpPr>
        <a:xfrm>
          <a:off x="0" y="0"/>
          <a:ext cx="0" cy="0"/>
          <a:chOff x="0" y="0"/>
          <a:chExt cx="0" cy="0"/>
        </a:xfrm>
      </p:grpSpPr>
      <p:sp>
        <p:nvSpPr>
          <p:cNvPr id="13264" name="Google Shape;13264;g9aeaf79e6c_2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65" name="Google Shape;13265;g9aeaf79e6c_2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@avsthiago</a:t>
            </a:r>
            <a:endParaRPr/>
          </a:p>
        </p:txBody>
      </p:sp>
    </p:spTree>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87"/>
        <p:cNvGrpSpPr/>
        <p:nvPr/>
      </p:nvGrpSpPr>
      <p:grpSpPr>
        <a:xfrm>
          <a:off x="0" y="0"/>
          <a:ext cx="0" cy="0"/>
          <a:chOff x="0" y="0"/>
          <a:chExt cx="0" cy="0"/>
        </a:xfrm>
      </p:grpSpPr>
      <p:sp>
        <p:nvSpPr>
          <p:cNvPr id="13288" name="Google Shape;13288;g878bb028e8_1686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89" name="Google Shape;13289;g878bb028e8_1686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e600046c09_13_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e600046c09_13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（挑战）目前方法的不足：传统方法（依赖hand-craft features), SOTA方法（单维度），难以适用于Subject-Independent场景</a:t>
            </a:r>
            <a:endParaRPr/>
          </a:p>
        </p:txBody>
      </p:sp>
    </p:spTree>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08"/>
        <p:cNvGrpSpPr/>
        <p:nvPr/>
      </p:nvGrpSpPr>
      <p:grpSpPr>
        <a:xfrm>
          <a:off x="0" y="0"/>
          <a:ext cx="0" cy="0"/>
          <a:chOff x="0" y="0"/>
          <a:chExt cx="0" cy="0"/>
        </a:xfrm>
      </p:grpSpPr>
      <p:sp>
        <p:nvSpPr>
          <p:cNvPr id="13309" name="Google Shape;13309;g78327f1586_1537_4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10" name="Google Shape;13310;g78327f1586_1537_4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@avsthiago</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11"/>
        <p:cNvGrpSpPr/>
        <p:nvPr/>
      </p:nvGrpSpPr>
      <p:grpSpPr>
        <a:xfrm>
          <a:off x="0" y="0"/>
          <a:ext cx="0" cy="0"/>
          <a:chOff x="0" y="0"/>
          <a:chExt cx="0" cy="0"/>
        </a:xfrm>
      </p:grpSpPr>
      <p:sp>
        <p:nvSpPr>
          <p:cNvPr id="13412" name="Google Shape;13412;g78327f1586_1537_5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13" name="Google Shape;13413;g78327f1586_1537_5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@avsthiago</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67"/>
        <p:cNvGrpSpPr/>
        <p:nvPr/>
      </p:nvGrpSpPr>
      <p:grpSpPr>
        <a:xfrm>
          <a:off x="0" y="0"/>
          <a:ext cx="0" cy="0"/>
          <a:chOff x="0" y="0"/>
          <a:chExt cx="0" cy="0"/>
        </a:xfrm>
      </p:grpSpPr>
      <p:sp>
        <p:nvSpPr>
          <p:cNvPr id="13468" name="Google Shape;13468;g78327f1586_1537_5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69" name="Google Shape;13469;g78327f1586_1537_5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@avsthiago</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48"/>
        <p:cNvGrpSpPr/>
        <p:nvPr/>
      </p:nvGrpSpPr>
      <p:grpSpPr>
        <a:xfrm>
          <a:off x="0" y="0"/>
          <a:ext cx="0" cy="0"/>
          <a:chOff x="0" y="0"/>
          <a:chExt cx="0" cy="0"/>
        </a:xfrm>
      </p:grpSpPr>
      <p:sp>
        <p:nvSpPr>
          <p:cNvPr id="13549" name="Google Shape;13549;g78327f1586_1537_6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50" name="Google Shape;13550;g78327f1586_1537_6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@avsthiago</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42"/>
        <p:cNvGrpSpPr/>
        <p:nvPr/>
      </p:nvGrpSpPr>
      <p:grpSpPr>
        <a:xfrm>
          <a:off x="0" y="0"/>
          <a:ext cx="0" cy="0"/>
          <a:chOff x="0" y="0"/>
          <a:chExt cx="0" cy="0"/>
        </a:xfrm>
      </p:grpSpPr>
      <p:sp>
        <p:nvSpPr>
          <p:cNvPr id="13643" name="Google Shape;13643;g78327f1586_1537_7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44" name="Google Shape;13644;g78327f1586_1537_7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@avsthiago</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45"/>
        <p:cNvGrpSpPr/>
        <p:nvPr/>
      </p:nvGrpSpPr>
      <p:grpSpPr>
        <a:xfrm>
          <a:off x="0" y="0"/>
          <a:ext cx="0" cy="0"/>
          <a:chOff x="0" y="0"/>
          <a:chExt cx="0" cy="0"/>
        </a:xfrm>
      </p:grpSpPr>
      <p:sp>
        <p:nvSpPr>
          <p:cNvPr id="13746" name="Google Shape;13746;g78327f1586_1537_8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47" name="Google Shape;13747;g78327f1586_1537_8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@avsthiago</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04"/>
        <p:cNvGrpSpPr/>
        <p:nvPr/>
      </p:nvGrpSpPr>
      <p:grpSpPr>
        <a:xfrm>
          <a:off x="0" y="0"/>
          <a:ext cx="0" cy="0"/>
          <a:chOff x="0" y="0"/>
          <a:chExt cx="0" cy="0"/>
        </a:xfrm>
      </p:grpSpPr>
      <p:sp>
        <p:nvSpPr>
          <p:cNvPr id="13805" name="Google Shape;13805;g85a0789696_743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06" name="Google Shape;13806;g85a0789696_743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@avsthiago</a:t>
            </a:r>
            <a:endParaRPr>
              <a:solidFill>
                <a:schemeClr val="dk1"/>
              </a:solidFill>
            </a:endParaRPr>
          </a:p>
          <a:p>
            <a:pPr marL="0" lvl="0" indent="0" algn="l" rtl="0">
              <a:spcBef>
                <a:spcPts val="0"/>
              </a:spcBef>
              <a:spcAft>
                <a:spcPts val="0"/>
              </a:spcAft>
              <a:buNone/>
            </a:pPr>
            <a:endParaRPr/>
          </a:p>
          <a:p>
            <a:pPr marL="0" lvl="0" indent="0" algn="l" rtl="0">
              <a:spcBef>
                <a:spcPts val="0"/>
              </a:spcBef>
              <a:spcAft>
                <a:spcPts val="0"/>
              </a:spcAft>
              <a:buNone/>
            </a:pPr>
            <a:r>
              <a:rPr lang="en"/>
              <a:t>Dark-theme version of the previous (by Elvis Saravia)</a:t>
            </a:r>
            <a:endParaRPr/>
          </a:p>
        </p:txBody>
      </p:sp>
    </p:spTree>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36"/>
        <p:cNvGrpSpPr/>
        <p:nvPr/>
      </p:nvGrpSpPr>
      <p:grpSpPr>
        <a:xfrm>
          <a:off x="0" y="0"/>
          <a:ext cx="0" cy="0"/>
          <a:chOff x="0" y="0"/>
          <a:chExt cx="0" cy="0"/>
        </a:xfrm>
      </p:grpSpPr>
      <p:sp>
        <p:nvSpPr>
          <p:cNvPr id="14037" name="Google Shape;14037;g78327f1586_1537_9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38" name="Google Shape;14038;g78327f1586_1537_9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@avsthiago</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70"/>
        <p:cNvGrpSpPr/>
        <p:nvPr/>
      </p:nvGrpSpPr>
      <p:grpSpPr>
        <a:xfrm>
          <a:off x="0" y="0"/>
          <a:ext cx="0" cy="0"/>
          <a:chOff x="0" y="0"/>
          <a:chExt cx="0" cy="0"/>
        </a:xfrm>
      </p:grpSpPr>
      <p:sp>
        <p:nvSpPr>
          <p:cNvPr id="14071" name="Google Shape;14071;gb2c25a3d5e_0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72" name="Google Shape;14072;gb2c25a3d5e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75"/>
        <p:cNvGrpSpPr/>
        <p:nvPr/>
      </p:nvGrpSpPr>
      <p:grpSpPr>
        <a:xfrm>
          <a:off x="0" y="0"/>
          <a:ext cx="0" cy="0"/>
          <a:chOff x="0" y="0"/>
          <a:chExt cx="0" cy="0"/>
        </a:xfrm>
      </p:grpSpPr>
      <p:sp>
        <p:nvSpPr>
          <p:cNvPr id="14076" name="Google Shape;14076;ga4de7e2a44_1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77" name="Google Shape;14077;ga4de7e2a44_1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 </a:t>
            </a:r>
            <a:endParaRPr/>
          </a:p>
          <a:p>
            <a:pPr marL="0" lvl="0" indent="0" algn="l" rtl="0">
              <a:spcBef>
                <a:spcPts val="0"/>
              </a:spcBef>
              <a:spcAft>
                <a:spcPts val="0"/>
              </a:spcAft>
              <a:buNone/>
            </a:pPr>
            <a:endParaRPr/>
          </a:p>
          <a:p>
            <a:pPr marL="457200" lvl="0" indent="-298450" algn="l" rtl="0">
              <a:spcBef>
                <a:spcPts val="0"/>
              </a:spcBef>
              <a:spcAft>
                <a:spcPts val="0"/>
              </a:spcAft>
              <a:buSzPts val="1100"/>
              <a:buChar char="-"/>
            </a:pPr>
            <a:r>
              <a:rPr lang="en"/>
              <a:t>Can represent a multidimensional array (2D)</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gfb00f9ae38_336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gfb00f9ae38_336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dfc103f579_2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dfc103f579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93"/>
        <p:cNvGrpSpPr/>
        <p:nvPr/>
      </p:nvGrpSpPr>
      <p:grpSpPr>
        <a:xfrm>
          <a:off x="0" y="0"/>
          <a:ext cx="0" cy="0"/>
          <a:chOff x="0" y="0"/>
          <a:chExt cx="0" cy="0"/>
        </a:xfrm>
      </p:grpSpPr>
      <p:sp>
        <p:nvSpPr>
          <p:cNvPr id="14094" name="Google Shape;14094;gbe4ed6052d_17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95" name="Google Shape;14095;gbe4ed6052d_17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28"/>
        <p:cNvGrpSpPr/>
        <p:nvPr/>
      </p:nvGrpSpPr>
      <p:grpSpPr>
        <a:xfrm>
          <a:off x="0" y="0"/>
          <a:ext cx="0" cy="0"/>
          <a:chOff x="0" y="0"/>
          <a:chExt cx="0" cy="0"/>
        </a:xfrm>
      </p:grpSpPr>
      <p:sp>
        <p:nvSpPr>
          <p:cNvPr id="14129" name="Google Shape;14129;gc78d6e9d98_5_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30" name="Google Shape;14130;gc78d6e9d98_5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34"/>
        <p:cNvGrpSpPr/>
        <p:nvPr/>
      </p:nvGrpSpPr>
      <p:grpSpPr>
        <a:xfrm>
          <a:off x="0" y="0"/>
          <a:ext cx="0" cy="0"/>
          <a:chOff x="0" y="0"/>
          <a:chExt cx="0" cy="0"/>
        </a:xfrm>
      </p:grpSpPr>
      <p:sp>
        <p:nvSpPr>
          <p:cNvPr id="14135" name="Google Shape;14135;g1e8c9593057d8cda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36" name="Google Shape;14136;g1e8c9593057d8cda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59"/>
        <p:cNvGrpSpPr/>
        <p:nvPr/>
      </p:nvGrpSpPr>
      <p:grpSpPr>
        <a:xfrm>
          <a:off x="0" y="0"/>
          <a:ext cx="0" cy="0"/>
          <a:chOff x="0" y="0"/>
          <a:chExt cx="0" cy="0"/>
        </a:xfrm>
      </p:grpSpPr>
      <p:sp>
        <p:nvSpPr>
          <p:cNvPr id="14160" name="Google Shape;14160;gc78d6e9d98_5_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61" name="Google Shape;14161;gc78d6e9d98_5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95"/>
        <p:cNvGrpSpPr/>
        <p:nvPr/>
      </p:nvGrpSpPr>
      <p:grpSpPr>
        <a:xfrm>
          <a:off x="0" y="0"/>
          <a:ext cx="0" cy="0"/>
          <a:chOff x="0" y="0"/>
          <a:chExt cx="0" cy="0"/>
        </a:xfrm>
      </p:grpSpPr>
      <p:sp>
        <p:nvSpPr>
          <p:cNvPr id="14196" name="Google Shape;14196;ge0f7245fb3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97" name="Google Shape;14197;ge0f7245fb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30"/>
        <p:cNvGrpSpPr/>
        <p:nvPr/>
      </p:nvGrpSpPr>
      <p:grpSpPr>
        <a:xfrm>
          <a:off x="0" y="0"/>
          <a:ext cx="0" cy="0"/>
          <a:chOff x="0" y="0"/>
          <a:chExt cx="0" cy="0"/>
        </a:xfrm>
      </p:grpSpPr>
      <p:sp>
        <p:nvSpPr>
          <p:cNvPr id="14231" name="Google Shape;14231;ge0f7245fb3_0_20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32" name="Google Shape;14232;ge0f7245fb3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69"/>
        <p:cNvGrpSpPr/>
        <p:nvPr/>
      </p:nvGrpSpPr>
      <p:grpSpPr>
        <a:xfrm>
          <a:off x="0" y="0"/>
          <a:ext cx="0" cy="0"/>
          <a:chOff x="0" y="0"/>
          <a:chExt cx="0" cy="0"/>
        </a:xfrm>
      </p:grpSpPr>
      <p:sp>
        <p:nvSpPr>
          <p:cNvPr id="14270" name="Google Shape;14270;ge1e575fb97_13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71" name="Google Shape;14271;ge1e575fb97_13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06"/>
        <p:cNvGrpSpPr/>
        <p:nvPr/>
      </p:nvGrpSpPr>
      <p:grpSpPr>
        <a:xfrm>
          <a:off x="0" y="0"/>
          <a:ext cx="0" cy="0"/>
          <a:chOff x="0" y="0"/>
          <a:chExt cx="0" cy="0"/>
        </a:xfrm>
      </p:grpSpPr>
      <p:sp>
        <p:nvSpPr>
          <p:cNvPr id="14307" name="Google Shape;14307;ge1e575fb97_13_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08" name="Google Shape;14308;ge1e575fb97_13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15"/>
        <p:cNvGrpSpPr/>
        <p:nvPr/>
      </p:nvGrpSpPr>
      <p:grpSpPr>
        <a:xfrm>
          <a:off x="0" y="0"/>
          <a:ext cx="0" cy="0"/>
          <a:chOff x="0" y="0"/>
          <a:chExt cx="0" cy="0"/>
        </a:xfrm>
      </p:grpSpPr>
      <p:sp>
        <p:nvSpPr>
          <p:cNvPr id="14316" name="Google Shape;14316;ge1e575fb97_13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17" name="Google Shape;14317;ge1e575fb97_13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23"/>
        <p:cNvGrpSpPr/>
        <p:nvPr/>
      </p:nvGrpSpPr>
      <p:grpSpPr>
        <a:xfrm>
          <a:off x="0" y="0"/>
          <a:ext cx="0" cy="0"/>
          <a:chOff x="0" y="0"/>
          <a:chExt cx="0" cy="0"/>
        </a:xfrm>
      </p:grpSpPr>
      <p:sp>
        <p:nvSpPr>
          <p:cNvPr id="14324" name="Google Shape;14324;gc78d6e9d98_5_1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25" name="Google Shape;14325;gc78d6e9d98_5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dfc103f579_2_12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dfc103f579_2_12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30"/>
        <p:cNvGrpSpPr/>
        <p:nvPr/>
      </p:nvGrpSpPr>
      <p:grpSpPr>
        <a:xfrm>
          <a:off x="0" y="0"/>
          <a:ext cx="0" cy="0"/>
          <a:chOff x="0" y="0"/>
          <a:chExt cx="0" cy="0"/>
        </a:xfrm>
      </p:grpSpPr>
      <p:sp>
        <p:nvSpPr>
          <p:cNvPr id="14331" name="Google Shape;14331;gc78d6e9d98_5_1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32" name="Google Shape;14332;gc78d6e9d98_5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35"/>
        <p:cNvGrpSpPr/>
        <p:nvPr/>
      </p:nvGrpSpPr>
      <p:grpSpPr>
        <a:xfrm>
          <a:off x="0" y="0"/>
          <a:ext cx="0" cy="0"/>
          <a:chOff x="0" y="0"/>
          <a:chExt cx="0" cy="0"/>
        </a:xfrm>
      </p:grpSpPr>
      <p:sp>
        <p:nvSpPr>
          <p:cNvPr id="14336" name="Google Shape;14336;gc78d6e9d98_5_1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37" name="Google Shape;14337;gc78d6e9d98_5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40"/>
        <p:cNvGrpSpPr/>
        <p:nvPr/>
      </p:nvGrpSpPr>
      <p:grpSpPr>
        <a:xfrm>
          <a:off x="0" y="0"/>
          <a:ext cx="0" cy="0"/>
          <a:chOff x="0" y="0"/>
          <a:chExt cx="0" cy="0"/>
        </a:xfrm>
      </p:grpSpPr>
      <p:sp>
        <p:nvSpPr>
          <p:cNvPr id="14341" name="Google Shape;14341;g1e8c9593057d8cda_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42" name="Google Shape;14342;g1e8c9593057d8cda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78"/>
        <p:cNvGrpSpPr/>
        <p:nvPr/>
      </p:nvGrpSpPr>
      <p:grpSpPr>
        <a:xfrm>
          <a:off x="0" y="0"/>
          <a:ext cx="0" cy="0"/>
          <a:chOff x="0" y="0"/>
          <a:chExt cx="0" cy="0"/>
        </a:xfrm>
      </p:grpSpPr>
      <p:sp>
        <p:nvSpPr>
          <p:cNvPr id="14379" name="Google Shape;14379;g1e8c9593057d8cda_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80" name="Google Shape;14380;g1e8c9593057d8cda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90"/>
        <p:cNvGrpSpPr/>
        <p:nvPr/>
      </p:nvGrpSpPr>
      <p:grpSpPr>
        <a:xfrm>
          <a:off x="0" y="0"/>
          <a:ext cx="0" cy="0"/>
          <a:chOff x="0" y="0"/>
          <a:chExt cx="0" cy="0"/>
        </a:xfrm>
      </p:grpSpPr>
      <p:sp>
        <p:nvSpPr>
          <p:cNvPr id="14391" name="Google Shape;14391;gca619fefec_64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92" name="Google Shape;14392;gca619fefec_6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96"/>
        <p:cNvGrpSpPr/>
        <p:nvPr/>
      </p:nvGrpSpPr>
      <p:grpSpPr>
        <a:xfrm>
          <a:off x="0" y="0"/>
          <a:ext cx="0" cy="0"/>
          <a:chOff x="0" y="0"/>
          <a:chExt cx="0" cy="0"/>
        </a:xfrm>
      </p:grpSpPr>
      <p:sp>
        <p:nvSpPr>
          <p:cNvPr id="14397" name="Google Shape;14397;gd7a8f690c7_22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98" name="Google Shape;14398;gd7a8f690c7_2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dfc103f579_2_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 name="Google Shape;365;gdfc103f579_2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ge51a2ec04e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5" name="Google Shape;395;ge51a2ec04e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dfc103f579_2_3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4" name="Google Shape;404;gdfc103f579_2_3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4"/>
        <p:cNvGrpSpPr/>
        <p:nvPr/>
      </p:nvGrpSpPr>
      <p:grpSpPr>
        <a:xfrm>
          <a:off x="0" y="0"/>
          <a:ext cx="0" cy="0"/>
          <a:chOff x="0" y="0"/>
          <a:chExt cx="0" cy="0"/>
        </a:xfrm>
      </p:grpSpPr>
      <p:sp>
        <p:nvSpPr>
          <p:cNvPr id="605" name="Google Shape;605;gdfc103f579_2_12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6" name="Google Shape;606;gdfc103f579_2_12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0"/>
        <p:cNvGrpSpPr/>
        <p:nvPr/>
      </p:nvGrpSpPr>
      <p:grpSpPr>
        <a:xfrm>
          <a:off x="0" y="0"/>
          <a:ext cx="0" cy="0"/>
          <a:chOff x="0" y="0"/>
          <a:chExt cx="0" cy="0"/>
        </a:xfrm>
      </p:grpSpPr>
      <p:sp>
        <p:nvSpPr>
          <p:cNvPr id="811" name="Google Shape;811;ge0610a05e8_31_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2" name="Google Shape;812;ge0610a05e8_31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2"/>
        <p:cNvGrpSpPr/>
        <p:nvPr/>
      </p:nvGrpSpPr>
      <p:grpSpPr>
        <a:xfrm>
          <a:off x="0" y="0"/>
          <a:ext cx="0" cy="0"/>
          <a:chOff x="0" y="0"/>
          <a:chExt cx="0" cy="0"/>
        </a:xfrm>
      </p:grpSpPr>
      <p:sp>
        <p:nvSpPr>
          <p:cNvPr id="993" name="Google Shape;993;ge0610a05e8_31_4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4" name="Google Shape;994;ge0610a05e8_31_4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4"/>
        <p:cNvGrpSpPr/>
        <p:nvPr/>
      </p:nvGrpSpPr>
      <p:grpSpPr>
        <a:xfrm>
          <a:off x="0" y="0"/>
          <a:ext cx="0" cy="0"/>
          <a:chOff x="0" y="0"/>
          <a:chExt cx="0" cy="0"/>
        </a:xfrm>
      </p:grpSpPr>
      <p:sp>
        <p:nvSpPr>
          <p:cNvPr id="1185" name="Google Shape;1185;ge0610a05e8_31_60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6" name="Google Shape;1186;ge0610a05e8_31_6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6"/>
        <p:cNvGrpSpPr/>
        <p:nvPr/>
      </p:nvGrpSpPr>
      <p:grpSpPr>
        <a:xfrm>
          <a:off x="0" y="0"/>
          <a:ext cx="0" cy="0"/>
          <a:chOff x="0" y="0"/>
          <a:chExt cx="0" cy="0"/>
        </a:xfrm>
      </p:grpSpPr>
      <p:sp>
        <p:nvSpPr>
          <p:cNvPr id="1387" name="Google Shape;1387;ge4eadc4d14_0_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8" name="Google Shape;1388;ge4eadc4d14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ge600046c09_13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 name="Google Shape;62;ge600046c09_1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8"/>
        <p:cNvGrpSpPr/>
        <p:nvPr/>
      </p:nvGrpSpPr>
      <p:grpSpPr>
        <a:xfrm>
          <a:off x="0" y="0"/>
          <a:ext cx="0" cy="0"/>
          <a:chOff x="0" y="0"/>
          <a:chExt cx="0" cy="0"/>
        </a:xfrm>
      </p:grpSpPr>
      <p:sp>
        <p:nvSpPr>
          <p:cNvPr id="1579" name="Google Shape;1579;ge0610a05e8_8_10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0" name="Google Shape;1580;ge0610a05e8_8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7"/>
        <p:cNvGrpSpPr/>
        <p:nvPr/>
      </p:nvGrpSpPr>
      <p:grpSpPr>
        <a:xfrm>
          <a:off x="0" y="0"/>
          <a:ext cx="0" cy="0"/>
          <a:chOff x="0" y="0"/>
          <a:chExt cx="0" cy="0"/>
        </a:xfrm>
      </p:grpSpPr>
      <p:sp>
        <p:nvSpPr>
          <p:cNvPr id="1638" name="Google Shape;1638;ge0610a05e8_8_1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9" name="Google Shape;1639;ge0610a05e8_8_1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0"/>
        <p:cNvGrpSpPr/>
        <p:nvPr/>
      </p:nvGrpSpPr>
      <p:grpSpPr>
        <a:xfrm>
          <a:off x="0" y="0"/>
          <a:ext cx="0" cy="0"/>
          <a:chOff x="0" y="0"/>
          <a:chExt cx="0" cy="0"/>
        </a:xfrm>
      </p:grpSpPr>
      <p:sp>
        <p:nvSpPr>
          <p:cNvPr id="1681" name="Google Shape;1681;gdfc103f579_2_7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2" name="Google Shape;1682;gdfc103f579_2_7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0"/>
        <p:cNvGrpSpPr/>
        <p:nvPr/>
      </p:nvGrpSpPr>
      <p:grpSpPr>
        <a:xfrm>
          <a:off x="0" y="0"/>
          <a:ext cx="0" cy="0"/>
          <a:chOff x="0" y="0"/>
          <a:chExt cx="0" cy="0"/>
        </a:xfrm>
      </p:grpSpPr>
      <p:sp>
        <p:nvSpPr>
          <p:cNvPr id="1881" name="Google Shape;1881;ge0610a05e8_31_8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2" name="Google Shape;1882;ge0610a05e8_31_8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2"/>
        <p:cNvGrpSpPr/>
        <p:nvPr/>
      </p:nvGrpSpPr>
      <p:grpSpPr>
        <a:xfrm>
          <a:off x="0" y="0"/>
          <a:ext cx="0" cy="0"/>
          <a:chOff x="0" y="0"/>
          <a:chExt cx="0" cy="0"/>
        </a:xfrm>
      </p:grpSpPr>
      <p:sp>
        <p:nvSpPr>
          <p:cNvPr id="2083" name="Google Shape;2083;ge600046c09_13_1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4" name="Google Shape;2084;ge600046c09_13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7"/>
        <p:cNvGrpSpPr/>
        <p:nvPr/>
      </p:nvGrpSpPr>
      <p:grpSpPr>
        <a:xfrm>
          <a:off x="0" y="0"/>
          <a:ext cx="0" cy="0"/>
          <a:chOff x="0" y="0"/>
          <a:chExt cx="0" cy="0"/>
        </a:xfrm>
      </p:grpSpPr>
      <p:sp>
        <p:nvSpPr>
          <p:cNvPr id="2298" name="Google Shape;2298;ge063223177_3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9" name="Google Shape;2299;ge063223177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7"/>
        <p:cNvGrpSpPr/>
        <p:nvPr/>
      </p:nvGrpSpPr>
      <p:grpSpPr>
        <a:xfrm>
          <a:off x="0" y="0"/>
          <a:ext cx="0" cy="0"/>
          <a:chOff x="0" y="0"/>
          <a:chExt cx="0" cy="0"/>
        </a:xfrm>
      </p:grpSpPr>
      <p:sp>
        <p:nvSpPr>
          <p:cNvPr id="2308" name="Google Shape;2308;gec9193ac59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9" name="Google Shape;2309;gec9193ac5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9"/>
        <p:cNvGrpSpPr/>
        <p:nvPr/>
      </p:nvGrpSpPr>
      <p:grpSpPr>
        <a:xfrm>
          <a:off x="0" y="0"/>
          <a:ext cx="0" cy="0"/>
          <a:chOff x="0" y="0"/>
          <a:chExt cx="0" cy="0"/>
        </a:xfrm>
      </p:grpSpPr>
      <p:sp>
        <p:nvSpPr>
          <p:cNvPr id="2550" name="Google Shape;2550;ge600038375_31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1" name="Google Shape;2551;ge600038375_31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0"/>
        <p:cNvGrpSpPr/>
        <p:nvPr/>
      </p:nvGrpSpPr>
      <p:grpSpPr>
        <a:xfrm>
          <a:off x="0" y="0"/>
          <a:ext cx="0" cy="0"/>
          <a:chOff x="0" y="0"/>
          <a:chExt cx="0" cy="0"/>
        </a:xfrm>
      </p:grpSpPr>
      <p:sp>
        <p:nvSpPr>
          <p:cNvPr id="2561" name="Google Shape;2561;ge43a90feb9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2" name="Google Shape;2562;ge43a90feb9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0"/>
        <p:cNvGrpSpPr/>
        <p:nvPr/>
      </p:nvGrpSpPr>
      <p:grpSpPr>
        <a:xfrm>
          <a:off x="0" y="0"/>
          <a:ext cx="0" cy="0"/>
          <a:chOff x="0" y="0"/>
          <a:chExt cx="0" cy="0"/>
        </a:xfrm>
      </p:grpSpPr>
      <p:sp>
        <p:nvSpPr>
          <p:cNvPr id="2581" name="Google Shape;2581;ge43a90feb9_1_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2" name="Google Shape;2582;ge43a90feb9_1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e63e311058_5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e63e311058_5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9"/>
        <p:cNvGrpSpPr/>
        <p:nvPr/>
      </p:nvGrpSpPr>
      <p:grpSpPr>
        <a:xfrm>
          <a:off x="0" y="0"/>
          <a:ext cx="0" cy="0"/>
          <a:chOff x="0" y="0"/>
          <a:chExt cx="0" cy="0"/>
        </a:xfrm>
      </p:grpSpPr>
      <p:sp>
        <p:nvSpPr>
          <p:cNvPr id="2620" name="Google Shape;2620;ge43a90feb9_1_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1" name="Google Shape;2621;ge43a90feb9_1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1"/>
        <p:cNvGrpSpPr/>
        <p:nvPr/>
      </p:nvGrpSpPr>
      <p:grpSpPr>
        <a:xfrm>
          <a:off x="0" y="0"/>
          <a:ext cx="0" cy="0"/>
          <a:chOff x="0" y="0"/>
          <a:chExt cx="0" cy="0"/>
        </a:xfrm>
      </p:grpSpPr>
      <p:sp>
        <p:nvSpPr>
          <p:cNvPr id="2652" name="Google Shape;2652;ge4eadc4d14_3_1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3" name="Google Shape;2653;ge4eadc4d14_3_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5"/>
        <p:cNvGrpSpPr/>
        <p:nvPr/>
      </p:nvGrpSpPr>
      <p:grpSpPr>
        <a:xfrm>
          <a:off x="0" y="0"/>
          <a:ext cx="0" cy="0"/>
          <a:chOff x="0" y="0"/>
          <a:chExt cx="0" cy="0"/>
        </a:xfrm>
      </p:grpSpPr>
      <p:sp>
        <p:nvSpPr>
          <p:cNvPr id="2666" name="Google Shape;2666;gfacc9f77af_356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7" name="Google Shape;2667;gfacc9f77af_356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5"/>
        <p:cNvGrpSpPr/>
        <p:nvPr/>
      </p:nvGrpSpPr>
      <p:grpSpPr>
        <a:xfrm>
          <a:off x="0" y="0"/>
          <a:ext cx="0" cy="0"/>
          <a:chOff x="0" y="0"/>
          <a:chExt cx="0" cy="0"/>
        </a:xfrm>
      </p:grpSpPr>
      <p:sp>
        <p:nvSpPr>
          <p:cNvPr id="2736" name="Google Shape;2736;g61134c5329dea7ac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7" name="Google Shape;2737;g61134c5329dea7ac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5"/>
        <p:cNvGrpSpPr/>
        <p:nvPr/>
      </p:nvGrpSpPr>
      <p:grpSpPr>
        <a:xfrm>
          <a:off x="0" y="0"/>
          <a:ext cx="0" cy="0"/>
          <a:chOff x="0" y="0"/>
          <a:chExt cx="0" cy="0"/>
        </a:xfrm>
      </p:grpSpPr>
      <p:sp>
        <p:nvSpPr>
          <p:cNvPr id="2806" name="Google Shape;2806;ge600038375_3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7" name="Google Shape;2807;ge600038375_3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4"/>
        <p:cNvGrpSpPr/>
        <p:nvPr/>
      </p:nvGrpSpPr>
      <p:grpSpPr>
        <a:xfrm>
          <a:off x="0" y="0"/>
          <a:ext cx="0" cy="0"/>
          <a:chOff x="0" y="0"/>
          <a:chExt cx="0" cy="0"/>
        </a:xfrm>
      </p:grpSpPr>
      <p:sp>
        <p:nvSpPr>
          <p:cNvPr id="2825" name="Google Shape;2825;g6ba247990a91bf38_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6" name="Google Shape;2826;g6ba247990a91bf38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5"/>
        <p:cNvGrpSpPr/>
        <p:nvPr/>
      </p:nvGrpSpPr>
      <p:grpSpPr>
        <a:xfrm>
          <a:off x="0" y="0"/>
          <a:ext cx="0" cy="0"/>
          <a:chOff x="0" y="0"/>
          <a:chExt cx="0" cy="0"/>
        </a:xfrm>
      </p:grpSpPr>
      <p:sp>
        <p:nvSpPr>
          <p:cNvPr id="2836" name="Google Shape;2836;g6ba247990a91bf38_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7" name="Google Shape;2837;g6ba247990a91bf38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7"/>
        <p:cNvGrpSpPr/>
        <p:nvPr/>
      </p:nvGrpSpPr>
      <p:grpSpPr>
        <a:xfrm>
          <a:off x="0" y="0"/>
          <a:ext cx="0" cy="0"/>
          <a:chOff x="0" y="0"/>
          <a:chExt cx="0" cy="0"/>
        </a:xfrm>
      </p:grpSpPr>
      <p:sp>
        <p:nvSpPr>
          <p:cNvPr id="2848" name="Google Shape;2848;ge4eadc4d14_3_1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9" name="Google Shape;2849;ge4eadc4d14_3_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6"/>
        <p:cNvGrpSpPr/>
        <p:nvPr/>
      </p:nvGrpSpPr>
      <p:grpSpPr>
        <a:xfrm>
          <a:off x="0" y="0"/>
          <a:ext cx="0" cy="0"/>
          <a:chOff x="0" y="0"/>
          <a:chExt cx="0" cy="0"/>
        </a:xfrm>
      </p:grpSpPr>
      <p:sp>
        <p:nvSpPr>
          <p:cNvPr id="2877" name="Google Shape;2877;g59d60a0a64fdeb43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8" name="Google Shape;2878;g59d60a0a64fdeb4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8"/>
        <p:cNvGrpSpPr/>
        <p:nvPr/>
      </p:nvGrpSpPr>
      <p:grpSpPr>
        <a:xfrm>
          <a:off x="0" y="0"/>
          <a:ext cx="0" cy="0"/>
          <a:chOff x="0" y="0"/>
          <a:chExt cx="0" cy="0"/>
        </a:xfrm>
      </p:grpSpPr>
      <p:sp>
        <p:nvSpPr>
          <p:cNvPr id="2899" name="Google Shape;2899;gfacc9f77af_511_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0" name="Google Shape;2900;gfacc9f77af_511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ge8966bc127_3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 name="Google Shape;79;ge8966bc127_3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0"/>
        <p:cNvGrpSpPr/>
        <p:nvPr/>
      </p:nvGrpSpPr>
      <p:grpSpPr>
        <a:xfrm>
          <a:off x="0" y="0"/>
          <a:ext cx="0" cy="0"/>
          <a:chOff x="0" y="0"/>
          <a:chExt cx="0" cy="0"/>
        </a:xfrm>
      </p:grpSpPr>
      <p:sp>
        <p:nvSpPr>
          <p:cNvPr id="3141" name="Google Shape;3141;gfacc9f77af_511_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42" name="Google Shape;3142;gfacc9f77af_511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5"/>
        <p:cNvGrpSpPr/>
        <p:nvPr/>
      </p:nvGrpSpPr>
      <p:grpSpPr>
        <a:xfrm>
          <a:off x="0" y="0"/>
          <a:ext cx="0" cy="0"/>
          <a:chOff x="0" y="0"/>
          <a:chExt cx="0" cy="0"/>
        </a:xfrm>
      </p:grpSpPr>
      <p:sp>
        <p:nvSpPr>
          <p:cNvPr id="3276" name="Google Shape;3276;gfb00f9ae38_292_2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7" name="Google Shape;3277;gfb00f9ae38_292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0"/>
        <p:cNvGrpSpPr/>
        <p:nvPr/>
      </p:nvGrpSpPr>
      <p:grpSpPr>
        <a:xfrm>
          <a:off x="0" y="0"/>
          <a:ext cx="0" cy="0"/>
          <a:chOff x="0" y="0"/>
          <a:chExt cx="0" cy="0"/>
        </a:xfrm>
      </p:grpSpPr>
      <p:sp>
        <p:nvSpPr>
          <p:cNvPr id="3411" name="Google Shape;3411;gfacc9f77af_511_3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2" name="Google Shape;3412;gfacc9f77af_511_3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0"/>
        <p:cNvGrpSpPr/>
        <p:nvPr/>
      </p:nvGrpSpPr>
      <p:grpSpPr>
        <a:xfrm>
          <a:off x="0" y="0"/>
          <a:ext cx="0" cy="0"/>
          <a:chOff x="0" y="0"/>
          <a:chExt cx="0" cy="0"/>
        </a:xfrm>
      </p:grpSpPr>
      <p:sp>
        <p:nvSpPr>
          <p:cNvPr id="3431" name="Google Shape;3431;g59d60a0a64fdeb43_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2" name="Google Shape;3432;g59d60a0a64fdeb43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6"/>
        <p:cNvGrpSpPr/>
        <p:nvPr/>
      </p:nvGrpSpPr>
      <p:grpSpPr>
        <a:xfrm>
          <a:off x="0" y="0"/>
          <a:ext cx="0" cy="0"/>
          <a:chOff x="0" y="0"/>
          <a:chExt cx="0" cy="0"/>
        </a:xfrm>
      </p:grpSpPr>
      <p:sp>
        <p:nvSpPr>
          <p:cNvPr id="3477" name="Google Shape;3477;ge73f5a75e7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78" name="Google Shape;3478;ge73f5a75e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2"/>
        <p:cNvGrpSpPr/>
        <p:nvPr/>
      </p:nvGrpSpPr>
      <p:grpSpPr>
        <a:xfrm>
          <a:off x="0" y="0"/>
          <a:ext cx="0" cy="0"/>
          <a:chOff x="0" y="0"/>
          <a:chExt cx="0" cy="0"/>
        </a:xfrm>
      </p:grpSpPr>
      <p:sp>
        <p:nvSpPr>
          <p:cNvPr id="3523" name="Google Shape;3523;g50b80646b7e32e8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4" name="Google Shape;3524;g50b80646b7e32e8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5"/>
        <p:cNvGrpSpPr/>
        <p:nvPr/>
      </p:nvGrpSpPr>
      <p:grpSpPr>
        <a:xfrm>
          <a:off x="0" y="0"/>
          <a:ext cx="0" cy="0"/>
          <a:chOff x="0" y="0"/>
          <a:chExt cx="0" cy="0"/>
        </a:xfrm>
      </p:grpSpPr>
      <p:sp>
        <p:nvSpPr>
          <p:cNvPr id="3556" name="Google Shape;3556;ge73f5a75e7_0_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7" name="Google Shape;3557;ge73f5a75e7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5"/>
        <p:cNvGrpSpPr/>
        <p:nvPr/>
      </p:nvGrpSpPr>
      <p:grpSpPr>
        <a:xfrm>
          <a:off x="0" y="0"/>
          <a:ext cx="0" cy="0"/>
          <a:chOff x="0" y="0"/>
          <a:chExt cx="0" cy="0"/>
        </a:xfrm>
      </p:grpSpPr>
      <p:sp>
        <p:nvSpPr>
          <p:cNvPr id="3606" name="Google Shape;3606;ge73f5a75e7_0_1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07" name="Google Shape;3607;ge73f5a75e7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9"/>
        <p:cNvGrpSpPr/>
        <p:nvPr/>
      </p:nvGrpSpPr>
      <p:grpSpPr>
        <a:xfrm>
          <a:off x="0" y="0"/>
          <a:ext cx="0" cy="0"/>
          <a:chOff x="0" y="0"/>
          <a:chExt cx="0" cy="0"/>
        </a:xfrm>
      </p:grpSpPr>
      <p:sp>
        <p:nvSpPr>
          <p:cNvPr id="3680" name="Google Shape;3680;g50b80646b7e32e8_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81" name="Google Shape;3681;g50b80646b7e32e8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7"/>
        <p:cNvGrpSpPr/>
        <p:nvPr/>
      </p:nvGrpSpPr>
      <p:grpSpPr>
        <a:xfrm>
          <a:off x="0" y="0"/>
          <a:ext cx="0" cy="0"/>
          <a:chOff x="0" y="0"/>
          <a:chExt cx="0" cy="0"/>
        </a:xfrm>
      </p:grpSpPr>
      <p:sp>
        <p:nvSpPr>
          <p:cNvPr id="3698" name="Google Shape;3698;ge6e8b18c2b_28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99" name="Google Shape;3699;ge6e8b18c2b_28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e8da6043e1_1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e8da6043e1_1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5"/>
        <p:cNvGrpSpPr/>
        <p:nvPr/>
      </p:nvGrpSpPr>
      <p:grpSpPr>
        <a:xfrm>
          <a:off x="0" y="0"/>
          <a:ext cx="0" cy="0"/>
          <a:chOff x="0" y="0"/>
          <a:chExt cx="0" cy="0"/>
        </a:xfrm>
      </p:grpSpPr>
      <p:sp>
        <p:nvSpPr>
          <p:cNvPr id="3716" name="Google Shape;3716;g61134c5329dea7ac_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7" name="Google Shape;3717;g61134c5329dea7ac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3"/>
        <p:cNvGrpSpPr/>
        <p:nvPr/>
      </p:nvGrpSpPr>
      <p:grpSpPr>
        <a:xfrm>
          <a:off x="0" y="0"/>
          <a:ext cx="0" cy="0"/>
          <a:chOff x="0" y="0"/>
          <a:chExt cx="0" cy="0"/>
        </a:xfrm>
      </p:grpSpPr>
      <p:sp>
        <p:nvSpPr>
          <p:cNvPr id="3734" name="Google Shape;3734;g61134c5329dea7ac_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35" name="Google Shape;3735;g61134c5329dea7ac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8"/>
        <p:cNvGrpSpPr/>
        <p:nvPr/>
      </p:nvGrpSpPr>
      <p:grpSpPr>
        <a:xfrm>
          <a:off x="0" y="0"/>
          <a:ext cx="0" cy="0"/>
          <a:chOff x="0" y="0"/>
          <a:chExt cx="0" cy="0"/>
        </a:xfrm>
      </p:grpSpPr>
      <p:sp>
        <p:nvSpPr>
          <p:cNvPr id="3739" name="Google Shape;3739;g59d60a0a64fdeb43_1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40" name="Google Shape;3740;g59d60a0a64fdeb43_1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3"/>
        <p:cNvGrpSpPr/>
        <p:nvPr/>
      </p:nvGrpSpPr>
      <p:grpSpPr>
        <a:xfrm>
          <a:off x="0" y="0"/>
          <a:ext cx="0" cy="0"/>
          <a:chOff x="0" y="0"/>
          <a:chExt cx="0" cy="0"/>
        </a:xfrm>
      </p:grpSpPr>
      <p:sp>
        <p:nvSpPr>
          <p:cNvPr id="3744" name="Google Shape;3744;g59d60a0a64fdeb43_2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45" name="Google Shape;3745;g59d60a0a64fdeb43_2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2"/>
        <p:cNvGrpSpPr/>
        <p:nvPr/>
      </p:nvGrpSpPr>
      <p:grpSpPr>
        <a:xfrm>
          <a:off x="0" y="0"/>
          <a:ext cx="0" cy="0"/>
          <a:chOff x="0" y="0"/>
          <a:chExt cx="0" cy="0"/>
        </a:xfrm>
      </p:grpSpPr>
      <p:sp>
        <p:nvSpPr>
          <p:cNvPr id="3783" name="Google Shape;3783;g59d60a0a64fdeb43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4" name="Google Shape;3784;g59d60a0a64fdeb43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8"/>
        <p:cNvGrpSpPr/>
        <p:nvPr/>
      </p:nvGrpSpPr>
      <p:grpSpPr>
        <a:xfrm>
          <a:off x="0" y="0"/>
          <a:ext cx="0" cy="0"/>
          <a:chOff x="0" y="0"/>
          <a:chExt cx="0" cy="0"/>
        </a:xfrm>
      </p:grpSpPr>
      <p:sp>
        <p:nvSpPr>
          <p:cNvPr id="3799" name="Google Shape;3799;ge4eadc4d14_0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00" name="Google Shape;3800;ge4eadc4d14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1"/>
        <p:cNvGrpSpPr/>
        <p:nvPr/>
      </p:nvGrpSpPr>
      <p:grpSpPr>
        <a:xfrm>
          <a:off x="0" y="0"/>
          <a:ext cx="0" cy="0"/>
          <a:chOff x="0" y="0"/>
          <a:chExt cx="0" cy="0"/>
        </a:xfrm>
      </p:grpSpPr>
      <p:sp>
        <p:nvSpPr>
          <p:cNvPr id="3822" name="Google Shape;3822;ge4eadc4d14_3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3" name="Google Shape;3823;ge4eadc4d14_3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8"/>
        <p:cNvGrpSpPr/>
        <p:nvPr/>
      </p:nvGrpSpPr>
      <p:grpSpPr>
        <a:xfrm>
          <a:off x="0" y="0"/>
          <a:ext cx="0" cy="0"/>
          <a:chOff x="0" y="0"/>
          <a:chExt cx="0" cy="0"/>
        </a:xfrm>
      </p:grpSpPr>
      <p:sp>
        <p:nvSpPr>
          <p:cNvPr id="3839" name="Google Shape;3839;ge4eadc4d14_3_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0" name="Google Shape;3840;ge4eadc4d14_3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7"/>
        <p:cNvGrpSpPr/>
        <p:nvPr/>
      </p:nvGrpSpPr>
      <p:grpSpPr>
        <a:xfrm>
          <a:off x="0" y="0"/>
          <a:ext cx="0" cy="0"/>
          <a:chOff x="0" y="0"/>
          <a:chExt cx="0" cy="0"/>
        </a:xfrm>
      </p:grpSpPr>
      <p:sp>
        <p:nvSpPr>
          <p:cNvPr id="3858" name="Google Shape;3858;ge4eadc4d14_3_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59" name="Google Shape;3859;ge4eadc4d14_3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7"/>
        <p:cNvGrpSpPr/>
        <p:nvPr/>
      </p:nvGrpSpPr>
      <p:grpSpPr>
        <a:xfrm>
          <a:off x="0" y="0"/>
          <a:ext cx="0" cy="0"/>
          <a:chOff x="0" y="0"/>
          <a:chExt cx="0" cy="0"/>
        </a:xfrm>
      </p:grpSpPr>
      <p:sp>
        <p:nvSpPr>
          <p:cNvPr id="3868" name="Google Shape;3868;ge4eadc4d14_3_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9" name="Google Shape;3869;ge4eadc4d14_3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e8da6043e1_11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 name="Google Shape;125;ge8da6043e1_11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6"/>
        <p:cNvGrpSpPr/>
        <p:nvPr/>
      </p:nvGrpSpPr>
      <p:grpSpPr>
        <a:xfrm>
          <a:off x="0" y="0"/>
          <a:ext cx="0" cy="0"/>
          <a:chOff x="0" y="0"/>
          <a:chExt cx="0" cy="0"/>
        </a:xfrm>
      </p:grpSpPr>
      <p:sp>
        <p:nvSpPr>
          <p:cNvPr id="3877" name="Google Shape;3877;ge4eadc4d14_75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78" name="Google Shape;3878;ge4eadc4d14_75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9"/>
        <p:cNvGrpSpPr/>
        <p:nvPr/>
      </p:nvGrpSpPr>
      <p:grpSpPr>
        <a:xfrm>
          <a:off x="0" y="0"/>
          <a:ext cx="0" cy="0"/>
          <a:chOff x="0" y="0"/>
          <a:chExt cx="0" cy="0"/>
        </a:xfrm>
      </p:grpSpPr>
      <p:sp>
        <p:nvSpPr>
          <p:cNvPr id="3890" name="Google Shape;3890;ge4eadc4d14_75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91" name="Google Shape;3891;ge4eadc4d14_75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1"/>
        <p:cNvGrpSpPr/>
        <p:nvPr/>
      </p:nvGrpSpPr>
      <p:grpSpPr>
        <a:xfrm>
          <a:off x="0" y="0"/>
          <a:ext cx="0" cy="0"/>
          <a:chOff x="0" y="0"/>
          <a:chExt cx="0" cy="0"/>
        </a:xfrm>
      </p:grpSpPr>
      <p:sp>
        <p:nvSpPr>
          <p:cNvPr id="3912" name="Google Shape;3912;g6ba247990a91bf38_1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13" name="Google Shape;3913;g6ba247990a91bf38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5"/>
        <p:cNvGrpSpPr/>
        <p:nvPr/>
      </p:nvGrpSpPr>
      <p:grpSpPr>
        <a:xfrm>
          <a:off x="0" y="0"/>
          <a:ext cx="0" cy="0"/>
          <a:chOff x="0" y="0"/>
          <a:chExt cx="0" cy="0"/>
        </a:xfrm>
      </p:grpSpPr>
      <p:sp>
        <p:nvSpPr>
          <p:cNvPr id="3926" name="Google Shape;3926;ge4eadc4d14_3_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7" name="Google Shape;3927;ge4eadc4d14_3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7"/>
        <p:cNvGrpSpPr/>
        <p:nvPr/>
      </p:nvGrpSpPr>
      <p:grpSpPr>
        <a:xfrm>
          <a:off x="0" y="0"/>
          <a:ext cx="0" cy="0"/>
          <a:chOff x="0" y="0"/>
          <a:chExt cx="0" cy="0"/>
        </a:xfrm>
      </p:grpSpPr>
      <p:sp>
        <p:nvSpPr>
          <p:cNvPr id="3938" name="Google Shape;3938;ge43a90feb9_1_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39" name="Google Shape;3939;ge43a90feb9_1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4"/>
        <p:cNvGrpSpPr/>
        <p:nvPr/>
      </p:nvGrpSpPr>
      <p:grpSpPr>
        <a:xfrm>
          <a:off x="0" y="0"/>
          <a:ext cx="0" cy="0"/>
          <a:chOff x="0" y="0"/>
          <a:chExt cx="0" cy="0"/>
        </a:xfrm>
      </p:grpSpPr>
      <p:sp>
        <p:nvSpPr>
          <p:cNvPr id="3945" name="Google Shape;3945;gdfc103f579_2_12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6" name="Google Shape;3946;gdfc103f579_2_12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4"/>
        <p:cNvGrpSpPr/>
        <p:nvPr/>
      </p:nvGrpSpPr>
      <p:grpSpPr>
        <a:xfrm>
          <a:off x="0" y="0"/>
          <a:ext cx="0" cy="0"/>
          <a:chOff x="0" y="0"/>
          <a:chExt cx="0" cy="0"/>
        </a:xfrm>
      </p:grpSpPr>
      <p:sp>
        <p:nvSpPr>
          <p:cNvPr id="3965" name="Google Shape;3965;g78327f1586_0_8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66" name="Google Shape;3966;g78327f1586_0_8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 </a:t>
            </a:r>
            <a:endParaRPr/>
          </a:p>
          <a:p>
            <a:pPr marL="0" lvl="0" indent="0" algn="l" rtl="0">
              <a:spcBef>
                <a:spcPts val="0"/>
              </a:spcBef>
              <a:spcAft>
                <a:spcPts val="0"/>
              </a:spcAft>
              <a:buNone/>
            </a:pPr>
            <a:endParaRPr/>
          </a:p>
          <a:p>
            <a:pPr marL="457200" lvl="0" indent="-298450" algn="l" rtl="0">
              <a:spcBef>
                <a:spcPts val="0"/>
              </a:spcBef>
              <a:spcAft>
                <a:spcPts val="0"/>
              </a:spcAft>
              <a:buSzPts val="1100"/>
              <a:buChar char="-"/>
            </a:pPr>
            <a:r>
              <a:rPr lang="en"/>
              <a:t>These visuals can represent a multi-directional array (3D) input, tensor, etc.</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4"/>
        <p:cNvGrpSpPr/>
        <p:nvPr/>
      </p:nvGrpSpPr>
      <p:grpSpPr>
        <a:xfrm>
          <a:off x="0" y="0"/>
          <a:ext cx="0" cy="0"/>
          <a:chOff x="0" y="0"/>
          <a:chExt cx="0" cy="0"/>
        </a:xfrm>
      </p:grpSpPr>
      <p:sp>
        <p:nvSpPr>
          <p:cNvPr id="3985" name="Google Shape;3985;gdfc103f579_2_15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86" name="Google Shape;3986;gdfc103f579_2_15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 </a:t>
            </a:r>
            <a:endParaRPr/>
          </a:p>
          <a:p>
            <a:pPr marL="0" lvl="0" indent="0" algn="l" rtl="0">
              <a:spcBef>
                <a:spcPts val="0"/>
              </a:spcBef>
              <a:spcAft>
                <a:spcPts val="0"/>
              </a:spcAft>
              <a:buNone/>
            </a:pPr>
            <a:endParaRPr/>
          </a:p>
          <a:p>
            <a:pPr marL="457200" lvl="0" indent="-298450" algn="l" rtl="0">
              <a:spcBef>
                <a:spcPts val="0"/>
              </a:spcBef>
              <a:spcAft>
                <a:spcPts val="0"/>
              </a:spcAft>
              <a:buSzPts val="1100"/>
              <a:buChar char="-"/>
            </a:pPr>
            <a:r>
              <a:rPr lang="en"/>
              <a:t>These visuals can represent a multi-directional array (3D) input, tensor, etc.</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4"/>
        <p:cNvGrpSpPr/>
        <p:nvPr/>
      </p:nvGrpSpPr>
      <p:grpSpPr>
        <a:xfrm>
          <a:off x="0" y="0"/>
          <a:ext cx="0" cy="0"/>
          <a:chOff x="0" y="0"/>
          <a:chExt cx="0" cy="0"/>
        </a:xfrm>
      </p:grpSpPr>
      <p:sp>
        <p:nvSpPr>
          <p:cNvPr id="4005" name="Google Shape;4005;gdfc103f579_2_3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6" name="Google Shape;4006;gdfc103f579_2_3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 </a:t>
            </a:r>
            <a:endParaRPr/>
          </a:p>
          <a:p>
            <a:pPr marL="0" lvl="0" indent="0" algn="l" rtl="0">
              <a:spcBef>
                <a:spcPts val="0"/>
              </a:spcBef>
              <a:spcAft>
                <a:spcPts val="0"/>
              </a:spcAft>
              <a:buNone/>
            </a:pPr>
            <a:endParaRPr/>
          </a:p>
          <a:p>
            <a:pPr marL="457200" lvl="0" indent="-298450" algn="l" rtl="0">
              <a:spcBef>
                <a:spcPts val="0"/>
              </a:spcBef>
              <a:spcAft>
                <a:spcPts val="0"/>
              </a:spcAft>
              <a:buSzPts val="1100"/>
              <a:buChar char="-"/>
            </a:pPr>
            <a:r>
              <a:rPr lang="en"/>
              <a:t>These visuals can represent a multi-directional array (3D) input, tensor, etc.</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7"/>
        <p:cNvGrpSpPr/>
        <p:nvPr/>
      </p:nvGrpSpPr>
      <p:grpSpPr>
        <a:xfrm>
          <a:off x="0" y="0"/>
          <a:ext cx="0" cy="0"/>
          <a:chOff x="0" y="0"/>
          <a:chExt cx="0" cy="0"/>
        </a:xfrm>
      </p:grpSpPr>
      <p:sp>
        <p:nvSpPr>
          <p:cNvPr id="4028" name="Google Shape;4028;ge51a2ec04e_1_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29" name="Google Shape;4029;ge51a2ec04e_1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 </a:t>
            </a:r>
            <a:endParaRPr/>
          </a:p>
          <a:p>
            <a:pPr marL="0" lvl="0" indent="0" algn="l" rtl="0">
              <a:spcBef>
                <a:spcPts val="0"/>
              </a:spcBef>
              <a:spcAft>
                <a:spcPts val="0"/>
              </a:spcAft>
              <a:buNone/>
            </a:pPr>
            <a:endParaRPr/>
          </a:p>
          <a:p>
            <a:pPr marL="457200" lvl="0" indent="-298450" algn="l" rtl="0">
              <a:spcBef>
                <a:spcPts val="0"/>
              </a:spcBef>
              <a:spcAft>
                <a:spcPts val="0"/>
              </a:spcAft>
              <a:buSzPts val="1100"/>
              <a:buChar char="-"/>
            </a:pPr>
            <a:r>
              <a:rPr lang="en"/>
              <a:t>These visuals can represent a multi-directional array (3D) input, tensor, etc.</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e8da6043e1_11_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e8da6043e1_11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0"/>
        <p:cNvGrpSpPr/>
        <p:nvPr/>
      </p:nvGrpSpPr>
      <p:grpSpPr>
        <a:xfrm>
          <a:off x="0" y="0"/>
          <a:ext cx="0" cy="0"/>
          <a:chOff x="0" y="0"/>
          <a:chExt cx="0" cy="0"/>
        </a:xfrm>
      </p:grpSpPr>
      <p:sp>
        <p:nvSpPr>
          <p:cNvPr id="4051" name="Google Shape;4051;gdfc103f579_2_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52" name="Google Shape;4052;gdfc103f579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 </a:t>
            </a:r>
            <a:endParaRPr/>
          </a:p>
          <a:p>
            <a:pPr marL="0" lvl="0" indent="0" algn="l" rtl="0">
              <a:spcBef>
                <a:spcPts val="0"/>
              </a:spcBef>
              <a:spcAft>
                <a:spcPts val="0"/>
              </a:spcAft>
              <a:buNone/>
            </a:pPr>
            <a:endParaRPr/>
          </a:p>
          <a:p>
            <a:pPr marL="457200" lvl="0" indent="-298450" algn="l" rtl="0">
              <a:spcBef>
                <a:spcPts val="0"/>
              </a:spcBef>
              <a:spcAft>
                <a:spcPts val="0"/>
              </a:spcAft>
              <a:buSzPts val="1100"/>
              <a:buChar char="-"/>
            </a:pPr>
            <a:r>
              <a:rPr lang="en"/>
              <a:t>These visuals can represent a multi-directional array (3D) input, tensor, etc.</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2"/>
        <p:cNvGrpSpPr/>
        <p:nvPr/>
      </p:nvGrpSpPr>
      <p:grpSpPr>
        <a:xfrm>
          <a:off x="0" y="0"/>
          <a:ext cx="0" cy="0"/>
          <a:chOff x="0" y="0"/>
          <a:chExt cx="0" cy="0"/>
        </a:xfrm>
      </p:grpSpPr>
      <p:sp>
        <p:nvSpPr>
          <p:cNvPr id="4243" name="Google Shape;4243;ge51a2ec04e_1_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44" name="Google Shape;4244;ge51a2ec04e_1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 </a:t>
            </a:r>
            <a:endParaRPr/>
          </a:p>
          <a:p>
            <a:pPr marL="0" lvl="0" indent="0" algn="l" rtl="0">
              <a:spcBef>
                <a:spcPts val="0"/>
              </a:spcBef>
              <a:spcAft>
                <a:spcPts val="0"/>
              </a:spcAft>
              <a:buNone/>
            </a:pPr>
            <a:endParaRPr/>
          </a:p>
          <a:p>
            <a:pPr marL="457200" lvl="0" indent="-298450" algn="l" rtl="0">
              <a:spcBef>
                <a:spcPts val="0"/>
              </a:spcBef>
              <a:spcAft>
                <a:spcPts val="0"/>
              </a:spcAft>
              <a:buSzPts val="1100"/>
              <a:buChar char="-"/>
            </a:pPr>
            <a:r>
              <a:rPr lang="en"/>
              <a:t>These visuals can represent a multi-directional array (3D) input, tensor, etc.</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2"/>
        <p:cNvGrpSpPr/>
        <p:nvPr/>
      </p:nvGrpSpPr>
      <p:grpSpPr>
        <a:xfrm>
          <a:off x="0" y="0"/>
          <a:ext cx="0" cy="0"/>
          <a:chOff x="0" y="0"/>
          <a:chExt cx="0" cy="0"/>
        </a:xfrm>
      </p:grpSpPr>
      <p:sp>
        <p:nvSpPr>
          <p:cNvPr id="4273" name="Google Shape;4273;g78327f1586_1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74" name="Google Shape;4274;g78327f1586_1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a:t>
            </a:r>
            <a:endParaRPr/>
          </a:p>
          <a:p>
            <a:pPr marL="457200" lvl="0" indent="-298450" algn="l" rtl="0">
              <a:spcBef>
                <a:spcPts val="0"/>
              </a:spcBef>
              <a:spcAft>
                <a:spcPts val="0"/>
              </a:spcAft>
              <a:buSzPts val="1100"/>
              <a:buChar char="-"/>
            </a:pPr>
            <a:r>
              <a:rPr lang="en"/>
              <a:t>Basic components go here.</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7"/>
        <p:cNvGrpSpPr/>
        <p:nvPr/>
      </p:nvGrpSpPr>
      <p:grpSpPr>
        <a:xfrm>
          <a:off x="0" y="0"/>
          <a:ext cx="0" cy="0"/>
          <a:chOff x="0" y="0"/>
          <a:chExt cx="0" cy="0"/>
        </a:xfrm>
      </p:grpSpPr>
      <p:sp>
        <p:nvSpPr>
          <p:cNvPr id="4278" name="Google Shape;4278;g78327f1586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79" name="Google Shape;4279;g78327f158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a:t>
            </a:r>
            <a:endParaRPr/>
          </a:p>
          <a:p>
            <a:pPr marL="457200" lvl="0" indent="-298450" algn="l" rtl="0">
              <a:spcBef>
                <a:spcPts val="0"/>
              </a:spcBef>
              <a:spcAft>
                <a:spcPts val="0"/>
              </a:spcAft>
              <a:buSzPts val="1100"/>
              <a:buChar char="-"/>
            </a:pPr>
            <a:r>
              <a:rPr lang="en"/>
              <a:t>This is a simple round rectangle that can represent some process, operation, or transformation</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1"/>
        <p:cNvGrpSpPr/>
        <p:nvPr/>
      </p:nvGrpSpPr>
      <p:grpSpPr>
        <a:xfrm>
          <a:off x="0" y="0"/>
          <a:ext cx="0" cy="0"/>
          <a:chOff x="0" y="0"/>
          <a:chExt cx="0" cy="0"/>
        </a:xfrm>
      </p:grpSpPr>
      <p:sp>
        <p:nvSpPr>
          <p:cNvPr id="4292" name="Google Shape;4292;g78327f1586_0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93" name="Google Shape;4293;g78327f1586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 </a:t>
            </a:r>
            <a:endParaRPr/>
          </a:p>
          <a:p>
            <a:pPr marL="0" lvl="0" indent="0" algn="l" rtl="0">
              <a:spcBef>
                <a:spcPts val="0"/>
              </a:spcBef>
              <a:spcAft>
                <a:spcPts val="0"/>
              </a:spcAft>
              <a:buNone/>
            </a:pPr>
            <a:endParaRPr/>
          </a:p>
          <a:p>
            <a:pPr marL="457200" lvl="0" indent="-298450" algn="l" rtl="0">
              <a:spcBef>
                <a:spcPts val="0"/>
              </a:spcBef>
              <a:spcAft>
                <a:spcPts val="0"/>
              </a:spcAft>
              <a:buSzPts val="1100"/>
              <a:buChar char="-"/>
            </a:pPr>
            <a:r>
              <a:rPr lang="en"/>
              <a:t>This can be used to represent a vector. If you want to edit the distance between each element, you can “ungroup” the shapes and then modify the distance between the individual lines.</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2"/>
        <p:cNvGrpSpPr/>
        <p:nvPr/>
      </p:nvGrpSpPr>
      <p:grpSpPr>
        <a:xfrm>
          <a:off x="0" y="0"/>
          <a:ext cx="0" cy="0"/>
          <a:chOff x="0" y="0"/>
          <a:chExt cx="0" cy="0"/>
        </a:xfrm>
      </p:grpSpPr>
      <p:sp>
        <p:nvSpPr>
          <p:cNvPr id="4303" name="Google Shape;4303;g8d0cd77ab1_253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04" name="Google Shape;4304;g8d0cd77ab1_25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Symbolizing an embedding</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2"/>
        <p:cNvGrpSpPr/>
        <p:nvPr/>
      </p:nvGrpSpPr>
      <p:grpSpPr>
        <a:xfrm>
          <a:off x="0" y="0"/>
          <a:ext cx="0" cy="0"/>
          <a:chOff x="0" y="0"/>
          <a:chExt cx="0" cy="0"/>
        </a:xfrm>
      </p:grpSpPr>
      <p:sp>
        <p:nvSpPr>
          <p:cNvPr id="4313" name="Google Shape;4313;g78327f1586_0_11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14" name="Google Shape;4314;g78327f1586_0_1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a:t>
            </a:r>
            <a:endParaRPr/>
          </a:p>
          <a:p>
            <a:pPr marL="457200" lvl="0" indent="-298450" algn="l" rtl="0">
              <a:spcBef>
                <a:spcPts val="0"/>
              </a:spcBef>
              <a:spcAft>
                <a:spcPts val="0"/>
              </a:spcAft>
              <a:buSzPts val="1100"/>
              <a:buChar char="-"/>
            </a:pPr>
            <a:r>
              <a:rPr lang="en"/>
              <a:t>Can represent a neuron or some arbitrary operation</a:t>
            </a:r>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9"/>
        <p:cNvGrpSpPr/>
        <p:nvPr/>
      </p:nvGrpSpPr>
      <p:grpSpPr>
        <a:xfrm>
          <a:off x="0" y="0"/>
          <a:ext cx="0" cy="0"/>
          <a:chOff x="0" y="0"/>
          <a:chExt cx="0" cy="0"/>
        </a:xfrm>
      </p:grpSpPr>
      <p:sp>
        <p:nvSpPr>
          <p:cNvPr id="4330" name="Google Shape;4330;g78327f1586_0_8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31" name="Google Shape;4331;g78327f1586_0_8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a:t>
            </a:r>
            <a:endParaRPr/>
          </a:p>
          <a:p>
            <a:pPr marL="457200" lvl="0" indent="-298450" algn="l" rtl="0">
              <a:spcBef>
                <a:spcPts val="0"/>
              </a:spcBef>
              <a:spcAft>
                <a:spcPts val="0"/>
              </a:spcAft>
              <a:buSzPts val="1100"/>
              <a:buChar char="-"/>
            </a:pPr>
            <a:r>
              <a:rPr lang="en"/>
              <a:t>These visuals could represent transformations (left) or operations (right)</a:t>
            </a:r>
            <a:endParaRPr/>
          </a:p>
          <a:p>
            <a:pPr marL="457200" lvl="0" indent="-298450" algn="l" rtl="0">
              <a:spcBef>
                <a:spcPts val="0"/>
              </a:spcBef>
              <a:spcAft>
                <a:spcPts val="0"/>
              </a:spcAft>
              <a:buSzPts val="1100"/>
              <a:buChar char="-"/>
            </a:pPr>
            <a:r>
              <a:rPr lang="en"/>
              <a:t>The visuals on the right use the Math Equations Add on for Google Slides.</a:t>
            </a:r>
            <a:endParaRPr/>
          </a:p>
          <a:p>
            <a:pPr marL="457200" lvl="0" indent="-298450" algn="l" rtl="0">
              <a:spcBef>
                <a:spcPts val="0"/>
              </a:spcBef>
              <a:spcAft>
                <a:spcPts val="0"/>
              </a:spcAft>
              <a:buSzPts val="1100"/>
              <a:buChar char="-"/>
            </a:pPr>
            <a:r>
              <a:rPr lang="en"/>
              <a:t>If you click on the equation you are able to modify it by:</a:t>
            </a:r>
            <a:endParaRPr/>
          </a:p>
          <a:p>
            <a:pPr marL="914400" lvl="1" indent="-298450" algn="l" rtl="0">
              <a:spcBef>
                <a:spcPts val="0"/>
              </a:spcBef>
              <a:spcAft>
                <a:spcPts val="0"/>
              </a:spcAft>
              <a:buSzPts val="1100"/>
              <a:buChar char="-"/>
            </a:pPr>
            <a:r>
              <a:rPr lang="en"/>
              <a:t>Selecting Add Ons → Math Equations → Menu</a:t>
            </a:r>
            <a:endParaRPr/>
          </a:p>
          <a:p>
            <a:pPr marL="914400" lvl="1" indent="-298450" algn="l" rtl="0">
              <a:spcBef>
                <a:spcPts val="0"/>
              </a:spcBef>
              <a:spcAft>
                <a:spcPts val="0"/>
              </a:spcAft>
              <a:buSzPts val="1100"/>
              <a:buChar char="-"/>
            </a:pPr>
            <a:r>
              <a:rPr lang="en"/>
              <a:t>While the equation is selected, click “Connect to Equation” on the “Math Equations UI”</a:t>
            </a:r>
            <a:endParaRPr/>
          </a:p>
          <a:p>
            <a:pPr marL="914400" lvl="1" indent="-298450" algn="l" rtl="0">
              <a:spcBef>
                <a:spcPts val="0"/>
              </a:spcBef>
              <a:spcAft>
                <a:spcPts val="0"/>
              </a:spcAft>
              <a:buSzPts val="1100"/>
              <a:buChar char="-"/>
            </a:pPr>
            <a:r>
              <a:rPr lang="en"/>
              <a:t>Then change the properties like color, size, etc.</a:t>
            </a:r>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8"/>
        <p:cNvGrpSpPr/>
        <p:nvPr/>
      </p:nvGrpSpPr>
      <p:grpSpPr>
        <a:xfrm>
          <a:off x="0" y="0"/>
          <a:ext cx="0" cy="0"/>
          <a:chOff x="0" y="0"/>
          <a:chExt cx="0" cy="0"/>
        </a:xfrm>
      </p:grpSpPr>
      <p:sp>
        <p:nvSpPr>
          <p:cNvPr id="4349" name="Google Shape;4349;g85a0789696_743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50" name="Google Shape;4350;g85a0789696_74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Note:</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These visuals could represent transformations (left) or operations (right)</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The visuals on the right use the Math Equations Add on for Google Slides.</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If you click on the equation you are able to modify it by:</a:t>
            </a:r>
            <a:endParaRPr>
              <a:solidFill>
                <a:schemeClr val="dk1"/>
              </a:solidFill>
            </a:endParaRPr>
          </a:p>
          <a:p>
            <a:pPr marL="914400" lvl="1" indent="-298450" algn="l" rtl="0">
              <a:spcBef>
                <a:spcPts val="0"/>
              </a:spcBef>
              <a:spcAft>
                <a:spcPts val="0"/>
              </a:spcAft>
              <a:buClr>
                <a:schemeClr val="dk1"/>
              </a:buClr>
              <a:buSzPts val="1100"/>
              <a:buChar char="-"/>
            </a:pPr>
            <a:r>
              <a:rPr lang="en">
                <a:solidFill>
                  <a:schemeClr val="dk1"/>
                </a:solidFill>
              </a:rPr>
              <a:t>Selecting Add Ons → Math Equations → Menu</a:t>
            </a:r>
            <a:endParaRPr>
              <a:solidFill>
                <a:schemeClr val="dk1"/>
              </a:solidFill>
            </a:endParaRPr>
          </a:p>
          <a:p>
            <a:pPr marL="914400" lvl="1" indent="-298450" algn="l" rtl="0">
              <a:spcBef>
                <a:spcPts val="0"/>
              </a:spcBef>
              <a:spcAft>
                <a:spcPts val="0"/>
              </a:spcAft>
              <a:buClr>
                <a:schemeClr val="dk1"/>
              </a:buClr>
              <a:buSzPts val="1100"/>
              <a:buChar char="-"/>
            </a:pPr>
            <a:r>
              <a:rPr lang="en">
                <a:solidFill>
                  <a:schemeClr val="dk1"/>
                </a:solidFill>
              </a:rPr>
              <a:t>While the equation is selected, click “Connect to Equation” on the “Math Equations UI”</a:t>
            </a:r>
            <a:endParaRPr>
              <a:solidFill>
                <a:schemeClr val="dk1"/>
              </a:solidFill>
            </a:endParaRPr>
          </a:p>
          <a:p>
            <a:pPr marL="914400" lvl="1" indent="-298450" algn="l" rtl="0">
              <a:spcBef>
                <a:spcPts val="0"/>
              </a:spcBef>
              <a:spcAft>
                <a:spcPts val="0"/>
              </a:spcAft>
              <a:buClr>
                <a:schemeClr val="dk1"/>
              </a:buClr>
              <a:buSzPts val="1100"/>
              <a:buChar char="-"/>
            </a:pPr>
            <a:r>
              <a:rPr lang="en">
                <a:solidFill>
                  <a:schemeClr val="dk1"/>
                </a:solidFill>
              </a:rPr>
              <a:t>Then change the properties like color, size, etc.</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Author: Elvis Saravia (ellfae@gmail.com)</a:t>
            </a:r>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Log:</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Added a dark theme version of the previous slide</a:t>
            </a:r>
            <a:endParaRPr>
              <a:solidFill>
                <a:schemeClr val="dk1"/>
              </a:solidFill>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6"/>
        <p:cNvGrpSpPr/>
        <p:nvPr/>
      </p:nvGrpSpPr>
      <p:grpSpPr>
        <a:xfrm>
          <a:off x="0" y="0"/>
          <a:ext cx="0" cy="0"/>
          <a:chOff x="0" y="0"/>
          <a:chExt cx="0" cy="0"/>
        </a:xfrm>
      </p:grpSpPr>
      <p:sp>
        <p:nvSpPr>
          <p:cNvPr id="4367" name="Google Shape;4367;g9aeaf79e6c_37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68" name="Google Shape;4368;g9aeaf79e6c_37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a:t>
            </a:r>
            <a:endParaRPr/>
          </a:p>
          <a:p>
            <a:pPr marL="457200" lvl="0" indent="-298450" algn="l" rtl="0">
              <a:spcBef>
                <a:spcPts val="0"/>
              </a:spcBef>
              <a:spcAft>
                <a:spcPts val="0"/>
              </a:spcAft>
              <a:buSzPts val="1100"/>
              <a:buChar char="-"/>
            </a:pPr>
            <a:r>
              <a:rPr lang="en"/>
              <a:t>You can add abstract backgrounds here</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e8da6043e1_11_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e8da6043e1_11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1"/>
        <p:cNvGrpSpPr/>
        <p:nvPr/>
      </p:nvGrpSpPr>
      <p:grpSpPr>
        <a:xfrm>
          <a:off x="0" y="0"/>
          <a:ext cx="0" cy="0"/>
          <a:chOff x="0" y="0"/>
          <a:chExt cx="0" cy="0"/>
        </a:xfrm>
      </p:grpSpPr>
      <p:sp>
        <p:nvSpPr>
          <p:cNvPr id="4372" name="Google Shape;4372;gac406953a5_29_2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73" name="Google Shape;4373;gac406953a5_29_2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6"/>
        <p:cNvGrpSpPr/>
        <p:nvPr/>
      </p:nvGrpSpPr>
      <p:grpSpPr>
        <a:xfrm>
          <a:off x="0" y="0"/>
          <a:ext cx="0" cy="0"/>
          <a:chOff x="0" y="0"/>
          <a:chExt cx="0" cy="0"/>
        </a:xfrm>
      </p:grpSpPr>
      <p:sp>
        <p:nvSpPr>
          <p:cNvPr id="4437" name="Google Shape;4437;gac406953a5_29_8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38" name="Google Shape;4438;gac406953a5_29_8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3"/>
        <p:cNvGrpSpPr/>
        <p:nvPr/>
      </p:nvGrpSpPr>
      <p:grpSpPr>
        <a:xfrm>
          <a:off x="0" y="0"/>
          <a:ext cx="0" cy="0"/>
          <a:chOff x="0" y="0"/>
          <a:chExt cx="0" cy="0"/>
        </a:xfrm>
      </p:grpSpPr>
      <p:sp>
        <p:nvSpPr>
          <p:cNvPr id="4484" name="Google Shape;4484;gb48bff8af2_1218_2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5" name="Google Shape;4485;gb48bff8af2_1218_2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3"/>
        <p:cNvGrpSpPr/>
        <p:nvPr/>
      </p:nvGrpSpPr>
      <p:grpSpPr>
        <a:xfrm>
          <a:off x="0" y="0"/>
          <a:ext cx="0" cy="0"/>
          <a:chOff x="0" y="0"/>
          <a:chExt cx="0" cy="0"/>
        </a:xfrm>
      </p:grpSpPr>
      <p:sp>
        <p:nvSpPr>
          <p:cNvPr id="4514" name="Google Shape;4514;g6483e0d572d5489b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15" name="Google Shape;4515;g6483e0d572d5489b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0"/>
        <p:cNvGrpSpPr/>
        <p:nvPr/>
      </p:nvGrpSpPr>
      <p:grpSpPr>
        <a:xfrm>
          <a:off x="0" y="0"/>
          <a:ext cx="0" cy="0"/>
          <a:chOff x="0" y="0"/>
          <a:chExt cx="0" cy="0"/>
        </a:xfrm>
      </p:grpSpPr>
      <p:sp>
        <p:nvSpPr>
          <p:cNvPr id="4531" name="Google Shape;4531;ge69dd498b1_0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2" name="Google Shape;4532;ge69dd498b1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5"/>
        <p:cNvGrpSpPr/>
        <p:nvPr/>
      </p:nvGrpSpPr>
      <p:grpSpPr>
        <a:xfrm>
          <a:off x="0" y="0"/>
          <a:ext cx="0" cy="0"/>
          <a:chOff x="0" y="0"/>
          <a:chExt cx="0" cy="0"/>
        </a:xfrm>
      </p:grpSpPr>
      <p:sp>
        <p:nvSpPr>
          <p:cNvPr id="4576" name="Google Shape;4576;gc03cec2f56_33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77" name="Google Shape;4577;gc03cec2f56_33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9"/>
        <p:cNvGrpSpPr/>
        <p:nvPr/>
      </p:nvGrpSpPr>
      <p:grpSpPr>
        <a:xfrm>
          <a:off x="0" y="0"/>
          <a:ext cx="0" cy="0"/>
          <a:chOff x="0" y="0"/>
          <a:chExt cx="0" cy="0"/>
        </a:xfrm>
      </p:grpSpPr>
      <p:sp>
        <p:nvSpPr>
          <p:cNvPr id="4620" name="Google Shape;4620;gb48bff8af2_1218_3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21" name="Google Shape;4621;gb48bff8af2_1218_3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4"/>
        <p:cNvGrpSpPr/>
        <p:nvPr/>
      </p:nvGrpSpPr>
      <p:grpSpPr>
        <a:xfrm>
          <a:off x="0" y="0"/>
          <a:ext cx="0" cy="0"/>
          <a:chOff x="0" y="0"/>
          <a:chExt cx="0" cy="0"/>
        </a:xfrm>
      </p:grpSpPr>
      <p:sp>
        <p:nvSpPr>
          <p:cNvPr id="4625" name="Google Shape;4625;gac406953a5_29_4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26" name="Google Shape;4626;gac406953a5_29_4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03"/>
        <p:cNvGrpSpPr/>
        <p:nvPr/>
      </p:nvGrpSpPr>
      <p:grpSpPr>
        <a:xfrm>
          <a:off x="0" y="0"/>
          <a:ext cx="0" cy="0"/>
          <a:chOff x="0" y="0"/>
          <a:chExt cx="0" cy="0"/>
        </a:xfrm>
      </p:grpSpPr>
      <p:sp>
        <p:nvSpPr>
          <p:cNvPr id="4704" name="Google Shape;4704;gb48bff8af2_1218_20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05" name="Google Shape;4705;gb48bff8af2_1218_2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0"/>
        <p:cNvGrpSpPr/>
        <p:nvPr/>
      </p:nvGrpSpPr>
      <p:grpSpPr>
        <a:xfrm>
          <a:off x="0" y="0"/>
          <a:ext cx="0" cy="0"/>
          <a:chOff x="0" y="0"/>
          <a:chExt cx="0" cy="0"/>
        </a:xfrm>
      </p:grpSpPr>
      <p:sp>
        <p:nvSpPr>
          <p:cNvPr id="4771" name="Google Shape;4771;gc78d6e9d98_5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2" name="Google Shape;4772;gc78d6e9d98_5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dair.ai/"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https://github.com/dair-ai/ml-visuals" TargetMode="Externa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00.xml"/><Relationship Id="rId1" Type="http://schemas.openxmlformats.org/officeDocument/2006/relationships/slideLayout" Target="../slideLayouts/slideLayout3.xml"/><Relationship Id="rId6" Type="http://schemas.openxmlformats.org/officeDocument/2006/relationships/image" Target="../media/image119.png"/><Relationship Id="rId5" Type="http://schemas.openxmlformats.org/officeDocument/2006/relationships/image" Target="../media/image118.png"/><Relationship Id="rId4" Type="http://schemas.openxmlformats.org/officeDocument/2006/relationships/image" Target="../media/image117.png"/></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105.xml"/><Relationship Id="rId1" Type="http://schemas.openxmlformats.org/officeDocument/2006/relationships/slideLayout" Target="../slideLayouts/slideLayout3.xml"/><Relationship Id="rId6" Type="http://schemas.openxmlformats.org/officeDocument/2006/relationships/image" Target="../media/image123.png"/><Relationship Id="rId5" Type="http://schemas.openxmlformats.org/officeDocument/2006/relationships/image" Target="../media/image122.png"/><Relationship Id="rId4" Type="http://schemas.openxmlformats.org/officeDocument/2006/relationships/image" Target="../media/image121.png"/></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107.xml"/><Relationship Id="rId1" Type="http://schemas.openxmlformats.org/officeDocument/2006/relationships/slideLayout" Target="../slideLayouts/slideLayout3.xml"/><Relationship Id="rId5" Type="http://schemas.openxmlformats.org/officeDocument/2006/relationships/image" Target="../media/image126.png"/><Relationship Id="rId4" Type="http://schemas.openxmlformats.org/officeDocument/2006/relationships/image" Target="../media/image125.png"/></Relationships>
</file>

<file path=ppt/slides/_rels/slide108.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108.xml"/><Relationship Id="rId1" Type="http://schemas.openxmlformats.org/officeDocument/2006/relationships/slideLayout" Target="../slideLayouts/slideLayout3.xml"/><Relationship Id="rId6" Type="http://schemas.openxmlformats.org/officeDocument/2006/relationships/image" Target="../media/image127.png"/><Relationship Id="rId5" Type="http://schemas.openxmlformats.org/officeDocument/2006/relationships/image" Target="../media/image126.png"/><Relationship Id="rId4" Type="http://schemas.openxmlformats.org/officeDocument/2006/relationships/image" Target="../media/image125.png"/></Relationships>
</file>

<file path=ppt/slides/_rels/slide109.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10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2.jpg"/></Relationships>
</file>

<file path=ppt/slides/_rels/slide110.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110.xml"/><Relationship Id="rId1" Type="http://schemas.openxmlformats.org/officeDocument/2006/relationships/slideLayout" Target="../slideLayouts/slideLayout3.xml"/><Relationship Id="rId5" Type="http://schemas.openxmlformats.org/officeDocument/2006/relationships/image" Target="../media/image126.png"/><Relationship Id="rId4" Type="http://schemas.openxmlformats.org/officeDocument/2006/relationships/image" Target="../media/image125.png"/></Relationships>
</file>

<file path=ppt/slides/_rels/slide111.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111.xml"/><Relationship Id="rId1" Type="http://schemas.openxmlformats.org/officeDocument/2006/relationships/slideLayout" Target="../slideLayouts/slideLayout3.xml"/><Relationship Id="rId5" Type="http://schemas.openxmlformats.org/officeDocument/2006/relationships/image" Target="../media/image126.png"/><Relationship Id="rId4" Type="http://schemas.openxmlformats.org/officeDocument/2006/relationships/image" Target="../media/image125.png"/></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114.xml"/><Relationship Id="rId1" Type="http://schemas.openxmlformats.org/officeDocument/2006/relationships/slideLayout" Target="../slideLayouts/slideLayout3.xml"/><Relationship Id="rId4" Type="http://schemas.openxmlformats.org/officeDocument/2006/relationships/image" Target="../media/image129.png"/></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3.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3.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3.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3.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3.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3.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30.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130.xml"/><Relationship Id="rId1" Type="http://schemas.openxmlformats.org/officeDocument/2006/relationships/slideLayout" Target="../slideLayouts/slideLayout3.xml"/></Relationships>
</file>

<file path=ppt/slides/_rels/slide131.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131.xml"/><Relationship Id="rId1" Type="http://schemas.openxmlformats.org/officeDocument/2006/relationships/slideLayout" Target="../slideLayouts/slideLayout3.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3.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3.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1.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1.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1.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3.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3.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3.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3.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3.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3.xml"/></Relationships>
</file>

<file path=ppt/slides/_rels/slide144.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144.xml"/><Relationship Id="rId1" Type="http://schemas.openxmlformats.org/officeDocument/2006/relationships/slideLayout" Target="../slideLayouts/slideLayout3.xml"/><Relationship Id="rId4" Type="http://schemas.openxmlformats.org/officeDocument/2006/relationships/image" Target="../media/image131.png"/></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3.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3.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3.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3.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3.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3.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3.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3.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3.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3.xml"/></Relationships>
</file>

<file path=ppt/slides/_rels/slide156.xml.rels><?xml version="1.0" encoding="UTF-8" standalone="yes"?>
<Relationships xmlns="http://schemas.openxmlformats.org/package/2006/relationships"><Relationship Id="rId8" Type="http://schemas.openxmlformats.org/officeDocument/2006/relationships/image" Target="../media/image137.png"/><Relationship Id="rId3" Type="http://schemas.openxmlformats.org/officeDocument/2006/relationships/image" Target="../media/image132.png"/><Relationship Id="rId7" Type="http://schemas.openxmlformats.org/officeDocument/2006/relationships/image" Target="../media/image136.png"/><Relationship Id="rId2" Type="http://schemas.openxmlformats.org/officeDocument/2006/relationships/notesSlide" Target="../notesSlides/notesSlide156.xml"/><Relationship Id="rId1" Type="http://schemas.openxmlformats.org/officeDocument/2006/relationships/slideLayout" Target="../slideLayouts/slideLayout3.xml"/><Relationship Id="rId6" Type="http://schemas.openxmlformats.org/officeDocument/2006/relationships/image" Target="../media/image135.png"/><Relationship Id="rId11" Type="http://schemas.openxmlformats.org/officeDocument/2006/relationships/image" Target="../media/image18.png"/><Relationship Id="rId5" Type="http://schemas.openxmlformats.org/officeDocument/2006/relationships/image" Target="../media/image134.png"/><Relationship Id="rId10" Type="http://schemas.openxmlformats.org/officeDocument/2006/relationships/image" Target="../media/image139.png"/><Relationship Id="rId4" Type="http://schemas.openxmlformats.org/officeDocument/2006/relationships/image" Target="../media/image133.png"/><Relationship Id="rId9" Type="http://schemas.openxmlformats.org/officeDocument/2006/relationships/image" Target="../media/image138.png"/></Relationships>
</file>

<file path=ppt/slides/_rels/slide157.xml.rels><?xml version="1.0" encoding="UTF-8" standalone="yes"?>
<Relationships xmlns="http://schemas.openxmlformats.org/package/2006/relationships"><Relationship Id="rId8" Type="http://schemas.openxmlformats.org/officeDocument/2006/relationships/image" Target="../media/image137.png"/><Relationship Id="rId3" Type="http://schemas.openxmlformats.org/officeDocument/2006/relationships/image" Target="../media/image140.png"/><Relationship Id="rId7" Type="http://schemas.openxmlformats.org/officeDocument/2006/relationships/image" Target="../media/image136.png"/><Relationship Id="rId12" Type="http://schemas.openxmlformats.org/officeDocument/2006/relationships/image" Target="../media/image141.png"/><Relationship Id="rId2" Type="http://schemas.openxmlformats.org/officeDocument/2006/relationships/notesSlide" Target="../notesSlides/notesSlide157.xml"/><Relationship Id="rId1" Type="http://schemas.openxmlformats.org/officeDocument/2006/relationships/slideLayout" Target="../slideLayouts/slideLayout3.xml"/><Relationship Id="rId6" Type="http://schemas.openxmlformats.org/officeDocument/2006/relationships/image" Target="../media/image135.png"/><Relationship Id="rId11" Type="http://schemas.openxmlformats.org/officeDocument/2006/relationships/image" Target="../media/image18.png"/><Relationship Id="rId5" Type="http://schemas.openxmlformats.org/officeDocument/2006/relationships/image" Target="../media/image134.png"/><Relationship Id="rId10" Type="http://schemas.openxmlformats.org/officeDocument/2006/relationships/image" Target="../media/image139.png"/><Relationship Id="rId4" Type="http://schemas.openxmlformats.org/officeDocument/2006/relationships/image" Target="../media/image133.png"/><Relationship Id="rId9" Type="http://schemas.openxmlformats.org/officeDocument/2006/relationships/image" Target="../media/image138.png"/></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58.xml"/><Relationship Id="rId1" Type="http://schemas.openxmlformats.org/officeDocument/2006/relationships/slideLayout" Target="../slideLayouts/slideLayout3.xml"/></Relationships>
</file>

<file path=ppt/slides/_rels/slide159.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159.xml"/><Relationship Id="rId1" Type="http://schemas.openxmlformats.org/officeDocument/2006/relationships/slideLayout" Target="../slideLayouts/slideLayout3.xml"/><Relationship Id="rId4" Type="http://schemas.openxmlformats.org/officeDocument/2006/relationships/image" Target="../media/image136.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60.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160.xml"/><Relationship Id="rId1" Type="http://schemas.openxmlformats.org/officeDocument/2006/relationships/slideLayout" Target="../slideLayouts/slideLayout3.xml"/><Relationship Id="rId4" Type="http://schemas.openxmlformats.org/officeDocument/2006/relationships/image" Target="../media/image143.png"/></Relationships>
</file>

<file path=ppt/slides/_rels/slide161.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161.xml"/><Relationship Id="rId1" Type="http://schemas.openxmlformats.org/officeDocument/2006/relationships/slideLayout" Target="../slideLayouts/slideLayout3.xml"/><Relationship Id="rId4" Type="http://schemas.openxmlformats.org/officeDocument/2006/relationships/image" Target="../media/image139.png"/></Relationships>
</file>

<file path=ppt/slides/_rels/slide162.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162.xml"/><Relationship Id="rId1" Type="http://schemas.openxmlformats.org/officeDocument/2006/relationships/slideLayout" Target="../slideLayouts/slideLayout3.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63.xml"/><Relationship Id="rId1" Type="http://schemas.openxmlformats.org/officeDocument/2006/relationships/slideLayout" Target="../slideLayouts/slideLayout3.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64.xml"/><Relationship Id="rId1" Type="http://schemas.openxmlformats.org/officeDocument/2006/relationships/slideLayout" Target="../slideLayouts/slideLayout3.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65.xml"/><Relationship Id="rId1" Type="http://schemas.openxmlformats.org/officeDocument/2006/relationships/slideLayout" Target="../slideLayouts/slideLayout3.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166.xml"/><Relationship Id="rId1" Type="http://schemas.openxmlformats.org/officeDocument/2006/relationships/slideLayout" Target="../slideLayouts/slideLayout3.xml"/></Relationships>
</file>

<file path=ppt/slides/_rels/slide167.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167.xml"/><Relationship Id="rId1" Type="http://schemas.openxmlformats.org/officeDocument/2006/relationships/slideLayout" Target="../slideLayouts/slideLayout3.xml"/></Relationships>
</file>

<file path=ppt/slides/_rels/slide168.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168.xml"/><Relationship Id="rId1" Type="http://schemas.openxmlformats.org/officeDocument/2006/relationships/slideLayout" Target="../slideLayouts/slideLayout3.xml"/><Relationship Id="rId4" Type="http://schemas.openxmlformats.org/officeDocument/2006/relationships/image" Target="../media/image147.png"/></Relationships>
</file>

<file path=ppt/slides/_rels/slide169.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169.xml"/><Relationship Id="rId1" Type="http://schemas.openxmlformats.org/officeDocument/2006/relationships/slideLayout" Target="../slideLayouts/slideLayout3.xml"/><Relationship Id="rId4" Type="http://schemas.openxmlformats.org/officeDocument/2006/relationships/image" Target="../media/image149.png"/></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70.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170.xml"/><Relationship Id="rId1" Type="http://schemas.openxmlformats.org/officeDocument/2006/relationships/slideLayout" Target="../slideLayouts/slideLayout3.xml"/><Relationship Id="rId6" Type="http://schemas.openxmlformats.org/officeDocument/2006/relationships/image" Target="../media/image127.png"/><Relationship Id="rId5" Type="http://schemas.openxmlformats.org/officeDocument/2006/relationships/image" Target="../media/image149.png"/><Relationship Id="rId4" Type="http://schemas.openxmlformats.org/officeDocument/2006/relationships/image" Target="../media/image148.png"/></Relationships>
</file>

<file path=ppt/slides/_rels/slide171.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171.xml"/><Relationship Id="rId1" Type="http://schemas.openxmlformats.org/officeDocument/2006/relationships/slideLayout" Target="../slideLayouts/slideLayout3.xml"/><Relationship Id="rId6" Type="http://schemas.openxmlformats.org/officeDocument/2006/relationships/image" Target="../media/image127.png"/><Relationship Id="rId5" Type="http://schemas.openxmlformats.org/officeDocument/2006/relationships/image" Target="../media/image149.png"/><Relationship Id="rId4" Type="http://schemas.openxmlformats.org/officeDocument/2006/relationships/image" Target="../media/image148.png"/></Relationships>
</file>

<file path=ppt/slides/_rels/slide172.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172.xml"/><Relationship Id="rId1" Type="http://schemas.openxmlformats.org/officeDocument/2006/relationships/slideLayout" Target="../slideLayouts/slideLayout3.xml"/><Relationship Id="rId5" Type="http://schemas.openxmlformats.org/officeDocument/2006/relationships/image" Target="../media/image152.png"/><Relationship Id="rId4" Type="http://schemas.openxmlformats.org/officeDocument/2006/relationships/image" Target="../media/image151.png"/></Relationships>
</file>

<file path=ppt/slides/_rels/slide173.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173.xml"/><Relationship Id="rId1" Type="http://schemas.openxmlformats.org/officeDocument/2006/relationships/slideLayout" Target="../slideLayouts/slideLayout3.xml"/></Relationships>
</file>

<file path=ppt/slides/_rels/slide174.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174.xml"/><Relationship Id="rId1" Type="http://schemas.openxmlformats.org/officeDocument/2006/relationships/slideLayout" Target="../slideLayouts/slideLayout1.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175.xml"/><Relationship Id="rId1" Type="http://schemas.openxmlformats.org/officeDocument/2006/relationships/slideLayout" Target="../slideLayouts/slideLayout1.xm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176.xml"/><Relationship Id="rId1" Type="http://schemas.openxmlformats.org/officeDocument/2006/relationships/slideLayout" Target="../slideLayouts/slideLayout1.xml"/></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177.xml"/><Relationship Id="rId1" Type="http://schemas.openxmlformats.org/officeDocument/2006/relationships/slideLayout" Target="../slideLayouts/slideLayout1.xml"/></Relationships>
</file>

<file path=ppt/slides/_rels/slide178.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178.xml"/><Relationship Id="rId1" Type="http://schemas.openxmlformats.org/officeDocument/2006/relationships/slideLayout" Target="../slideLayouts/slideLayout1.xml"/></Relationships>
</file>

<file path=ppt/slides/_rels/slide179.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179.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80.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180.xml"/><Relationship Id="rId1" Type="http://schemas.openxmlformats.org/officeDocument/2006/relationships/slideLayout" Target="../slideLayouts/slideLayout3.xml"/></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181.xml"/><Relationship Id="rId1" Type="http://schemas.openxmlformats.org/officeDocument/2006/relationships/slideLayout" Target="../slideLayouts/slideLayout3.xml"/></Relationships>
</file>

<file path=ppt/slides/_rels/slide182.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182.xml"/><Relationship Id="rId1" Type="http://schemas.openxmlformats.org/officeDocument/2006/relationships/slideLayout" Target="../slideLayouts/slideLayout3.xml"/></Relationships>
</file>

<file path=ppt/slides/_rels/slide183.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183.xml"/><Relationship Id="rId1" Type="http://schemas.openxmlformats.org/officeDocument/2006/relationships/slideLayout" Target="../slideLayouts/slideLayout3.xml"/><Relationship Id="rId4" Type="http://schemas.openxmlformats.org/officeDocument/2006/relationships/image" Target="../media/image155.png"/></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184.xml"/><Relationship Id="rId1" Type="http://schemas.openxmlformats.org/officeDocument/2006/relationships/slideLayout" Target="../slideLayouts/slideLayout3.xml"/></Relationships>
</file>

<file path=ppt/slides/_rels/slide185.xml.rels><?xml version="1.0" encoding="UTF-8" standalone="yes"?>
<Relationships xmlns="http://schemas.openxmlformats.org/package/2006/relationships"><Relationship Id="rId2" Type="http://schemas.openxmlformats.org/officeDocument/2006/relationships/notesSlide" Target="../notesSlides/notesSlide185.xml"/><Relationship Id="rId1" Type="http://schemas.openxmlformats.org/officeDocument/2006/relationships/slideLayout" Target="../slideLayouts/slideLayout1.xml"/></Relationships>
</file>

<file path=ppt/slides/_rels/slide186.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186.xml"/><Relationship Id="rId1" Type="http://schemas.openxmlformats.org/officeDocument/2006/relationships/slideLayout" Target="../slideLayouts/slideLayout1.xml"/></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187.xml"/><Relationship Id="rId1" Type="http://schemas.openxmlformats.org/officeDocument/2006/relationships/slideLayout" Target="../slideLayouts/slideLayout1.xml"/></Relationships>
</file>

<file path=ppt/slides/_rels/slide188.xml.rels><?xml version="1.0" encoding="UTF-8" standalone="yes"?>
<Relationships xmlns="http://schemas.openxmlformats.org/package/2006/relationships"><Relationship Id="rId2" Type="http://schemas.openxmlformats.org/officeDocument/2006/relationships/notesSlide" Target="../notesSlides/notesSlide188.xml"/><Relationship Id="rId1" Type="http://schemas.openxmlformats.org/officeDocument/2006/relationships/slideLayout" Target="../slideLayouts/slideLayout1.xml"/></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189.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190.xml"/><Relationship Id="rId1" Type="http://schemas.openxmlformats.org/officeDocument/2006/relationships/slideLayout" Target="../slideLayouts/slideLayout1.xml"/></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191.xml"/><Relationship Id="rId1" Type="http://schemas.openxmlformats.org/officeDocument/2006/relationships/slideLayout" Target="../slideLayouts/slideLayout1.xml"/></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192.xml"/><Relationship Id="rId1" Type="http://schemas.openxmlformats.org/officeDocument/2006/relationships/slideLayout" Target="../slideLayouts/slideLayout1.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193.xml"/><Relationship Id="rId1" Type="http://schemas.openxmlformats.org/officeDocument/2006/relationships/slideLayout" Target="../slideLayouts/slideLayout1.xml"/></Relationships>
</file>

<file path=ppt/slides/_rels/slide194.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194.xml"/><Relationship Id="rId1" Type="http://schemas.openxmlformats.org/officeDocument/2006/relationships/slideLayout" Target="../slideLayouts/slideLayout1.xml"/></Relationships>
</file>

<file path=ppt/slides/_rels/slide195.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195.xml"/><Relationship Id="rId1" Type="http://schemas.openxmlformats.org/officeDocument/2006/relationships/slideLayout" Target="../slideLayouts/slideLayout1.xm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196.xml"/><Relationship Id="rId1" Type="http://schemas.openxmlformats.org/officeDocument/2006/relationships/slideLayout" Target="../slideLayouts/slideLayout1.xml"/></Relationships>
</file>

<file path=ppt/slides/_rels/slide197.xml.rels><?xml version="1.0" encoding="UTF-8" standalone="yes"?>
<Relationships xmlns="http://schemas.openxmlformats.org/package/2006/relationships"><Relationship Id="rId2" Type="http://schemas.openxmlformats.org/officeDocument/2006/relationships/notesSlide" Target="../notesSlides/notesSlide197.xml"/><Relationship Id="rId1" Type="http://schemas.openxmlformats.org/officeDocument/2006/relationships/slideLayout" Target="../slideLayouts/slideLayout1.xml"/></Relationships>
</file>

<file path=ppt/slides/_rels/slide198.xml.rels><?xml version="1.0" encoding="UTF-8" standalone="yes"?>
<Relationships xmlns="http://schemas.openxmlformats.org/package/2006/relationships"><Relationship Id="rId2" Type="http://schemas.openxmlformats.org/officeDocument/2006/relationships/notesSlide" Target="../notesSlides/notesSlide198.xml"/><Relationship Id="rId1" Type="http://schemas.openxmlformats.org/officeDocument/2006/relationships/slideLayout" Target="../slideLayouts/slideLayout3.xml"/></Relationships>
</file>

<file path=ppt/slides/_rels/slide199.xml.rels><?xml version="1.0" encoding="UTF-8" standalone="yes"?>
<Relationships xmlns="http://schemas.openxmlformats.org/package/2006/relationships"><Relationship Id="rId2" Type="http://schemas.openxmlformats.org/officeDocument/2006/relationships/notesSlide" Target="../notesSlides/notesSlide19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00.xml.rels><?xml version="1.0" encoding="UTF-8" standalone="yes"?>
<Relationships xmlns="http://schemas.openxmlformats.org/package/2006/relationships"><Relationship Id="rId3" Type="http://schemas.openxmlformats.org/officeDocument/2006/relationships/image" Target="../media/image157.jpg"/><Relationship Id="rId2" Type="http://schemas.openxmlformats.org/officeDocument/2006/relationships/notesSlide" Target="../notesSlides/notesSlide200.xml"/><Relationship Id="rId1" Type="http://schemas.openxmlformats.org/officeDocument/2006/relationships/slideLayout" Target="../slideLayouts/slideLayout3.xml"/></Relationships>
</file>

<file path=ppt/slides/_rels/slide201.xml.rels><?xml version="1.0" encoding="UTF-8" standalone="yes"?>
<Relationships xmlns="http://schemas.openxmlformats.org/package/2006/relationships"><Relationship Id="rId2" Type="http://schemas.openxmlformats.org/officeDocument/2006/relationships/notesSlide" Target="../notesSlides/notesSlide201.xml"/><Relationship Id="rId1" Type="http://schemas.openxmlformats.org/officeDocument/2006/relationships/slideLayout" Target="../slideLayouts/slideLayout3.xml"/></Relationships>
</file>

<file path=ppt/slides/_rels/slide202.xml.rels><?xml version="1.0" encoding="UTF-8" standalone="yes"?>
<Relationships xmlns="http://schemas.openxmlformats.org/package/2006/relationships"><Relationship Id="rId3" Type="http://schemas.openxmlformats.org/officeDocument/2006/relationships/image" Target="../media/image157.jpg"/><Relationship Id="rId2" Type="http://schemas.openxmlformats.org/officeDocument/2006/relationships/notesSlide" Target="../notesSlides/notesSlide202.xml"/><Relationship Id="rId1" Type="http://schemas.openxmlformats.org/officeDocument/2006/relationships/slideLayout" Target="../slideLayouts/slideLayout3.xml"/></Relationships>
</file>

<file path=ppt/slides/_rels/slide203.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203.xml"/><Relationship Id="rId1" Type="http://schemas.openxmlformats.org/officeDocument/2006/relationships/slideLayout" Target="../slideLayouts/slideLayout3.xml"/></Relationships>
</file>

<file path=ppt/slides/_rels/slide204.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204.xml"/><Relationship Id="rId1" Type="http://schemas.openxmlformats.org/officeDocument/2006/relationships/slideLayout" Target="../slideLayouts/slideLayout3.xml"/></Relationships>
</file>

<file path=ppt/slides/_rels/slide205.xml.rels><?xml version="1.0" encoding="UTF-8" standalone="yes"?>
<Relationships xmlns="http://schemas.openxmlformats.org/package/2006/relationships"><Relationship Id="rId8" Type="http://schemas.openxmlformats.org/officeDocument/2006/relationships/image" Target="../media/image163.png"/><Relationship Id="rId3" Type="http://schemas.openxmlformats.org/officeDocument/2006/relationships/image" Target="../media/image159.png"/><Relationship Id="rId7" Type="http://schemas.openxmlformats.org/officeDocument/2006/relationships/image" Target="../media/image162.png"/><Relationship Id="rId2" Type="http://schemas.openxmlformats.org/officeDocument/2006/relationships/notesSlide" Target="../notesSlides/notesSlide205.xml"/><Relationship Id="rId1" Type="http://schemas.openxmlformats.org/officeDocument/2006/relationships/slideLayout" Target="../slideLayouts/slideLayout3.xml"/><Relationship Id="rId6" Type="http://schemas.openxmlformats.org/officeDocument/2006/relationships/image" Target="../media/image161.png"/><Relationship Id="rId5" Type="http://schemas.openxmlformats.org/officeDocument/2006/relationships/image" Target="../media/image17.gif"/><Relationship Id="rId4" Type="http://schemas.openxmlformats.org/officeDocument/2006/relationships/image" Target="../media/image160.png"/><Relationship Id="rId9" Type="http://schemas.openxmlformats.org/officeDocument/2006/relationships/image" Target="../media/image164.png"/></Relationships>
</file>

<file path=ppt/slides/_rels/slide206.xml.rels><?xml version="1.0" encoding="UTF-8" standalone="yes"?>
<Relationships xmlns="http://schemas.openxmlformats.org/package/2006/relationships"><Relationship Id="rId3" Type="http://schemas.openxmlformats.org/officeDocument/2006/relationships/image" Target="../media/image165.jpg"/><Relationship Id="rId2" Type="http://schemas.openxmlformats.org/officeDocument/2006/relationships/notesSlide" Target="../notesSlides/notesSlide206.xml"/><Relationship Id="rId1" Type="http://schemas.openxmlformats.org/officeDocument/2006/relationships/slideLayout" Target="../slideLayouts/slideLayout3.xml"/><Relationship Id="rId4" Type="http://schemas.openxmlformats.org/officeDocument/2006/relationships/image" Target="../media/image161.png"/></Relationships>
</file>

<file path=ppt/slides/_rels/slide207.xml.rels><?xml version="1.0" encoding="UTF-8" standalone="yes"?>
<Relationships xmlns="http://schemas.openxmlformats.org/package/2006/relationships"><Relationship Id="rId3" Type="http://schemas.openxmlformats.org/officeDocument/2006/relationships/image" Target="../media/image166.jpg"/><Relationship Id="rId2" Type="http://schemas.openxmlformats.org/officeDocument/2006/relationships/notesSlide" Target="../notesSlides/notesSlide207.xml"/><Relationship Id="rId1" Type="http://schemas.openxmlformats.org/officeDocument/2006/relationships/slideLayout" Target="../slideLayouts/slideLayout3.xml"/></Relationships>
</file>

<file path=ppt/slides/_rels/slide208.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208.xml"/><Relationship Id="rId1" Type="http://schemas.openxmlformats.org/officeDocument/2006/relationships/slideLayout" Target="../slideLayouts/slideLayout3.xml"/><Relationship Id="rId4" Type="http://schemas.openxmlformats.org/officeDocument/2006/relationships/image" Target="../media/image168.png"/></Relationships>
</file>

<file path=ppt/slides/_rels/slide209.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209.xml"/><Relationship Id="rId1" Type="http://schemas.openxmlformats.org/officeDocument/2006/relationships/slideLayout" Target="../slideLayouts/slideLayout3.xml"/><Relationship Id="rId4" Type="http://schemas.openxmlformats.org/officeDocument/2006/relationships/image" Target="../media/image170.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10.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210.xml"/><Relationship Id="rId1" Type="http://schemas.openxmlformats.org/officeDocument/2006/relationships/slideLayout" Target="../slideLayouts/slideLayout3.xml"/></Relationships>
</file>

<file path=ppt/slides/_rels/slide211.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211.xml"/><Relationship Id="rId1" Type="http://schemas.openxmlformats.org/officeDocument/2006/relationships/slideLayout" Target="../slideLayouts/slideLayout3.xml"/></Relationships>
</file>

<file path=ppt/slides/_rels/slide212.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212.xml"/><Relationship Id="rId1" Type="http://schemas.openxmlformats.org/officeDocument/2006/relationships/slideLayout" Target="../slideLayouts/slideLayout3.xml"/></Relationships>
</file>

<file path=ppt/slides/_rels/slide213.xml.rels><?xml version="1.0" encoding="UTF-8" standalone="yes"?>
<Relationships xmlns="http://schemas.openxmlformats.org/package/2006/relationships"><Relationship Id="rId3" Type="http://schemas.openxmlformats.org/officeDocument/2006/relationships/image" Target="../media/image172.jpg"/><Relationship Id="rId2" Type="http://schemas.openxmlformats.org/officeDocument/2006/relationships/notesSlide" Target="../notesSlides/notesSlide213.xml"/><Relationship Id="rId1" Type="http://schemas.openxmlformats.org/officeDocument/2006/relationships/slideLayout" Target="../slideLayouts/slideLayout3.xml"/><Relationship Id="rId6" Type="http://schemas.openxmlformats.org/officeDocument/2006/relationships/image" Target="../media/image175.jpg"/><Relationship Id="rId5" Type="http://schemas.openxmlformats.org/officeDocument/2006/relationships/image" Target="../media/image174.jpg"/><Relationship Id="rId4" Type="http://schemas.openxmlformats.org/officeDocument/2006/relationships/image" Target="../media/image173.jpg"/></Relationships>
</file>

<file path=ppt/slides/_rels/slide214.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notesSlide" Target="../notesSlides/notesSlide214.xml"/><Relationship Id="rId1" Type="http://schemas.openxmlformats.org/officeDocument/2006/relationships/slideLayout" Target="../slideLayouts/slideLayout3.xml"/></Relationships>
</file>

<file path=ppt/slides/_rels/slide215.xml.rels><?xml version="1.0" encoding="UTF-8" standalone="yes"?>
<Relationships xmlns="http://schemas.openxmlformats.org/package/2006/relationships"><Relationship Id="rId2" Type="http://schemas.openxmlformats.org/officeDocument/2006/relationships/notesSlide" Target="../notesSlides/notesSlide215.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28.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20.png"/><Relationship Id="rId7" Type="http://schemas.openxmlformats.org/officeDocument/2006/relationships/image" Target="../media/image21.png"/><Relationship Id="rId12" Type="http://schemas.openxmlformats.org/officeDocument/2006/relationships/image" Target="../media/image23.png"/><Relationship Id="rId2" Type="http://schemas.openxmlformats.org/officeDocument/2006/relationships/notesSlide" Target="../notesSlides/notesSlide30.xml"/><Relationship Id="rId1" Type="http://schemas.openxmlformats.org/officeDocument/2006/relationships/slideLayout" Target="../slideLayouts/slideLayout1.xml"/><Relationship Id="rId6" Type="http://schemas.openxmlformats.org/officeDocument/2006/relationships/image" Target="../media/image25.png"/><Relationship Id="rId11" Type="http://schemas.openxmlformats.org/officeDocument/2006/relationships/image" Target="../media/image28.png"/><Relationship Id="rId5" Type="http://schemas.openxmlformats.org/officeDocument/2006/relationships/image" Target="../media/image24.png"/><Relationship Id="rId10" Type="http://schemas.openxmlformats.org/officeDocument/2006/relationships/image" Target="../media/image27.png"/><Relationship Id="rId4" Type="http://schemas.openxmlformats.org/officeDocument/2006/relationships/image" Target="../media/image19.png"/><Relationship Id="rId9" Type="http://schemas.openxmlformats.org/officeDocument/2006/relationships/image" Target="../media/image26.png"/></Relationships>
</file>

<file path=ppt/slides/_rels/slide31.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20.png"/><Relationship Id="rId7" Type="http://schemas.openxmlformats.org/officeDocument/2006/relationships/image" Target="../media/image21.png"/><Relationship Id="rId12" Type="http://schemas.openxmlformats.org/officeDocument/2006/relationships/image" Target="../media/image23.png"/><Relationship Id="rId2" Type="http://schemas.openxmlformats.org/officeDocument/2006/relationships/notesSlide" Target="../notesSlides/notesSlide31.xml"/><Relationship Id="rId1" Type="http://schemas.openxmlformats.org/officeDocument/2006/relationships/slideLayout" Target="../slideLayouts/slideLayout1.xml"/><Relationship Id="rId6" Type="http://schemas.openxmlformats.org/officeDocument/2006/relationships/image" Target="../media/image25.png"/><Relationship Id="rId11" Type="http://schemas.openxmlformats.org/officeDocument/2006/relationships/image" Target="../media/image28.png"/><Relationship Id="rId5" Type="http://schemas.openxmlformats.org/officeDocument/2006/relationships/image" Target="../media/image24.png"/><Relationship Id="rId10" Type="http://schemas.openxmlformats.org/officeDocument/2006/relationships/image" Target="../media/image27.png"/><Relationship Id="rId4" Type="http://schemas.openxmlformats.org/officeDocument/2006/relationships/image" Target="../media/image19.png"/><Relationship Id="rId9" Type="http://schemas.openxmlformats.org/officeDocument/2006/relationships/image" Target="../media/image26.png"/></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2.xml"/><Relationship Id="rId1" Type="http://schemas.openxmlformats.org/officeDocument/2006/relationships/slideLayout" Target="../slideLayouts/slideLayout1.xml"/><Relationship Id="rId5" Type="http://schemas.openxmlformats.org/officeDocument/2006/relationships/image" Target="../media/image22.png"/><Relationship Id="rId4" Type="http://schemas.openxmlformats.org/officeDocument/2006/relationships/image" Target="../media/image21.png"/></Relationships>
</file>

<file path=ppt/slides/_rels/slide33.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33.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34.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34.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5.xml"/><Relationship Id="rId1" Type="http://schemas.openxmlformats.org/officeDocument/2006/relationships/slideLayout" Target="../slideLayouts/slideLayout1.xml"/><Relationship Id="rId5" Type="http://schemas.openxmlformats.org/officeDocument/2006/relationships/image" Target="../media/image31.png"/><Relationship Id="rId4" Type="http://schemas.openxmlformats.org/officeDocument/2006/relationships/image" Target="../media/image30.png"/></Relationships>
</file>

<file path=ppt/slides/_rels/slide36.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36.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7.xml"/><Relationship Id="rId1" Type="http://schemas.openxmlformats.org/officeDocument/2006/relationships/slideLayout" Target="../slideLayouts/slideLayout1.xml"/><Relationship Id="rId5" Type="http://schemas.openxmlformats.org/officeDocument/2006/relationships/image" Target="../media/image32.png"/><Relationship Id="rId4" Type="http://schemas.openxmlformats.org/officeDocument/2006/relationships/image" Target="../media/image31.png"/></Relationships>
</file>

<file path=ppt/slides/_rels/slide38.xml.rels><?xml version="1.0" encoding="UTF-8" standalone="yes"?>
<Relationships xmlns="http://schemas.openxmlformats.org/package/2006/relationships"><Relationship Id="rId8" Type="http://schemas.openxmlformats.org/officeDocument/2006/relationships/image" Target="../media/image38.jpg"/><Relationship Id="rId3" Type="http://schemas.openxmlformats.org/officeDocument/2006/relationships/image" Target="../media/image33.jpg"/><Relationship Id="rId7" Type="http://schemas.openxmlformats.org/officeDocument/2006/relationships/image" Target="../media/image37.jpg"/><Relationship Id="rId2" Type="http://schemas.openxmlformats.org/officeDocument/2006/relationships/notesSlide" Target="../notesSlides/notesSlide38.xml"/><Relationship Id="rId1" Type="http://schemas.openxmlformats.org/officeDocument/2006/relationships/slideLayout" Target="../slideLayouts/slideLayout1.xml"/><Relationship Id="rId6" Type="http://schemas.openxmlformats.org/officeDocument/2006/relationships/image" Target="../media/image36.jpg"/><Relationship Id="rId5" Type="http://schemas.openxmlformats.org/officeDocument/2006/relationships/image" Target="../media/image35.jpg"/><Relationship Id="rId4" Type="http://schemas.openxmlformats.org/officeDocument/2006/relationships/image" Target="../media/image34.jpg"/></Relationships>
</file>

<file path=ppt/slides/_rels/slide39.xml.rels><?xml version="1.0" encoding="UTF-8" standalone="yes"?>
<Relationships xmlns="http://schemas.openxmlformats.org/package/2006/relationships"><Relationship Id="rId8" Type="http://schemas.openxmlformats.org/officeDocument/2006/relationships/image" Target="../media/image44.jpg"/><Relationship Id="rId3" Type="http://schemas.openxmlformats.org/officeDocument/2006/relationships/image" Target="../media/image39.jpg"/><Relationship Id="rId7" Type="http://schemas.openxmlformats.org/officeDocument/2006/relationships/image" Target="../media/image43.png"/><Relationship Id="rId2" Type="http://schemas.openxmlformats.org/officeDocument/2006/relationships/notesSlide" Target="../notesSlides/notesSlide39.xml"/><Relationship Id="rId1" Type="http://schemas.openxmlformats.org/officeDocument/2006/relationships/slideLayout" Target="../slideLayouts/slideLayout1.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jp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8" Type="http://schemas.openxmlformats.org/officeDocument/2006/relationships/image" Target="../media/image50.jpg"/><Relationship Id="rId13" Type="http://schemas.openxmlformats.org/officeDocument/2006/relationships/image" Target="../media/image55.jpg"/><Relationship Id="rId18" Type="http://schemas.openxmlformats.org/officeDocument/2006/relationships/image" Target="../media/image60.jpg"/><Relationship Id="rId3" Type="http://schemas.openxmlformats.org/officeDocument/2006/relationships/image" Target="../media/image45.jpg"/><Relationship Id="rId21" Type="http://schemas.openxmlformats.org/officeDocument/2006/relationships/image" Target="../media/image63.jpg"/><Relationship Id="rId7" Type="http://schemas.openxmlformats.org/officeDocument/2006/relationships/image" Target="../media/image49.png"/><Relationship Id="rId12" Type="http://schemas.openxmlformats.org/officeDocument/2006/relationships/image" Target="../media/image54.jpg"/><Relationship Id="rId17" Type="http://schemas.openxmlformats.org/officeDocument/2006/relationships/image" Target="../media/image59.jpg"/><Relationship Id="rId2" Type="http://schemas.openxmlformats.org/officeDocument/2006/relationships/notesSlide" Target="../notesSlides/notesSlide40.xml"/><Relationship Id="rId16" Type="http://schemas.openxmlformats.org/officeDocument/2006/relationships/image" Target="../media/image58.jpg"/><Relationship Id="rId20" Type="http://schemas.openxmlformats.org/officeDocument/2006/relationships/image" Target="../media/image62.jpg"/><Relationship Id="rId1" Type="http://schemas.openxmlformats.org/officeDocument/2006/relationships/slideLayout" Target="../slideLayouts/slideLayout1.xml"/><Relationship Id="rId6" Type="http://schemas.openxmlformats.org/officeDocument/2006/relationships/image" Target="../media/image48.jpg"/><Relationship Id="rId11" Type="http://schemas.openxmlformats.org/officeDocument/2006/relationships/image" Target="../media/image53.jpg"/><Relationship Id="rId24" Type="http://schemas.openxmlformats.org/officeDocument/2006/relationships/image" Target="../media/image66.jpg"/><Relationship Id="rId5" Type="http://schemas.openxmlformats.org/officeDocument/2006/relationships/image" Target="../media/image47.jpg"/><Relationship Id="rId15" Type="http://schemas.openxmlformats.org/officeDocument/2006/relationships/image" Target="../media/image57.jpg"/><Relationship Id="rId23" Type="http://schemas.openxmlformats.org/officeDocument/2006/relationships/image" Target="../media/image65.jpg"/><Relationship Id="rId10" Type="http://schemas.openxmlformats.org/officeDocument/2006/relationships/image" Target="../media/image52.jpg"/><Relationship Id="rId19" Type="http://schemas.openxmlformats.org/officeDocument/2006/relationships/image" Target="../media/image61.jpg"/><Relationship Id="rId4" Type="http://schemas.openxmlformats.org/officeDocument/2006/relationships/image" Target="../media/image46.jpg"/><Relationship Id="rId9" Type="http://schemas.openxmlformats.org/officeDocument/2006/relationships/image" Target="../media/image51.jpg"/><Relationship Id="rId14" Type="http://schemas.openxmlformats.org/officeDocument/2006/relationships/image" Target="../media/image56.jpg"/><Relationship Id="rId22" Type="http://schemas.openxmlformats.org/officeDocument/2006/relationships/image" Target="../media/image64.jpg"/></Relationships>
</file>

<file path=ppt/slides/_rels/slide41.xml.rels><?xml version="1.0" encoding="UTF-8" standalone="yes"?>
<Relationships xmlns="http://schemas.openxmlformats.org/package/2006/relationships"><Relationship Id="rId8" Type="http://schemas.openxmlformats.org/officeDocument/2006/relationships/image" Target="../media/image50.jpg"/><Relationship Id="rId3" Type="http://schemas.openxmlformats.org/officeDocument/2006/relationships/image" Target="../media/image45.jpg"/><Relationship Id="rId7" Type="http://schemas.openxmlformats.org/officeDocument/2006/relationships/image" Target="../media/image49.png"/><Relationship Id="rId2" Type="http://schemas.openxmlformats.org/officeDocument/2006/relationships/notesSlide" Target="../notesSlides/notesSlide41.xml"/><Relationship Id="rId1" Type="http://schemas.openxmlformats.org/officeDocument/2006/relationships/slideLayout" Target="../slideLayouts/slideLayout1.xml"/><Relationship Id="rId6" Type="http://schemas.openxmlformats.org/officeDocument/2006/relationships/image" Target="../media/image48.jpg"/><Relationship Id="rId5" Type="http://schemas.openxmlformats.org/officeDocument/2006/relationships/image" Target="../media/image47.jpg"/><Relationship Id="rId4" Type="http://schemas.openxmlformats.org/officeDocument/2006/relationships/image" Target="../media/image46.jpg"/><Relationship Id="rId9" Type="http://schemas.openxmlformats.org/officeDocument/2006/relationships/image" Target="../media/image51.jpg"/></Relationships>
</file>

<file path=ppt/slides/_rels/slide42.xml.rels><?xml version="1.0" encoding="UTF-8" standalone="yes"?>
<Relationships xmlns="http://schemas.openxmlformats.org/package/2006/relationships"><Relationship Id="rId8" Type="http://schemas.openxmlformats.org/officeDocument/2006/relationships/image" Target="../media/image50.jpg"/><Relationship Id="rId13" Type="http://schemas.openxmlformats.org/officeDocument/2006/relationships/image" Target="../media/image60.jpg"/><Relationship Id="rId18" Type="http://schemas.openxmlformats.org/officeDocument/2006/relationships/image" Target="../media/image66.jpg"/><Relationship Id="rId3" Type="http://schemas.openxmlformats.org/officeDocument/2006/relationships/image" Target="../media/image45.jpg"/><Relationship Id="rId7" Type="http://schemas.openxmlformats.org/officeDocument/2006/relationships/image" Target="../media/image49.png"/><Relationship Id="rId12" Type="http://schemas.openxmlformats.org/officeDocument/2006/relationships/image" Target="../media/image58.jpg"/><Relationship Id="rId17" Type="http://schemas.openxmlformats.org/officeDocument/2006/relationships/image" Target="../media/image64.jpg"/><Relationship Id="rId2" Type="http://schemas.openxmlformats.org/officeDocument/2006/relationships/notesSlide" Target="../notesSlides/notesSlide42.xml"/><Relationship Id="rId16" Type="http://schemas.openxmlformats.org/officeDocument/2006/relationships/image" Target="../media/image63.jpg"/><Relationship Id="rId1" Type="http://schemas.openxmlformats.org/officeDocument/2006/relationships/slideLayout" Target="../slideLayouts/slideLayout1.xml"/><Relationship Id="rId6" Type="http://schemas.openxmlformats.org/officeDocument/2006/relationships/image" Target="../media/image48.jpg"/><Relationship Id="rId11" Type="http://schemas.openxmlformats.org/officeDocument/2006/relationships/image" Target="../media/image54.jpg"/><Relationship Id="rId5" Type="http://schemas.openxmlformats.org/officeDocument/2006/relationships/image" Target="../media/image47.jpg"/><Relationship Id="rId15" Type="http://schemas.openxmlformats.org/officeDocument/2006/relationships/image" Target="../media/image62.jpg"/><Relationship Id="rId10" Type="http://schemas.openxmlformats.org/officeDocument/2006/relationships/image" Target="../media/image53.jpg"/><Relationship Id="rId19" Type="http://schemas.openxmlformats.org/officeDocument/2006/relationships/image" Target="../media/image67.png"/><Relationship Id="rId4" Type="http://schemas.openxmlformats.org/officeDocument/2006/relationships/image" Target="../media/image46.jpg"/><Relationship Id="rId9" Type="http://schemas.openxmlformats.org/officeDocument/2006/relationships/image" Target="../media/image51.jpg"/><Relationship Id="rId14" Type="http://schemas.openxmlformats.org/officeDocument/2006/relationships/image" Target="../media/image61.jpg"/></Relationships>
</file>

<file path=ppt/slides/_rels/slide43.xml.rels><?xml version="1.0" encoding="UTF-8" standalone="yes"?>
<Relationships xmlns="http://schemas.openxmlformats.org/package/2006/relationships"><Relationship Id="rId8" Type="http://schemas.openxmlformats.org/officeDocument/2006/relationships/image" Target="../media/image50.jpg"/><Relationship Id="rId13" Type="http://schemas.openxmlformats.org/officeDocument/2006/relationships/image" Target="../media/image60.jpg"/><Relationship Id="rId18" Type="http://schemas.openxmlformats.org/officeDocument/2006/relationships/image" Target="../media/image66.jpg"/><Relationship Id="rId3" Type="http://schemas.openxmlformats.org/officeDocument/2006/relationships/image" Target="../media/image45.jpg"/><Relationship Id="rId7" Type="http://schemas.openxmlformats.org/officeDocument/2006/relationships/image" Target="../media/image49.png"/><Relationship Id="rId12" Type="http://schemas.openxmlformats.org/officeDocument/2006/relationships/image" Target="../media/image58.jpg"/><Relationship Id="rId17" Type="http://schemas.openxmlformats.org/officeDocument/2006/relationships/image" Target="../media/image64.jpg"/><Relationship Id="rId2" Type="http://schemas.openxmlformats.org/officeDocument/2006/relationships/notesSlide" Target="../notesSlides/notesSlide43.xml"/><Relationship Id="rId16" Type="http://schemas.openxmlformats.org/officeDocument/2006/relationships/image" Target="../media/image63.jpg"/><Relationship Id="rId1" Type="http://schemas.openxmlformats.org/officeDocument/2006/relationships/slideLayout" Target="../slideLayouts/slideLayout1.xml"/><Relationship Id="rId6" Type="http://schemas.openxmlformats.org/officeDocument/2006/relationships/image" Target="../media/image48.jpg"/><Relationship Id="rId11" Type="http://schemas.openxmlformats.org/officeDocument/2006/relationships/image" Target="../media/image54.jpg"/><Relationship Id="rId5" Type="http://schemas.openxmlformats.org/officeDocument/2006/relationships/image" Target="../media/image47.jpg"/><Relationship Id="rId15" Type="http://schemas.openxmlformats.org/officeDocument/2006/relationships/image" Target="../media/image62.jpg"/><Relationship Id="rId10" Type="http://schemas.openxmlformats.org/officeDocument/2006/relationships/image" Target="../media/image53.jpg"/><Relationship Id="rId19" Type="http://schemas.openxmlformats.org/officeDocument/2006/relationships/image" Target="../media/image67.png"/><Relationship Id="rId4" Type="http://schemas.openxmlformats.org/officeDocument/2006/relationships/image" Target="../media/image46.jpg"/><Relationship Id="rId9" Type="http://schemas.openxmlformats.org/officeDocument/2006/relationships/image" Target="../media/image51.jpg"/><Relationship Id="rId14" Type="http://schemas.openxmlformats.org/officeDocument/2006/relationships/image" Target="../media/image61.jpg"/></Relationships>
</file>

<file path=ppt/slides/_rels/slide44.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44.xml"/><Relationship Id="rId1" Type="http://schemas.openxmlformats.org/officeDocument/2006/relationships/slideLayout" Target="../slideLayouts/slideLayout1.xml"/><Relationship Id="rId4" Type="http://schemas.openxmlformats.org/officeDocument/2006/relationships/image" Target="../media/image68.jpg"/></Relationships>
</file>

<file path=ppt/slides/_rels/slide45.xml.rels><?xml version="1.0" encoding="UTF-8" standalone="yes"?>
<Relationships xmlns="http://schemas.openxmlformats.org/package/2006/relationships"><Relationship Id="rId3" Type="http://schemas.openxmlformats.org/officeDocument/2006/relationships/image" Target="../media/image69.jpg"/><Relationship Id="rId2" Type="http://schemas.openxmlformats.org/officeDocument/2006/relationships/notesSlide" Target="../notesSlides/notesSlide45.xml"/><Relationship Id="rId1" Type="http://schemas.openxmlformats.org/officeDocument/2006/relationships/slideLayout" Target="../slideLayouts/slideLayout1.xml"/><Relationship Id="rId6" Type="http://schemas.openxmlformats.org/officeDocument/2006/relationships/image" Target="../media/image72.jpg"/><Relationship Id="rId5" Type="http://schemas.openxmlformats.org/officeDocument/2006/relationships/image" Target="../media/image71.jpg"/><Relationship Id="rId4" Type="http://schemas.openxmlformats.org/officeDocument/2006/relationships/image" Target="../media/image70.jpg"/></Relationships>
</file>

<file path=ppt/slides/_rels/slide46.xml.rels><?xml version="1.0" encoding="UTF-8" standalone="yes"?>
<Relationships xmlns="http://schemas.openxmlformats.org/package/2006/relationships"><Relationship Id="rId3" Type="http://schemas.openxmlformats.org/officeDocument/2006/relationships/image" Target="../media/image69.jpg"/><Relationship Id="rId2" Type="http://schemas.openxmlformats.org/officeDocument/2006/relationships/notesSlide" Target="../notesSlides/notesSlide46.xml"/><Relationship Id="rId1" Type="http://schemas.openxmlformats.org/officeDocument/2006/relationships/slideLayout" Target="../slideLayouts/slideLayout1.xml"/><Relationship Id="rId5" Type="http://schemas.openxmlformats.org/officeDocument/2006/relationships/image" Target="../media/image71.jpg"/><Relationship Id="rId4" Type="http://schemas.openxmlformats.org/officeDocument/2006/relationships/image" Target="../media/image70.jpg"/></Relationships>
</file>

<file path=ppt/slides/_rels/slide47.xml.rels><?xml version="1.0" encoding="UTF-8" standalone="yes"?>
<Relationships xmlns="http://schemas.openxmlformats.org/package/2006/relationships"><Relationship Id="rId8" Type="http://schemas.openxmlformats.org/officeDocument/2006/relationships/image" Target="../media/image78.jpg"/><Relationship Id="rId3" Type="http://schemas.openxmlformats.org/officeDocument/2006/relationships/image" Target="../media/image73.jpg"/><Relationship Id="rId7" Type="http://schemas.openxmlformats.org/officeDocument/2006/relationships/image" Target="../media/image77.jpg"/><Relationship Id="rId2" Type="http://schemas.openxmlformats.org/officeDocument/2006/relationships/notesSlide" Target="../notesSlides/notesSlide47.xml"/><Relationship Id="rId1" Type="http://schemas.openxmlformats.org/officeDocument/2006/relationships/slideLayout" Target="../slideLayouts/slideLayout1.xml"/><Relationship Id="rId6" Type="http://schemas.openxmlformats.org/officeDocument/2006/relationships/image" Target="../media/image76.jpg"/><Relationship Id="rId5" Type="http://schemas.openxmlformats.org/officeDocument/2006/relationships/image" Target="../media/image75.jpg"/><Relationship Id="rId4" Type="http://schemas.openxmlformats.org/officeDocument/2006/relationships/image" Target="../media/image74.jpg"/><Relationship Id="rId9" Type="http://schemas.openxmlformats.org/officeDocument/2006/relationships/image" Target="../media/image79.png"/></Relationships>
</file>

<file path=ppt/slides/_rels/slide48.xml.rels><?xml version="1.0" encoding="UTF-8" standalone="yes"?>
<Relationships xmlns="http://schemas.openxmlformats.org/package/2006/relationships"><Relationship Id="rId3" Type="http://schemas.openxmlformats.org/officeDocument/2006/relationships/image" Target="../media/image71.jpg"/><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49.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8" Type="http://schemas.openxmlformats.org/officeDocument/2006/relationships/image" Target="../media/image78.jpg"/><Relationship Id="rId3" Type="http://schemas.openxmlformats.org/officeDocument/2006/relationships/image" Target="../media/image73.jpg"/><Relationship Id="rId7" Type="http://schemas.openxmlformats.org/officeDocument/2006/relationships/image" Target="../media/image77.jpg"/><Relationship Id="rId2" Type="http://schemas.openxmlformats.org/officeDocument/2006/relationships/notesSlide" Target="../notesSlides/notesSlide50.xml"/><Relationship Id="rId1" Type="http://schemas.openxmlformats.org/officeDocument/2006/relationships/slideLayout" Target="../slideLayouts/slideLayout1.xml"/><Relationship Id="rId6" Type="http://schemas.openxmlformats.org/officeDocument/2006/relationships/image" Target="../media/image76.jpg"/><Relationship Id="rId5" Type="http://schemas.openxmlformats.org/officeDocument/2006/relationships/image" Target="../media/image75.jpg"/><Relationship Id="rId4" Type="http://schemas.openxmlformats.org/officeDocument/2006/relationships/image" Target="../media/image74.jpg"/></Relationships>
</file>

<file path=ppt/slides/_rels/slide51.xml.rels><?xml version="1.0" encoding="UTF-8" standalone="yes"?>
<Relationships xmlns="http://schemas.openxmlformats.org/package/2006/relationships"><Relationship Id="rId8" Type="http://schemas.openxmlformats.org/officeDocument/2006/relationships/image" Target="../media/image78.jpg"/><Relationship Id="rId3" Type="http://schemas.openxmlformats.org/officeDocument/2006/relationships/image" Target="../media/image73.jpg"/><Relationship Id="rId7" Type="http://schemas.openxmlformats.org/officeDocument/2006/relationships/image" Target="../media/image77.jpg"/><Relationship Id="rId2" Type="http://schemas.openxmlformats.org/officeDocument/2006/relationships/notesSlide" Target="../notesSlides/notesSlide51.xml"/><Relationship Id="rId1" Type="http://schemas.openxmlformats.org/officeDocument/2006/relationships/slideLayout" Target="../slideLayouts/slideLayout1.xml"/><Relationship Id="rId6" Type="http://schemas.openxmlformats.org/officeDocument/2006/relationships/image" Target="../media/image76.jpg"/><Relationship Id="rId5" Type="http://schemas.openxmlformats.org/officeDocument/2006/relationships/image" Target="../media/image75.jpg"/><Relationship Id="rId4" Type="http://schemas.openxmlformats.org/officeDocument/2006/relationships/image" Target="../media/image74.jp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71.jpg"/><Relationship Id="rId2" Type="http://schemas.openxmlformats.org/officeDocument/2006/relationships/notesSlide" Target="../notesSlides/notesSlide53.xml"/><Relationship Id="rId1" Type="http://schemas.openxmlformats.org/officeDocument/2006/relationships/slideLayout" Target="../slideLayouts/slideLayout1.xml"/><Relationship Id="rId4" Type="http://schemas.openxmlformats.org/officeDocument/2006/relationships/image" Target="../media/image67.png"/></Relationships>
</file>

<file path=ppt/slides/_rels/slide54.xml.rels><?xml version="1.0" encoding="UTF-8" standalone="yes"?>
<Relationships xmlns="http://schemas.openxmlformats.org/package/2006/relationships"><Relationship Id="rId3" Type="http://schemas.openxmlformats.org/officeDocument/2006/relationships/image" Target="../media/image71.jpg"/><Relationship Id="rId2" Type="http://schemas.openxmlformats.org/officeDocument/2006/relationships/notesSlide" Target="../notesSlides/notesSlide54.xml"/><Relationship Id="rId1" Type="http://schemas.openxmlformats.org/officeDocument/2006/relationships/slideLayout" Target="../slideLayouts/slideLayout1.xml"/><Relationship Id="rId4" Type="http://schemas.openxmlformats.org/officeDocument/2006/relationships/image" Target="../media/image67.png"/></Relationships>
</file>

<file path=ppt/slides/_rels/slide55.xml.rels><?xml version="1.0" encoding="UTF-8" standalone="yes"?>
<Relationships xmlns="http://schemas.openxmlformats.org/package/2006/relationships"><Relationship Id="rId3" Type="http://schemas.openxmlformats.org/officeDocument/2006/relationships/image" Target="../media/image71.jpg"/><Relationship Id="rId2" Type="http://schemas.openxmlformats.org/officeDocument/2006/relationships/notesSlide" Target="../notesSlides/notesSlide55.xml"/><Relationship Id="rId1" Type="http://schemas.openxmlformats.org/officeDocument/2006/relationships/slideLayout" Target="../slideLayouts/slideLayout1.xml"/><Relationship Id="rId4" Type="http://schemas.openxmlformats.org/officeDocument/2006/relationships/image" Target="../media/image67.png"/></Relationships>
</file>

<file path=ppt/slides/_rels/slide56.xml.rels><?xml version="1.0" encoding="UTF-8" standalone="yes"?>
<Relationships xmlns="http://schemas.openxmlformats.org/package/2006/relationships"><Relationship Id="rId3" Type="http://schemas.openxmlformats.org/officeDocument/2006/relationships/image" Target="../media/image71.jpg"/><Relationship Id="rId2" Type="http://schemas.openxmlformats.org/officeDocument/2006/relationships/notesSlide" Target="../notesSlides/notesSlide56.xml"/><Relationship Id="rId1" Type="http://schemas.openxmlformats.org/officeDocument/2006/relationships/slideLayout" Target="../slideLayouts/slideLayout1.xml"/><Relationship Id="rId4" Type="http://schemas.openxmlformats.org/officeDocument/2006/relationships/image" Target="../media/image67.png"/></Relationships>
</file>

<file path=ppt/slides/_rels/slide57.xml.rels><?xml version="1.0" encoding="UTF-8" standalone="yes"?>
<Relationships xmlns="http://schemas.openxmlformats.org/package/2006/relationships"><Relationship Id="rId3" Type="http://schemas.openxmlformats.org/officeDocument/2006/relationships/image" Target="../media/image71.jpg"/><Relationship Id="rId2" Type="http://schemas.openxmlformats.org/officeDocument/2006/relationships/notesSlide" Target="../notesSlides/notesSlide57.xml"/><Relationship Id="rId1" Type="http://schemas.openxmlformats.org/officeDocument/2006/relationships/slideLayout" Target="../slideLayouts/slideLayout1.xml"/><Relationship Id="rId4" Type="http://schemas.openxmlformats.org/officeDocument/2006/relationships/image" Target="../media/image67.png"/></Relationships>
</file>

<file path=ppt/slides/_rels/slide5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71.jpg"/><Relationship Id="rId2" Type="http://schemas.openxmlformats.org/officeDocument/2006/relationships/notesSlide" Target="../notesSlides/notesSlide63.xml"/><Relationship Id="rId1" Type="http://schemas.openxmlformats.org/officeDocument/2006/relationships/slideLayout" Target="../slideLayouts/slideLayout1.xml"/><Relationship Id="rId4" Type="http://schemas.openxmlformats.org/officeDocument/2006/relationships/image" Target="../media/image67.png"/></Relationships>
</file>

<file path=ppt/slides/_rels/slide64.xml.rels><?xml version="1.0" encoding="UTF-8" standalone="yes"?>
<Relationships xmlns="http://schemas.openxmlformats.org/package/2006/relationships"><Relationship Id="rId3" Type="http://schemas.openxmlformats.org/officeDocument/2006/relationships/image" Target="../media/image71.jpg"/><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83.png"/><Relationship Id="rId7" Type="http://schemas.openxmlformats.org/officeDocument/2006/relationships/image" Target="../media/image87.jpg"/><Relationship Id="rId2" Type="http://schemas.openxmlformats.org/officeDocument/2006/relationships/notesSlide" Target="../notesSlides/notesSlide66.xml"/><Relationship Id="rId1" Type="http://schemas.openxmlformats.org/officeDocument/2006/relationships/slideLayout" Target="../slideLayouts/slideLayout1.xml"/><Relationship Id="rId6" Type="http://schemas.openxmlformats.org/officeDocument/2006/relationships/image" Target="../media/image86.jpg"/><Relationship Id="rId5" Type="http://schemas.openxmlformats.org/officeDocument/2006/relationships/image" Target="../media/image85.jpg"/><Relationship Id="rId4" Type="http://schemas.openxmlformats.org/officeDocument/2006/relationships/image" Target="../media/image84.jpg"/></Relationships>
</file>

<file path=ppt/slides/_rels/slide67.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image" Target="../media/image83.png"/><Relationship Id="rId7" Type="http://schemas.openxmlformats.org/officeDocument/2006/relationships/image" Target="../media/image89.jpg"/><Relationship Id="rId2" Type="http://schemas.openxmlformats.org/officeDocument/2006/relationships/notesSlide" Target="../notesSlides/notesSlide67.xml"/><Relationship Id="rId1" Type="http://schemas.openxmlformats.org/officeDocument/2006/relationships/slideLayout" Target="../slideLayouts/slideLayout1.xml"/><Relationship Id="rId6" Type="http://schemas.openxmlformats.org/officeDocument/2006/relationships/image" Target="../media/image88.jpg"/><Relationship Id="rId5" Type="http://schemas.openxmlformats.org/officeDocument/2006/relationships/image" Target="../media/image86.jpg"/><Relationship Id="rId4" Type="http://schemas.openxmlformats.org/officeDocument/2006/relationships/image" Target="../media/image87.jpg"/></Relationships>
</file>

<file path=ppt/slides/_rels/slide6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68.xml"/><Relationship Id="rId1" Type="http://schemas.openxmlformats.org/officeDocument/2006/relationships/slideLayout" Target="../slideLayouts/slideLayout1.xml"/><Relationship Id="rId6" Type="http://schemas.openxmlformats.org/officeDocument/2006/relationships/image" Target="../media/image90.png"/><Relationship Id="rId5" Type="http://schemas.openxmlformats.org/officeDocument/2006/relationships/image" Target="../media/image88.jpg"/><Relationship Id="rId4" Type="http://schemas.openxmlformats.org/officeDocument/2006/relationships/image" Target="../media/image87.jpg"/></Relationships>
</file>

<file path=ppt/slides/_rels/slide69.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69.xml"/><Relationship Id="rId1" Type="http://schemas.openxmlformats.org/officeDocument/2006/relationships/slideLayout" Target="../slideLayouts/slideLayout1.xml"/><Relationship Id="rId6" Type="http://schemas.openxmlformats.org/officeDocument/2006/relationships/image" Target="../media/image90.png"/><Relationship Id="rId5" Type="http://schemas.openxmlformats.org/officeDocument/2006/relationships/image" Target="../media/image89.jpg"/><Relationship Id="rId4" Type="http://schemas.openxmlformats.org/officeDocument/2006/relationships/image" Target="../media/image86.jp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9.png"/></Relationships>
</file>

<file path=ppt/slides/_rels/slide70.xml.rels><?xml version="1.0" encoding="UTF-8" standalone="yes"?>
<Relationships xmlns="http://schemas.openxmlformats.org/package/2006/relationships"><Relationship Id="rId3" Type="http://schemas.openxmlformats.org/officeDocument/2006/relationships/image" Target="../media/image91.jpg"/><Relationship Id="rId2" Type="http://schemas.openxmlformats.org/officeDocument/2006/relationships/notesSlide" Target="../notesSlides/notesSlide70.xml"/><Relationship Id="rId1" Type="http://schemas.openxmlformats.org/officeDocument/2006/relationships/slideLayout" Target="../slideLayouts/slideLayout1.xml"/><Relationship Id="rId5" Type="http://schemas.openxmlformats.org/officeDocument/2006/relationships/image" Target="../media/image93.jpg"/><Relationship Id="rId4" Type="http://schemas.openxmlformats.org/officeDocument/2006/relationships/image" Target="../media/image92.jpg"/></Relationships>
</file>

<file path=ppt/slides/_rels/slide71.xml.rels><?xml version="1.0" encoding="UTF-8" standalone="yes"?>
<Relationships xmlns="http://schemas.openxmlformats.org/package/2006/relationships"><Relationship Id="rId3" Type="http://schemas.openxmlformats.org/officeDocument/2006/relationships/image" Target="../media/image91.jpg"/><Relationship Id="rId2" Type="http://schemas.openxmlformats.org/officeDocument/2006/relationships/notesSlide" Target="../notesSlides/notesSlide71.xml"/><Relationship Id="rId1" Type="http://schemas.openxmlformats.org/officeDocument/2006/relationships/slideLayout" Target="../slideLayouts/slideLayout1.xml"/><Relationship Id="rId5" Type="http://schemas.openxmlformats.org/officeDocument/2006/relationships/image" Target="../media/image93.jpg"/><Relationship Id="rId4" Type="http://schemas.openxmlformats.org/officeDocument/2006/relationships/image" Target="../media/image92.jpg"/></Relationships>
</file>

<file path=ppt/slides/_rels/slide72.xml.rels><?xml version="1.0" encoding="UTF-8" standalone="yes"?>
<Relationships xmlns="http://schemas.openxmlformats.org/package/2006/relationships"><Relationship Id="rId8" Type="http://schemas.openxmlformats.org/officeDocument/2006/relationships/image" Target="../media/image78.jpg"/><Relationship Id="rId3" Type="http://schemas.openxmlformats.org/officeDocument/2006/relationships/image" Target="../media/image75.jpg"/><Relationship Id="rId7" Type="http://schemas.openxmlformats.org/officeDocument/2006/relationships/image" Target="../media/image77.jpg"/><Relationship Id="rId2" Type="http://schemas.openxmlformats.org/officeDocument/2006/relationships/notesSlide" Target="../notesSlides/notesSlide72.xml"/><Relationship Id="rId1" Type="http://schemas.openxmlformats.org/officeDocument/2006/relationships/slideLayout" Target="../slideLayouts/slideLayout1.xml"/><Relationship Id="rId6" Type="http://schemas.openxmlformats.org/officeDocument/2006/relationships/image" Target="../media/image73.jpg"/><Relationship Id="rId5" Type="http://schemas.openxmlformats.org/officeDocument/2006/relationships/image" Target="../media/image74.jpg"/><Relationship Id="rId4" Type="http://schemas.openxmlformats.org/officeDocument/2006/relationships/image" Target="../media/image76.jpg"/></Relationships>
</file>

<file path=ppt/slides/_rels/slide73.xml.rels><?xml version="1.0" encoding="UTF-8" standalone="yes"?>
<Relationships xmlns="http://schemas.openxmlformats.org/package/2006/relationships"><Relationship Id="rId8" Type="http://schemas.openxmlformats.org/officeDocument/2006/relationships/image" Target="../media/image50.jpg"/><Relationship Id="rId3" Type="http://schemas.openxmlformats.org/officeDocument/2006/relationships/image" Target="../media/image45.jpg"/><Relationship Id="rId7" Type="http://schemas.openxmlformats.org/officeDocument/2006/relationships/image" Target="../media/image49.png"/><Relationship Id="rId2" Type="http://schemas.openxmlformats.org/officeDocument/2006/relationships/notesSlide" Target="../notesSlides/notesSlide73.xml"/><Relationship Id="rId1" Type="http://schemas.openxmlformats.org/officeDocument/2006/relationships/slideLayout" Target="../slideLayouts/slideLayout1.xml"/><Relationship Id="rId6" Type="http://schemas.openxmlformats.org/officeDocument/2006/relationships/image" Target="../media/image48.jpg"/><Relationship Id="rId5" Type="http://schemas.openxmlformats.org/officeDocument/2006/relationships/image" Target="../media/image47.jpg"/><Relationship Id="rId4" Type="http://schemas.openxmlformats.org/officeDocument/2006/relationships/image" Target="../media/image46.jpg"/><Relationship Id="rId9" Type="http://schemas.openxmlformats.org/officeDocument/2006/relationships/image" Target="../media/image51.jpg"/></Relationships>
</file>

<file path=ppt/slides/_rels/slide74.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74.xml"/><Relationship Id="rId1" Type="http://schemas.openxmlformats.org/officeDocument/2006/relationships/slideLayout" Target="../slideLayouts/slideLayout1.xml"/><Relationship Id="rId5" Type="http://schemas.openxmlformats.org/officeDocument/2006/relationships/image" Target="../media/image96.png"/><Relationship Id="rId4" Type="http://schemas.openxmlformats.org/officeDocument/2006/relationships/image" Target="../media/image95.png"/></Relationships>
</file>

<file path=ppt/slides/_rels/slide7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5.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3.png"/><Relationship Id="rId4" Type="http://schemas.openxmlformats.org/officeDocument/2006/relationships/image" Target="../media/image28.png"/></Relationships>
</file>

<file path=ppt/slides/_rels/slide7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6.xml"/><Relationship Id="rId1" Type="http://schemas.openxmlformats.org/officeDocument/2006/relationships/slideLayout" Target="../slideLayouts/slideLayout3.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25.png"/></Relationships>
</file>

<file path=ppt/slides/_rels/slide77.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77.xml"/><Relationship Id="rId1" Type="http://schemas.openxmlformats.org/officeDocument/2006/relationships/slideLayout" Target="../slideLayouts/slideLayout3.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100.png"/></Relationships>
</file>

<file path=ppt/slides/_rels/slide78.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78.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79.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87.xml"/><Relationship Id="rId1" Type="http://schemas.openxmlformats.org/officeDocument/2006/relationships/slideLayout" Target="../slideLayouts/slideLayout3.xml"/><Relationship Id="rId6" Type="http://schemas.openxmlformats.org/officeDocument/2006/relationships/image" Target="../media/image105.png"/><Relationship Id="rId5" Type="http://schemas.openxmlformats.org/officeDocument/2006/relationships/image" Target="../media/image104.png"/><Relationship Id="rId4" Type="http://schemas.openxmlformats.org/officeDocument/2006/relationships/image" Target="../media/image103.png"/></Relationships>
</file>

<file path=ppt/slides/_rels/slide88.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88.xml"/><Relationship Id="rId1" Type="http://schemas.openxmlformats.org/officeDocument/2006/relationships/slideLayout" Target="../slideLayouts/slideLayout3.xml"/><Relationship Id="rId6" Type="http://schemas.openxmlformats.org/officeDocument/2006/relationships/image" Target="../media/image109.png"/><Relationship Id="rId5" Type="http://schemas.openxmlformats.org/officeDocument/2006/relationships/image" Target="../media/image108.png"/><Relationship Id="rId4" Type="http://schemas.openxmlformats.org/officeDocument/2006/relationships/image" Target="../media/image107.png"/></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92.xml"/><Relationship Id="rId1" Type="http://schemas.openxmlformats.org/officeDocument/2006/relationships/slideLayout" Target="../slideLayouts/slideLayout3.xml"/><Relationship Id="rId6" Type="http://schemas.openxmlformats.org/officeDocument/2006/relationships/image" Target="../media/image113.png"/><Relationship Id="rId5" Type="http://schemas.openxmlformats.org/officeDocument/2006/relationships/image" Target="../media/image112.png"/><Relationship Id="rId4" Type="http://schemas.openxmlformats.org/officeDocument/2006/relationships/image" Target="../media/image111.png"/></Relationships>
</file>

<file path=ppt/slides/_rels/slide93.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93.xml"/><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3" Type="http://schemas.openxmlformats.org/officeDocument/2006/relationships/image" Target="../media/image114.png"/><Relationship Id="rId7" Type="http://schemas.openxmlformats.org/officeDocument/2006/relationships/image" Target="../media/image113.png"/><Relationship Id="rId2" Type="http://schemas.openxmlformats.org/officeDocument/2006/relationships/notesSlide" Target="../notesSlides/notesSlide94.xml"/><Relationship Id="rId1" Type="http://schemas.openxmlformats.org/officeDocument/2006/relationships/slideLayout" Target="../slideLayouts/slideLayout3.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110.png"/></Relationships>
</file>

<file path=ppt/slides/_rels/slide95.xml.rels><?xml version="1.0" encoding="UTF-8" standalone="yes"?>
<Relationships xmlns="http://schemas.openxmlformats.org/package/2006/relationships"><Relationship Id="rId3" Type="http://schemas.openxmlformats.org/officeDocument/2006/relationships/image" Target="../media/image114.png"/><Relationship Id="rId7" Type="http://schemas.openxmlformats.org/officeDocument/2006/relationships/image" Target="../media/image113.png"/><Relationship Id="rId2" Type="http://schemas.openxmlformats.org/officeDocument/2006/relationships/notesSlide" Target="../notesSlides/notesSlide95.xml"/><Relationship Id="rId1" Type="http://schemas.openxmlformats.org/officeDocument/2006/relationships/slideLayout" Target="../slideLayouts/slideLayout3.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110.png"/></Relationships>
</file>

<file path=ppt/slides/_rels/slide96.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96.xml"/><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99.xml"/><Relationship Id="rId1" Type="http://schemas.openxmlformats.org/officeDocument/2006/relationships/slideLayout" Target="../slideLayouts/slideLayout3.xml"/><Relationship Id="rId6" Type="http://schemas.openxmlformats.org/officeDocument/2006/relationships/image" Target="../media/image119.png"/><Relationship Id="rId5" Type="http://schemas.openxmlformats.org/officeDocument/2006/relationships/image" Target="../media/image118.png"/><Relationship Id="rId4" Type="http://schemas.openxmlformats.org/officeDocument/2006/relationships/image" Target="../media/image117.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rgbClr val="12C2E9"/>
            </a:gs>
            <a:gs pos="50000">
              <a:srgbClr val="C471ED"/>
            </a:gs>
            <a:gs pos="100000">
              <a:srgbClr val="F64F59"/>
            </a:gs>
          </a:gsLst>
          <a:lin ang="0" scaled="0"/>
        </a:gradFill>
        <a:effectLst/>
      </p:bgPr>
    </p:bg>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0" y="1049375"/>
            <a:ext cx="8520600" cy="2418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solidFill>
                  <a:srgbClr val="FFFFFF"/>
                </a:solidFill>
              </a:rPr>
              <a:t>ML Visuals</a:t>
            </a:r>
            <a:endParaRPr>
              <a:solidFill>
                <a:srgbClr val="FFFFFF"/>
              </a:solidFill>
            </a:endParaRPr>
          </a:p>
          <a:p>
            <a:pPr marL="0" lvl="0" indent="0" algn="ctr" rtl="0">
              <a:spcBef>
                <a:spcPts val="0"/>
              </a:spcBef>
              <a:spcAft>
                <a:spcPts val="0"/>
              </a:spcAft>
              <a:buNone/>
            </a:pPr>
            <a:r>
              <a:rPr lang="en" sz="1700">
                <a:solidFill>
                  <a:srgbClr val="FFFFFF"/>
                </a:solidFill>
              </a:rPr>
              <a:t>By </a:t>
            </a:r>
            <a:r>
              <a:rPr lang="en" sz="1700" u="sng">
                <a:solidFill>
                  <a:srgbClr val="FFFFFF"/>
                </a:solidFill>
                <a:hlinkClick r:id="rId3">
                  <a:extLst>
                    <a:ext uri="{A12FA001-AC4F-418D-AE19-62706E023703}">
                      <ahyp:hlinkClr xmlns:ahyp="http://schemas.microsoft.com/office/drawing/2018/hyperlinkcolor" val="tx"/>
                    </a:ext>
                  </a:extLst>
                </a:hlinkClick>
              </a:rPr>
              <a:t>dair.ai</a:t>
            </a:r>
            <a:endParaRPr sz="1700">
              <a:solidFill>
                <a:srgbClr val="FFFFFF"/>
              </a:solidFill>
            </a:endParaRPr>
          </a:p>
          <a:p>
            <a:pPr marL="0" lvl="0" indent="0" algn="ctr" rtl="0">
              <a:spcBef>
                <a:spcPts val="0"/>
              </a:spcBef>
              <a:spcAft>
                <a:spcPts val="0"/>
              </a:spcAft>
              <a:buNone/>
            </a:pPr>
            <a:endParaRPr sz="1700">
              <a:solidFill>
                <a:srgbClr val="FFFFFF"/>
              </a:solidFill>
            </a:endParaRPr>
          </a:p>
          <a:p>
            <a:pPr marL="0" lvl="0" indent="0" algn="ctr" rtl="0">
              <a:spcBef>
                <a:spcPts val="0"/>
              </a:spcBef>
              <a:spcAft>
                <a:spcPts val="0"/>
              </a:spcAft>
              <a:buNone/>
            </a:pPr>
            <a:r>
              <a:rPr lang="en" sz="1700" u="sng">
                <a:solidFill>
                  <a:srgbClr val="FFFFFF"/>
                </a:solidFill>
                <a:hlinkClick r:id="rId4">
                  <a:extLst>
                    <a:ext uri="{A12FA001-AC4F-418D-AE19-62706E023703}">
                      <ahyp:hlinkClr xmlns:ahyp="http://schemas.microsoft.com/office/drawing/2018/hyperlinkcolor" val="tx"/>
                    </a:ext>
                  </a:extLst>
                </a:hlinkClick>
              </a:rPr>
              <a:t>https://github.com/dair-ai/ml-visuals</a:t>
            </a:r>
            <a:endParaRPr sz="1700">
              <a:solidFill>
                <a:srgbClr val="FFFFFF"/>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22"/>
          <p:cNvSpPr/>
          <p:nvPr/>
        </p:nvSpPr>
        <p:spPr>
          <a:xfrm>
            <a:off x="659100" y="1854875"/>
            <a:ext cx="856200" cy="577800"/>
          </a:xfrm>
          <a:prstGeom prst="roundRect">
            <a:avLst>
              <a:gd name="adj" fmla="val 16667"/>
            </a:avLst>
          </a:prstGeom>
          <a:solidFill>
            <a:schemeClr val="lt1"/>
          </a:solidFill>
          <a:ln w="9525" cap="flat" cmpd="sng">
            <a:solidFill>
              <a:schemeClr val="dk1"/>
            </a:solidFill>
            <a:prstDash val="lg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latin typeface="Times New Roman"/>
                <a:ea typeface="Times New Roman"/>
                <a:cs typeface="Times New Roman"/>
                <a:sym typeface="Times New Roman"/>
              </a:rPr>
              <a:t>Video Stream</a:t>
            </a:r>
            <a:endParaRPr b="1">
              <a:latin typeface="Times New Roman"/>
              <a:ea typeface="Times New Roman"/>
              <a:cs typeface="Times New Roman"/>
              <a:sym typeface="Times New Roman"/>
            </a:endParaRPr>
          </a:p>
        </p:txBody>
      </p:sp>
      <p:sp>
        <p:nvSpPr>
          <p:cNvPr id="172" name="Google Shape;172;p22"/>
          <p:cNvSpPr/>
          <p:nvPr/>
        </p:nvSpPr>
        <p:spPr>
          <a:xfrm>
            <a:off x="2153900" y="1854875"/>
            <a:ext cx="1059900" cy="577800"/>
          </a:xfrm>
          <a:prstGeom prst="roundRect">
            <a:avLst>
              <a:gd name="adj" fmla="val 16667"/>
            </a:avLst>
          </a:prstGeom>
          <a:solidFill>
            <a:schemeClr val="lt1"/>
          </a:solidFill>
          <a:ln w="9525" cap="flat" cmpd="sng">
            <a:solidFill>
              <a:schemeClr val="dk1"/>
            </a:solidFill>
            <a:prstDash val="lg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latin typeface="Times New Roman"/>
                <a:ea typeface="Times New Roman"/>
                <a:cs typeface="Times New Roman"/>
                <a:sym typeface="Times New Roman"/>
              </a:rPr>
              <a:t>Skeleton Extraction</a:t>
            </a:r>
            <a:endParaRPr b="1">
              <a:latin typeface="Times New Roman"/>
              <a:ea typeface="Times New Roman"/>
              <a:cs typeface="Times New Roman"/>
              <a:sym typeface="Times New Roman"/>
            </a:endParaRPr>
          </a:p>
        </p:txBody>
      </p:sp>
      <p:sp>
        <p:nvSpPr>
          <p:cNvPr id="173" name="Google Shape;173;p22"/>
          <p:cNvSpPr/>
          <p:nvPr/>
        </p:nvSpPr>
        <p:spPr>
          <a:xfrm>
            <a:off x="3852400" y="1854875"/>
            <a:ext cx="1059900" cy="577800"/>
          </a:xfrm>
          <a:prstGeom prst="roundRect">
            <a:avLst>
              <a:gd name="adj" fmla="val 16667"/>
            </a:avLst>
          </a:prstGeom>
          <a:solidFill>
            <a:schemeClr val="lt1"/>
          </a:solidFill>
          <a:ln w="9525" cap="flat" cmpd="sng">
            <a:solidFill>
              <a:schemeClr val="dk1"/>
            </a:solidFill>
            <a:prstDash val="lg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latin typeface="Times New Roman"/>
                <a:ea typeface="Times New Roman"/>
                <a:cs typeface="Times New Roman"/>
                <a:sym typeface="Times New Roman"/>
              </a:rPr>
              <a:t>Fall</a:t>
            </a:r>
            <a:endParaRPr b="1">
              <a:latin typeface="Times New Roman"/>
              <a:ea typeface="Times New Roman"/>
              <a:cs typeface="Times New Roman"/>
              <a:sym typeface="Times New Roman"/>
            </a:endParaRPr>
          </a:p>
          <a:p>
            <a:pPr marL="0" lvl="0" indent="0" algn="ctr" rtl="0">
              <a:spcBef>
                <a:spcPts val="0"/>
              </a:spcBef>
              <a:spcAft>
                <a:spcPts val="0"/>
              </a:spcAft>
              <a:buNone/>
            </a:pPr>
            <a:r>
              <a:rPr lang="en" b="1">
                <a:latin typeface="Times New Roman"/>
                <a:ea typeface="Times New Roman"/>
                <a:cs typeface="Times New Roman"/>
                <a:sym typeface="Times New Roman"/>
              </a:rPr>
              <a:t>Detection</a:t>
            </a:r>
            <a:endParaRPr b="1">
              <a:latin typeface="Times New Roman"/>
              <a:ea typeface="Times New Roman"/>
              <a:cs typeface="Times New Roman"/>
              <a:sym typeface="Times New Roman"/>
            </a:endParaRPr>
          </a:p>
        </p:txBody>
      </p:sp>
      <p:sp>
        <p:nvSpPr>
          <p:cNvPr id="174" name="Google Shape;174;p22"/>
          <p:cNvSpPr/>
          <p:nvPr/>
        </p:nvSpPr>
        <p:spPr>
          <a:xfrm>
            <a:off x="6094700" y="1926275"/>
            <a:ext cx="856200" cy="435000"/>
          </a:xfrm>
          <a:prstGeom prst="roundRect">
            <a:avLst>
              <a:gd name="adj" fmla="val 16667"/>
            </a:avLst>
          </a:prstGeom>
          <a:solidFill>
            <a:schemeClr val="lt1"/>
          </a:solidFill>
          <a:ln w="9525" cap="flat" cmpd="sng">
            <a:solidFill>
              <a:schemeClr val="dk1"/>
            </a:solidFill>
            <a:prstDash val="lg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FF0E0E"/>
                </a:solidFill>
                <a:latin typeface="Times New Roman"/>
                <a:ea typeface="Times New Roman"/>
                <a:cs typeface="Times New Roman"/>
                <a:sym typeface="Times New Roman"/>
              </a:rPr>
              <a:t>Email</a:t>
            </a:r>
            <a:endParaRPr b="1">
              <a:solidFill>
                <a:srgbClr val="FF0E0E"/>
              </a:solidFill>
              <a:latin typeface="Times New Roman"/>
              <a:ea typeface="Times New Roman"/>
              <a:cs typeface="Times New Roman"/>
              <a:sym typeface="Times New Roman"/>
            </a:endParaRPr>
          </a:p>
          <a:p>
            <a:pPr marL="0" lvl="0" indent="0" algn="ctr" rtl="0">
              <a:spcBef>
                <a:spcPts val="0"/>
              </a:spcBef>
              <a:spcAft>
                <a:spcPts val="0"/>
              </a:spcAft>
              <a:buNone/>
            </a:pPr>
            <a:r>
              <a:rPr lang="en" b="1">
                <a:solidFill>
                  <a:srgbClr val="FF0E0E"/>
                </a:solidFill>
                <a:latin typeface="Times New Roman"/>
                <a:ea typeface="Times New Roman"/>
                <a:cs typeface="Times New Roman"/>
                <a:sym typeface="Times New Roman"/>
              </a:rPr>
              <a:t>Alert</a:t>
            </a:r>
            <a:endParaRPr b="1">
              <a:solidFill>
                <a:srgbClr val="FF0E0E"/>
              </a:solidFill>
              <a:latin typeface="Times New Roman"/>
              <a:ea typeface="Times New Roman"/>
              <a:cs typeface="Times New Roman"/>
              <a:sym typeface="Times New Roman"/>
            </a:endParaRPr>
          </a:p>
        </p:txBody>
      </p:sp>
      <p:sp>
        <p:nvSpPr>
          <p:cNvPr id="175" name="Google Shape;175;p22"/>
          <p:cNvSpPr/>
          <p:nvPr/>
        </p:nvSpPr>
        <p:spPr>
          <a:xfrm>
            <a:off x="1658050" y="1994225"/>
            <a:ext cx="353100" cy="299100"/>
          </a:xfrm>
          <a:prstGeom prst="rightArrow">
            <a:avLst>
              <a:gd name="adj1" fmla="val 50000"/>
              <a:gd name="adj2"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2"/>
          <p:cNvSpPr txBox="1"/>
          <p:nvPr/>
        </p:nvSpPr>
        <p:spPr>
          <a:xfrm>
            <a:off x="4973550" y="2293325"/>
            <a:ext cx="10599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a:solidFill>
                  <a:srgbClr val="FF0E0E"/>
                </a:solidFill>
                <a:latin typeface="Times New Roman"/>
                <a:ea typeface="Times New Roman"/>
                <a:cs typeface="Times New Roman"/>
                <a:sym typeface="Times New Roman"/>
              </a:rPr>
              <a:t>Abnormal</a:t>
            </a:r>
            <a:endParaRPr b="1">
              <a:solidFill>
                <a:srgbClr val="FF0E0E"/>
              </a:solidFill>
              <a:latin typeface="Times New Roman"/>
              <a:ea typeface="Times New Roman"/>
              <a:cs typeface="Times New Roman"/>
              <a:sym typeface="Times New Roman"/>
            </a:endParaRPr>
          </a:p>
        </p:txBody>
      </p:sp>
      <p:sp>
        <p:nvSpPr>
          <p:cNvPr id="177" name="Google Shape;177;p22"/>
          <p:cNvSpPr/>
          <p:nvPr/>
        </p:nvSpPr>
        <p:spPr>
          <a:xfrm rot="10800000">
            <a:off x="910450" y="2493625"/>
            <a:ext cx="3540000" cy="666000"/>
          </a:xfrm>
          <a:prstGeom prst="curvedDownArrow">
            <a:avLst>
              <a:gd name="adj1" fmla="val 25000"/>
              <a:gd name="adj2" fmla="val 48213"/>
              <a:gd name="adj3" fmla="val 25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2"/>
          <p:cNvSpPr/>
          <p:nvPr/>
        </p:nvSpPr>
        <p:spPr>
          <a:xfrm>
            <a:off x="3356550" y="1994225"/>
            <a:ext cx="353100" cy="299100"/>
          </a:xfrm>
          <a:prstGeom prst="rightArrow">
            <a:avLst>
              <a:gd name="adj1" fmla="val 50000"/>
              <a:gd name="adj2"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22"/>
          <p:cNvSpPr/>
          <p:nvPr/>
        </p:nvSpPr>
        <p:spPr>
          <a:xfrm>
            <a:off x="5075400" y="1943675"/>
            <a:ext cx="856200" cy="400200"/>
          </a:xfrm>
          <a:prstGeom prst="rightArrow">
            <a:avLst>
              <a:gd name="adj1" fmla="val 50000"/>
              <a:gd name="adj2"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22"/>
          <p:cNvSpPr txBox="1"/>
          <p:nvPr/>
        </p:nvSpPr>
        <p:spPr>
          <a:xfrm>
            <a:off x="2218450" y="3159625"/>
            <a:ext cx="8562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a:solidFill>
                  <a:schemeClr val="dk1"/>
                </a:solidFill>
                <a:latin typeface="Times New Roman"/>
                <a:ea typeface="Times New Roman"/>
                <a:cs typeface="Times New Roman"/>
                <a:sym typeface="Times New Roman"/>
              </a:rPr>
              <a:t>Normal</a:t>
            </a:r>
            <a:endParaRPr b="1">
              <a:solidFill>
                <a:schemeClr val="dk1"/>
              </a:solidFill>
              <a:latin typeface="Times New Roman"/>
              <a:ea typeface="Times New Roman"/>
              <a:cs typeface="Times New Roman"/>
              <a:sym typeface="Times New Roman"/>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4785"/>
        <p:cNvGrpSpPr/>
        <p:nvPr/>
      </p:nvGrpSpPr>
      <p:grpSpPr>
        <a:xfrm>
          <a:off x="0" y="0"/>
          <a:ext cx="0" cy="0"/>
          <a:chOff x="0" y="0"/>
          <a:chExt cx="0" cy="0"/>
        </a:xfrm>
      </p:grpSpPr>
      <p:sp>
        <p:nvSpPr>
          <p:cNvPr id="4786" name="Google Shape;4786;p112"/>
          <p:cNvSpPr txBox="1"/>
          <p:nvPr/>
        </p:nvSpPr>
        <p:spPr>
          <a:xfrm>
            <a:off x="664025" y="84025"/>
            <a:ext cx="2126400" cy="30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t>A) LSTM</a:t>
            </a:r>
            <a:endParaRPr sz="1100"/>
          </a:p>
        </p:txBody>
      </p:sp>
      <p:sp>
        <p:nvSpPr>
          <p:cNvPr id="4787" name="Google Shape;4787;p112"/>
          <p:cNvSpPr txBox="1"/>
          <p:nvPr/>
        </p:nvSpPr>
        <p:spPr>
          <a:xfrm>
            <a:off x="4472325" y="84025"/>
            <a:ext cx="1941300" cy="30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t>B) </a:t>
            </a:r>
            <a:r>
              <a:rPr lang="en" sz="1100">
                <a:solidFill>
                  <a:schemeClr val="dk1"/>
                </a:solidFill>
              </a:rPr>
              <a:t>LSTM / 1D-Conv</a:t>
            </a:r>
            <a:endParaRPr sz="1100"/>
          </a:p>
        </p:txBody>
      </p:sp>
      <p:sp>
        <p:nvSpPr>
          <p:cNvPr id="4788" name="Google Shape;4788;p112"/>
          <p:cNvSpPr txBox="1"/>
          <p:nvPr/>
        </p:nvSpPr>
        <p:spPr>
          <a:xfrm>
            <a:off x="4472325" y="2420400"/>
            <a:ext cx="3378600" cy="30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t>D) Att-BiLSTM</a:t>
            </a:r>
            <a:endParaRPr sz="1100"/>
          </a:p>
        </p:txBody>
      </p:sp>
      <p:sp>
        <p:nvSpPr>
          <p:cNvPr id="4789" name="Google Shape;4789;p112"/>
          <p:cNvSpPr txBox="1"/>
          <p:nvPr/>
        </p:nvSpPr>
        <p:spPr>
          <a:xfrm>
            <a:off x="605200" y="2420400"/>
            <a:ext cx="2126400" cy="30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t>C) BiLSTM</a:t>
            </a:r>
            <a:endParaRPr sz="1100"/>
          </a:p>
        </p:txBody>
      </p:sp>
      <p:pic>
        <p:nvPicPr>
          <p:cNvPr id="4790" name="Google Shape;4790;p112"/>
          <p:cNvPicPr preferRelativeResize="0"/>
          <p:nvPr/>
        </p:nvPicPr>
        <p:blipFill>
          <a:blip r:embed="rId3">
            <a:alphaModFix/>
          </a:blip>
          <a:stretch>
            <a:fillRect/>
          </a:stretch>
        </p:blipFill>
        <p:spPr>
          <a:xfrm>
            <a:off x="709600" y="348725"/>
            <a:ext cx="3071175" cy="1925250"/>
          </a:xfrm>
          <a:prstGeom prst="rect">
            <a:avLst/>
          </a:prstGeom>
          <a:noFill/>
          <a:ln>
            <a:noFill/>
          </a:ln>
        </p:spPr>
      </p:pic>
      <p:pic>
        <p:nvPicPr>
          <p:cNvPr id="4791" name="Google Shape;4791;p112"/>
          <p:cNvPicPr preferRelativeResize="0"/>
          <p:nvPr/>
        </p:nvPicPr>
        <p:blipFill>
          <a:blip r:embed="rId4">
            <a:alphaModFix/>
          </a:blip>
          <a:stretch>
            <a:fillRect/>
          </a:stretch>
        </p:blipFill>
        <p:spPr>
          <a:xfrm>
            <a:off x="4533100" y="331388"/>
            <a:ext cx="3728538" cy="1959924"/>
          </a:xfrm>
          <a:prstGeom prst="rect">
            <a:avLst/>
          </a:prstGeom>
          <a:noFill/>
          <a:ln>
            <a:noFill/>
          </a:ln>
        </p:spPr>
      </p:pic>
      <p:pic>
        <p:nvPicPr>
          <p:cNvPr id="4792" name="Google Shape;4792;p112"/>
          <p:cNvPicPr preferRelativeResize="0"/>
          <p:nvPr/>
        </p:nvPicPr>
        <p:blipFill>
          <a:blip r:embed="rId5">
            <a:alphaModFix/>
          </a:blip>
          <a:stretch>
            <a:fillRect/>
          </a:stretch>
        </p:blipFill>
        <p:spPr>
          <a:xfrm>
            <a:off x="4533100" y="2677500"/>
            <a:ext cx="3426453" cy="2399326"/>
          </a:xfrm>
          <a:prstGeom prst="rect">
            <a:avLst/>
          </a:prstGeom>
          <a:noFill/>
          <a:ln>
            <a:noFill/>
          </a:ln>
        </p:spPr>
      </p:pic>
      <p:pic>
        <p:nvPicPr>
          <p:cNvPr id="4793" name="Google Shape;4793;p112"/>
          <p:cNvPicPr preferRelativeResize="0"/>
          <p:nvPr/>
        </p:nvPicPr>
        <p:blipFill>
          <a:blip r:embed="rId6">
            <a:alphaModFix/>
          </a:blip>
          <a:stretch>
            <a:fillRect/>
          </a:stretch>
        </p:blipFill>
        <p:spPr>
          <a:xfrm>
            <a:off x="664025" y="2677500"/>
            <a:ext cx="3478224" cy="2399325"/>
          </a:xfrm>
          <a:prstGeom prst="rect">
            <a:avLst/>
          </a:prstGeom>
          <a:noFill/>
          <a:ln>
            <a:noFill/>
          </a:ln>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4797"/>
        <p:cNvGrpSpPr/>
        <p:nvPr/>
      </p:nvGrpSpPr>
      <p:grpSpPr>
        <a:xfrm>
          <a:off x="0" y="0"/>
          <a:ext cx="0" cy="0"/>
          <a:chOff x="0" y="0"/>
          <a:chExt cx="0" cy="0"/>
        </a:xfrm>
      </p:grpSpPr>
      <p:sp>
        <p:nvSpPr>
          <p:cNvPr id="4798" name="Google Shape;4798;p113"/>
          <p:cNvSpPr/>
          <p:nvPr/>
        </p:nvSpPr>
        <p:spPr>
          <a:xfrm>
            <a:off x="1664625" y="2499245"/>
            <a:ext cx="262800" cy="465900"/>
          </a:xfrm>
          <a:prstGeom prst="rect">
            <a:avLst/>
          </a:prstGeom>
          <a:solidFill>
            <a:srgbClr val="FCFC7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sp>
        <p:nvSpPr>
          <p:cNvPr id="4799" name="Google Shape;4799;p113"/>
          <p:cNvSpPr/>
          <p:nvPr/>
        </p:nvSpPr>
        <p:spPr>
          <a:xfrm>
            <a:off x="2142076" y="2499320"/>
            <a:ext cx="262800" cy="465900"/>
          </a:xfrm>
          <a:prstGeom prst="rect">
            <a:avLst/>
          </a:prstGeom>
          <a:solidFill>
            <a:srgbClr val="FCFC7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4800" name="Google Shape;4800;p113"/>
          <p:cNvCxnSpPr>
            <a:stCxn id="4798" idx="3"/>
            <a:endCxn id="4799" idx="1"/>
          </p:cNvCxnSpPr>
          <p:nvPr/>
        </p:nvCxnSpPr>
        <p:spPr>
          <a:xfrm>
            <a:off x="1927425" y="2732195"/>
            <a:ext cx="214800" cy="0"/>
          </a:xfrm>
          <a:prstGeom prst="straightConnector1">
            <a:avLst/>
          </a:prstGeom>
          <a:noFill/>
          <a:ln w="9525" cap="flat" cmpd="sng">
            <a:solidFill>
              <a:srgbClr val="000000"/>
            </a:solidFill>
            <a:prstDash val="solid"/>
            <a:round/>
            <a:headEnd type="none" w="med" len="med"/>
            <a:tailEnd type="triangle" w="med" len="med"/>
          </a:ln>
        </p:spPr>
      </p:cxnSp>
      <p:sp>
        <p:nvSpPr>
          <p:cNvPr id="4801" name="Google Shape;4801;p113"/>
          <p:cNvSpPr/>
          <p:nvPr/>
        </p:nvSpPr>
        <p:spPr>
          <a:xfrm>
            <a:off x="2619530" y="2499320"/>
            <a:ext cx="262800" cy="465900"/>
          </a:xfrm>
          <a:prstGeom prst="rect">
            <a:avLst/>
          </a:prstGeom>
          <a:solidFill>
            <a:srgbClr val="FCFC7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sp>
        <p:nvSpPr>
          <p:cNvPr id="4802" name="Google Shape;4802;p113"/>
          <p:cNvSpPr/>
          <p:nvPr/>
        </p:nvSpPr>
        <p:spPr>
          <a:xfrm>
            <a:off x="3099556" y="2499320"/>
            <a:ext cx="262800" cy="465900"/>
          </a:xfrm>
          <a:prstGeom prst="rect">
            <a:avLst/>
          </a:prstGeom>
          <a:solidFill>
            <a:srgbClr val="FCFC7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4803" name="Google Shape;4803;p113"/>
          <p:cNvCxnSpPr>
            <a:stCxn id="4801" idx="3"/>
            <a:endCxn id="4802" idx="1"/>
          </p:cNvCxnSpPr>
          <p:nvPr/>
        </p:nvCxnSpPr>
        <p:spPr>
          <a:xfrm>
            <a:off x="2882330" y="2732270"/>
            <a:ext cx="217200" cy="0"/>
          </a:xfrm>
          <a:prstGeom prst="straightConnector1">
            <a:avLst/>
          </a:prstGeom>
          <a:noFill/>
          <a:ln w="9525" cap="flat" cmpd="sng">
            <a:solidFill>
              <a:srgbClr val="000000"/>
            </a:solidFill>
            <a:prstDash val="solid"/>
            <a:round/>
            <a:headEnd type="none" w="med" len="med"/>
            <a:tailEnd type="triangle" w="med" len="med"/>
          </a:ln>
        </p:spPr>
      </p:cxnSp>
      <p:cxnSp>
        <p:nvCxnSpPr>
          <p:cNvPr id="4804" name="Google Shape;4804;p113"/>
          <p:cNvCxnSpPr>
            <a:stCxn id="4799" idx="3"/>
            <a:endCxn id="4801" idx="1"/>
          </p:cNvCxnSpPr>
          <p:nvPr/>
        </p:nvCxnSpPr>
        <p:spPr>
          <a:xfrm>
            <a:off x="2404876" y="2732270"/>
            <a:ext cx="214800" cy="0"/>
          </a:xfrm>
          <a:prstGeom prst="straightConnector1">
            <a:avLst/>
          </a:prstGeom>
          <a:noFill/>
          <a:ln w="9525" cap="flat" cmpd="sng">
            <a:solidFill>
              <a:srgbClr val="000000"/>
            </a:solidFill>
            <a:prstDash val="solid"/>
            <a:round/>
            <a:headEnd type="none" w="med" len="med"/>
            <a:tailEnd type="triangle" w="med" len="med"/>
          </a:ln>
        </p:spPr>
      </p:cxnSp>
      <p:sp>
        <p:nvSpPr>
          <p:cNvPr id="4805" name="Google Shape;4805;p113"/>
          <p:cNvSpPr/>
          <p:nvPr/>
        </p:nvSpPr>
        <p:spPr>
          <a:xfrm>
            <a:off x="3573895" y="2499320"/>
            <a:ext cx="262800" cy="465900"/>
          </a:xfrm>
          <a:prstGeom prst="rect">
            <a:avLst/>
          </a:prstGeom>
          <a:solidFill>
            <a:srgbClr val="FCFC7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4806" name="Google Shape;4806;p113"/>
          <p:cNvCxnSpPr>
            <a:stCxn id="4802" idx="3"/>
            <a:endCxn id="4805" idx="1"/>
          </p:cNvCxnSpPr>
          <p:nvPr/>
        </p:nvCxnSpPr>
        <p:spPr>
          <a:xfrm>
            <a:off x="3362356" y="2732270"/>
            <a:ext cx="211500" cy="0"/>
          </a:xfrm>
          <a:prstGeom prst="straightConnector1">
            <a:avLst/>
          </a:prstGeom>
          <a:noFill/>
          <a:ln w="9525" cap="flat" cmpd="sng">
            <a:solidFill>
              <a:srgbClr val="000000"/>
            </a:solidFill>
            <a:prstDash val="solid"/>
            <a:round/>
            <a:headEnd type="none" w="med" len="med"/>
            <a:tailEnd type="triangle" w="med" len="med"/>
          </a:ln>
        </p:spPr>
      </p:cxnSp>
      <p:sp>
        <p:nvSpPr>
          <p:cNvPr id="4807" name="Google Shape;4807;p113"/>
          <p:cNvSpPr/>
          <p:nvPr/>
        </p:nvSpPr>
        <p:spPr>
          <a:xfrm>
            <a:off x="4048224" y="2499320"/>
            <a:ext cx="262800" cy="465900"/>
          </a:xfrm>
          <a:prstGeom prst="rect">
            <a:avLst/>
          </a:prstGeom>
          <a:solidFill>
            <a:srgbClr val="FCFC7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sp>
        <p:nvSpPr>
          <p:cNvPr id="4808" name="Google Shape;4808;p113"/>
          <p:cNvSpPr/>
          <p:nvPr/>
        </p:nvSpPr>
        <p:spPr>
          <a:xfrm>
            <a:off x="4522538" y="2499245"/>
            <a:ext cx="262800" cy="465900"/>
          </a:xfrm>
          <a:prstGeom prst="rect">
            <a:avLst/>
          </a:prstGeom>
          <a:solidFill>
            <a:srgbClr val="FCFC7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4809" name="Google Shape;4809;p113"/>
          <p:cNvCxnSpPr>
            <a:stCxn id="4807" idx="3"/>
            <a:endCxn id="4808" idx="1"/>
          </p:cNvCxnSpPr>
          <p:nvPr/>
        </p:nvCxnSpPr>
        <p:spPr>
          <a:xfrm>
            <a:off x="4311024" y="2732270"/>
            <a:ext cx="211500" cy="0"/>
          </a:xfrm>
          <a:prstGeom prst="straightConnector1">
            <a:avLst/>
          </a:prstGeom>
          <a:noFill/>
          <a:ln w="9525" cap="flat" cmpd="sng">
            <a:solidFill>
              <a:srgbClr val="000000"/>
            </a:solidFill>
            <a:prstDash val="solid"/>
            <a:round/>
            <a:headEnd type="none" w="med" len="med"/>
            <a:tailEnd type="triangle" w="med" len="med"/>
          </a:ln>
        </p:spPr>
      </p:cxnSp>
      <p:cxnSp>
        <p:nvCxnSpPr>
          <p:cNvPr id="4810" name="Google Shape;4810;p113"/>
          <p:cNvCxnSpPr>
            <a:stCxn id="4805" idx="3"/>
            <a:endCxn id="4807" idx="1"/>
          </p:cNvCxnSpPr>
          <p:nvPr/>
        </p:nvCxnSpPr>
        <p:spPr>
          <a:xfrm>
            <a:off x="3836695" y="2732270"/>
            <a:ext cx="211500" cy="0"/>
          </a:xfrm>
          <a:prstGeom prst="straightConnector1">
            <a:avLst/>
          </a:prstGeom>
          <a:noFill/>
          <a:ln w="9525" cap="flat" cmpd="sng">
            <a:solidFill>
              <a:srgbClr val="000000"/>
            </a:solidFill>
            <a:prstDash val="solid"/>
            <a:round/>
            <a:headEnd type="none" w="med" len="med"/>
            <a:tailEnd type="triangle" w="med" len="med"/>
          </a:ln>
        </p:spPr>
      </p:cxnSp>
      <p:cxnSp>
        <p:nvCxnSpPr>
          <p:cNvPr id="4811" name="Google Shape;4811;p113"/>
          <p:cNvCxnSpPr/>
          <p:nvPr/>
        </p:nvCxnSpPr>
        <p:spPr>
          <a:xfrm rot="10800000">
            <a:off x="6076799" y="2180295"/>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4812" name="Google Shape;4812;p113"/>
          <p:cNvCxnSpPr>
            <a:stCxn id="4813" idx="0"/>
            <a:endCxn id="4798" idx="2"/>
          </p:cNvCxnSpPr>
          <p:nvPr/>
        </p:nvCxnSpPr>
        <p:spPr>
          <a:xfrm rot="10800000">
            <a:off x="1796025" y="2965075"/>
            <a:ext cx="0" cy="415800"/>
          </a:xfrm>
          <a:prstGeom prst="straightConnector1">
            <a:avLst/>
          </a:prstGeom>
          <a:noFill/>
          <a:ln w="19050" cap="flat" cmpd="sng">
            <a:solidFill>
              <a:srgbClr val="000000"/>
            </a:solidFill>
            <a:prstDash val="solid"/>
            <a:round/>
            <a:headEnd type="none" w="med" len="med"/>
            <a:tailEnd type="triangle" w="med" len="med"/>
          </a:ln>
        </p:spPr>
      </p:cxnSp>
      <p:sp>
        <p:nvSpPr>
          <p:cNvPr id="4813" name="Google Shape;4813;p113"/>
          <p:cNvSpPr/>
          <p:nvPr/>
        </p:nvSpPr>
        <p:spPr>
          <a:xfrm>
            <a:off x="1664625" y="3380875"/>
            <a:ext cx="262800" cy="814200"/>
          </a:xfrm>
          <a:prstGeom prst="rect">
            <a:avLst/>
          </a:prstGeom>
          <a:solidFill>
            <a:srgbClr val="69CFFF"/>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4" name="Google Shape;4814;p113"/>
          <p:cNvSpPr txBox="1"/>
          <p:nvPr/>
        </p:nvSpPr>
        <p:spPr>
          <a:xfrm>
            <a:off x="1558425" y="358166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4815" name="Google Shape;4815;p113"/>
          <p:cNvSpPr/>
          <p:nvPr/>
        </p:nvSpPr>
        <p:spPr>
          <a:xfrm>
            <a:off x="1665663" y="1858425"/>
            <a:ext cx="4582800" cy="318900"/>
          </a:xfrm>
          <a:prstGeom prst="rect">
            <a:avLst/>
          </a:prstGeom>
          <a:solidFill>
            <a:srgbClr val="FFD966"/>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FC</a:t>
            </a:r>
            <a:endParaRPr/>
          </a:p>
        </p:txBody>
      </p:sp>
      <p:sp>
        <p:nvSpPr>
          <p:cNvPr id="4816" name="Google Shape;4816;p113"/>
          <p:cNvSpPr/>
          <p:nvPr/>
        </p:nvSpPr>
        <p:spPr>
          <a:xfrm>
            <a:off x="1664613" y="1394050"/>
            <a:ext cx="4583700" cy="318900"/>
          </a:xfrm>
          <a:prstGeom prst="rect">
            <a:avLst/>
          </a:prstGeom>
          <a:solidFill>
            <a:srgbClr val="EE7878"/>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SM</a:t>
            </a:r>
            <a:endParaRPr/>
          </a:p>
        </p:txBody>
      </p:sp>
      <p:sp>
        <p:nvSpPr>
          <p:cNvPr id="4817" name="Google Shape;4817;p113"/>
          <p:cNvSpPr/>
          <p:nvPr/>
        </p:nvSpPr>
        <p:spPr>
          <a:xfrm>
            <a:off x="4996870" y="2499283"/>
            <a:ext cx="262800" cy="465900"/>
          </a:xfrm>
          <a:prstGeom prst="rect">
            <a:avLst/>
          </a:prstGeom>
          <a:solidFill>
            <a:srgbClr val="FCFC7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4818" name="Google Shape;4818;p113"/>
          <p:cNvCxnSpPr>
            <a:endCxn id="4817" idx="1"/>
          </p:cNvCxnSpPr>
          <p:nvPr/>
        </p:nvCxnSpPr>
        <p:spPr>
          <a:xfrm>
            <a:off x="4785370" y="2732233"/>
            <a:ext cx="211500" cy="0"/>
          </a:xfrm>
          <a:prstGeom prst="straightConnector1">
            <a:avLst/>
          </a:prstGeom>
          <a:noFill/>
          <a:ln w="9525" cap="flat" cmpd="sng">
            <a:solidFill>
              <a:srgbClr val="000000"/>
            </a:solidFill>
            <a:prstDash val="solid"/>
            <a:round/>
            <a:headEnd type="none" w="med" len="med"/>
            <a:tailEnd type="triangle" w="med" len="med"/>
          </a:ln>
        </p:spPr>
      </p:cxnSp>
      <p:sp>
        <p:nvSpPr>
          <p:cNvPr id="4819" name="Google Shape;4819;p113"/>
          <p:cNvSpPr/>
          <p:nvPr/>
        </p:nvSpPr>
        <p:spPr>
          <a:xfrm>
            <a:off x="5471199" y="2499283"/>
            <a:ext cx="262800" cy="465900"/>
          </a:xfrm>
          <a:prstGeom prst="rect">
            <a:avLst/>
          </a:prstGeom>
          <a:solidFill>
            <a:srgbClr val="FCFC7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sp>
        <p:nvSpPr>
          <p:cNvPr id="4820" name="Google Shape;4820;p113"/>
          <p:cNvSpPr/>
          <p:nvPr/>
        </p:nvSpPr>
        <p:spPr>
          <a:xfrm>
            <a:off x="5945513" y="2499208"/>
            <a:ext cx="262800" cy="465900"/>
          </a:xfrm>
          <a:prstGeom prst="rect">
            <a:avLst/>
          </a:prstGeom>
          <a:solidFill>
            <a:srgbClr val="FCFC7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4821" name="Google Shape;4821;p113"/>
          <p:cNvCxnSpPr>
            <a:stCxn id="4819" idx="3"/>
            <a:endCxn id="4820" idx="1"/>
          </p:cNvCxnSpPr>
          <p:nvPr/>
        </p:nvCxnSpPr>
        <p:spPr>
          <a:xfrm>
            <a:off x="5733999" y="2732233"/>
            <a:ext cx="211500" cy="0"/>
          </a:xfrm>
          <a:prstGeom prst="straightConnector1">
            <a:avLst/>
          </a:prstGeom>
          <a:noFill/>
          <a:ln w="9525" cap="flat" cmpd="sng">
            <a:solidFill>
              <a:srgbClr val="000000"/>
            </a:solidFill>
            <a:prstDash val="solid"/>
            <a:round/>
            <a:headEnd type="none" w="med" len="med"/>
            <a:tailEnd type="triangle" w="med" len="med"/>
          </a:ln>
        </p:spPr>
      </p:cxnSp>
      <p:cxnSp>
        <p:nvCxnSpPr>
          <p:cNvPr id="4822" name="Google Shape;4822;p113"/>
          <p:cNvCxnSpPr>
            <a:stCxn id="4817" idx="3"/>
            <a:endCxn id="4819" idx="1"/>
          </p:cNvCxnSpPr>
          <p:nvPr/>
        </p:nvCxnSpPr>
        <p:spPr>
          <a:xfrm>
            <a:off x="5259670" y="2732233"/>
            <a:ext cx="211500" cy="0"/>
          </a:xfrm>
          <a:prstGeom prst="straightConnector1">
            <a:avLst/>
          </a:prstGeom>
          <a:noFill/>
          <a:ln w="9525" cap="flat" cmpd="sng">
            <a:solidFill>
              <a:srgbClr val="000000"/>
            </a:solidFill>
            <a:prstDash val="solid"/>
            <a:round/>
            <a:headEnd type="none" w="med" len="med"/>
            <a:tailEnd type="triangle" w="med" len="med"/>
          </a:ln>
        </p:spPr>
      </p:cxnSp>
      <p:cxnSp>
        <p:nvCxnSpPr>
          <p:cNvPr id="4823" name="Google Shape;4823;p113"/>
          <p:cNvCxnSpPr>
            <a:stCxn id="4824" idx="0"/>
          </p:cNvCxnSpPr>
          <p:nvPr/>
        </p:nvCxnSpPr>
        <p:spPr>
          <a:xfrm rot="10800000">
            <a:off x="2273475" y="2965075"/>
            <a:ext cx="0" cy="415800"/>
          </a:xfrm>
          <a:prstGeom prst="straightConnector1">
            <a:avLst/>
          </a:prstGeom>
          <a:noFill/>
          <a:ln w="19050" cap="flat" cmpd="sng">
            <a:solidFill>
              <a:srgbClr val="000000"/>
            </a:solidFill>
            <a:prstDash val="solid"/>
            <a:round/>
            <a:headEnd type="none" w="med" len="med"/>
            <a:tailEnd type="triangle" w="med" len="med"/>
          </a:ln>
        </p:spPr>
      </p:cxnSp>
      <p:sp>
        <p:nvSpPr>
          <p:cNvPr id="4824" name="Google Shape;4824;p113"/>
          <p:cNvSpPr/>
          <p:nvPr/>
        </p:nvSpPr>
        <p:spPr>
          <a:xfrm>
            <a:off x="2142075" y="3380875"/>
            <a:ext cx="262800" cy="814200"/>
          </a:xfrm>
          <a:prstGeom prst="rect">
            <a:avLst/>
          </a:prstGeom>
          <a:solidFill>
            <a:srgbClr val="69CFFF"/>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5" name="Google Shape;4825;p113"/>
          <p:cNvSpPr txBox="1"/>
          <p:nvPr/>
        </p:nvSpPr>
        <p:spPr>
          <a:xfrm>
            <a:off x="2035875" y="358166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cxnSp>
        <p:nvCxnSpPr>
          <p:cNvPr id="4826" name="Google Shape;4826;p113"/>
          <p:cNvCxnSpPr>
            <a:stCxn id="4827" idx="0"/>
          </p:cNvCxnSpPr>
          <p:nvPr/>
        </p:nvCxnSpPr>
        <p:spPr>
          <a:xfrm rot="10800000">
            <a:off x="2752200" y="2965075"/>
            <a:ext cx="0" cy="415800"/>
          </a:xfrm>
          <a:prstGeom prst="straightConnector1">
            <a:avLst/>
          </a:prstGeom>
          <a:noFill/>
          <a:ln w="19050" cap="flat" cmpd="sng">
            <a:solidFill>
              <a:srgbClr val="000000"/>
            </a:solidFill>
            <a:prstDash val="solid"/>
            <a:round/>
            <a:headEnd type="none" w="med" len="med"/>
            <a:tailEnd type="triangle" w="med" len="med"/>
          </a:ln>
        </p:spPr>
      </p:cxnSp>
      <p:sp>
        <p:nvSpPr>
          <p:cNvPr id="4827" name="Google Shape;4827;p113"/>
          <p:cNvSpPr/>
          <p:nvPr/>
        </p:nvSpPr>
        <p:spPr>
          <a:xfrm>
            <a:off x="2620800" y="3380875"/>
            <a:ext cx="262800" cy="814200"/>
          </a:xfrm>
          <a:prstGeom prst="rect">
            <a:avLst/>
          </a:prstGeom>
          <a:solidFill>
            <a:srgbClr val="69CFFF"/>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8" name="Google Shape;4828;p113"/>
          <p:cNvSpPr txBox="1"/>
          <p:nvPr/>
        </p:nvSpPr>
        <p:spPr>
          <a:xfrm>
            <a:off x="2514600" y="358166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cxnSp>
        <p:nvCxnSpPr>
          <p:cNvPr id="4829" name="Google Shape;4829;p113"/>
          <p:cNvCxnSpPr>
            <a:stCxn id="4830" idx="0"/>
          </p:cNvCxnSpPr>
          <p:nvPr/>
        </p:nvCxnSpPr>
        <p:spPr>
          <a:xfrm rot="10800000">
            <a:off x="3229650" y="2965075"/>
            <a:ext cx="0" cy="415800"/>
          </a:xfrm>
          <a:prstGeom prst="straightConnector1">
            <a:avLst/>
          </a:prstGeom>
          <a:noFill/>
          <a:ln w="19050" cap="flat" cmpd="sng">
            <a:solidFill>
              <a:srgbClr val="000000"/>
            </a:solidFill>
            <a:prstDash val="solid"/>
            <a:round/>
            <a:headEnd type="none" w="med" len="med"/>
            <a:tailEnd type="triangle" w="med" len="med"/>
          </a:ln>
        </p:spPr>
      </p:cxnSp>
      <p:sp>
        <p:nvSpPr>
          <p:cNvPr id="4830" name="Google Shape;4830;p113"/>
          <p:cNvSpPr/>
          <p:nvPr/>
        </p:nvSpPr>
        <p:spPr>
          <a:xfrm>
            <a:off x="3098250" y="3380875"/>
            <a:ext cx="262800" cy="814200"/>
          </a:xfrm>
          <a:prstGeom prst="rect">
            <a:avLst/>
          </a:prstGeom>
          <a:solidFill>
            <a:srgbClr val="69CFFF"/>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1" name="Google Shape;4831;p113"/>
          <p:cNvSpPr txBox="1"/>
          <p:nvPr/>
        </p:nvSpPr>
        <p:spPr>
          <a:xfrm>
            <a:off x="2992050" y="358166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cxnSp>
        <p:nvCxnSpPr>
          <p:cNvPr id="4832" name="Google Shape;4832;p113"/>
          <p:cNvCxnSpPr>
            <a:stCxn id="4833" idx="0"/>
          </p:cNvCxnSpPr>
          <p:nvPr/>
        </p:nvCxnSpPr>
        <p:spPr>
          <a:xfrm rot="10800000">
            <a:off x="3708375" y="2965075"/>
            <a:ext cx="0" cy="415800"/>
          </a:xfrm>
          <a:prstGeom prst="straightConnector1">
            <a:avLst/>
          </a:prstGeom>
          <a:noFill/>
          <a:ln w="19050" cap="flat" cmpd="sng">
            <a:solidFill>
              <a:srgbClr val="000000"/>
            </a:solidFill>
            <a:prstDash val="solid"/>
            <a:round/>
            <a:headEnd type="none" w="med" len="med"/>
            <a:tailEnd type="triangle" w="med" len="med"/>
          </a:ln>
        </p:spPr>
      </p:cxnSp>
      <p:sp>
        <p:nvSpPr>
          <p:cNvPr id="4833" name="Google Shape;4833;p113"/>
          <p:cNvSpPr/>
          <p:nvPr/>
        </p:nvSpPr>
        <p:spPr>
          <a:xfrm>
            <a:off x="3576975" y="3380875"/>
            <a:ext cx="262800" cy="814200"/>
          </a:xfrm>
          <a:prstGeom prst="rect">
            <a:avLst/>
          </a:prstGeom>
          <a:solidFill>
            <a:srgbClr val="69CFFF"/>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4" name="Google Shape;4834;p113"/>
          <p:cNvSpPr txBox="1"/>
          <p:nvPr/>
        </p:nvSpPr>
        <p:spPr>
          <a:xfrm>
            <a:off x="3470775" y="358166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cxnSp>
        <p:nvCxnSpPr>
          <p:cNvPr id="4835" name="Google Shape;4835;p113"/>
          <p:cNvCxnSpPr>
            <a:stCxn id="4836" idx="0"/>
          </p:cNvCxnSpPr>
          <p:nvPr/>
        </p:nvCxnSpPr>
        <p:spPr>
          <a:xfrm rot="10800000">
            <a:off x="4185825" y="2965075"/>
            <a:ext cx="0" cy="415800"/>
          </a:xfrm>
          <a:prstGeom prst="straightConnector1">
            <a:avLst/>
          </a:prstGeom>
          <a:noFill/>
          <a:ln w="19050" cap="flat" cmpd="sng">
            <a:solidFill>
              <a:srgbClr val="000000"/>
            </a:solidFill>
            <a:prstDash val="solid"/>
            <a:round/>
            <a:headEnd type="none" w="med" len="med"/>
            <a:tailEnd type="triangle" w="med" len="med"/>
          </a:ln>
        </p:spPr>
      </p:cxnSp>
      <p:sp>
        <p:nvSpPr>
          <p:cNvPr id="4836" name="Google Shape;4836;p113"/>
          <p:cNvSpPr/>
          <p:nvPr/>
        </p:nvSpPr>
        <p:spPr>
          <a:xfrm>
            <a:off x="4054425" y="3380875"/>
            <a:ext cx="262800" cy="814200"/>
          </a:xfrm>
          <a:prstGeom prst="rect">
            <a:avLst/>
          </a:prstGeom>
          <a:solidFill>
            <a:srgbClr val="69CFFF"/>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7" name="Google Shape;4837;p113"/>
          <p:cNvSpPr txBox="1"/>
          <p:nvPr/>
        </p:nvSpPr>
        <p:spPr>
          <a:xfrm>
            <a:off x="3948225" y="358166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cxnSp>
        <p:nvCxnSpPr>
          <p:cNvPr id="4838" name="Google Shape;4838;p113"/>
          <p:cNvCxnSpPr>
            <a:stCxn id="4839" idx="0"/>
          </p:cNvCxnSpPr>
          <p:nvPr/>
        </p:nvCxnSpPr>
        <p:spPr>
          <a:xfrm rot="10800000">
            <a:off x="4664550" y="2966550"/>
            <a:ext cx="0" cy="415800"/>
          </a:xfrm>
          <a:prstGeom prst="straightConnector1">
            <a:avLst/>
          </a:prstGeom>
          <a:noFill/>
          <a:ln w="19050" cap="flat" cmpd="sng">
            <a:solidFill>
              <a:srgbClr val="000000"/>
            </a:solidFill>
            <a:prstDash val="solid"/>
            <a:round/>
            <a:headEnd type="none" w="med" len="med"/>
            <a:tailEnd type="triangle" w="med" len="med"/>
          </a:ln>
        </p:spPr>
      </p:cxnSp>
      <p:sp>
        <p:nvSpPr>
          <p:cNvPr id="4839" name="Google Shape;4839;p113"/>
          <p:cNvSpPr/>
          <p:nvPr/>
        </p:nvSpPr>
        <p:spPr>
          <a:xfrm>
            <a:off x="4533150" y="3382350"/>
            <a:ext cx="262800" cy="814200"/>
          </a:xfrm>
          <a:prstGeom prst="rect">
            <a:avLst/>
          </a:prstGeom>
          <a:solidFill>
            <a:srgbClr val="69CFFF"/>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0" name="Google Shape;4840;p113"/>
          <p:cNvSpPr txBox="1"/>
          <p:nvPr/>
        </p:nvSpPr>
        <p:spPr>
          <a:xfrm>
            <a:off x="4426950" y="35831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cxnSp>
        <p:nvCxnSpPr>
          <p:cNvPr id="4841" name="Google Shape;4841;p113"/>
          <p:cNvCxnSpPr>
            <a:stCxn id="4842" idx="0"/>
          </p:cNvCxnSpPr>
          <p:nvPr/>
        </p:nvCxnSpPr>
        <p:spPr>
          <a:xfrm rot="10800000">
            <a:off x="5142000" y="2966550"/>
            <a:ext cx="0" cy="415800"/>
          </a:xfrm>
          <a:prstGeom prst="straightConnector1">
            <a:avLst/>
          </a:prstGeom>
          <a:noFill/>
          <a:ln w="19050" cap="flat" cmpd="sng">
            <a:solidFill>
              <a:srgbClr val="000000"/>
            </a:solidFill>
            <a:prstDash val="solid"/>
            <a:round/>
            <a:headEnd type="none" w="med" len="med"/>
            <a:tailEnd type="triangle" w="med" len="med"/>
          </a:ln>
        </p:spPr>
      </p:cxnSp>
      <p:sp>
        <p:nvSpPr>
          <p:cNvPr id="4842" name="Google Shape;4842;p113"/>
          <p:cNvSpPr/>
          <p:nvPr/>
        </p:nvSpPr>
        <p:spPr>
          <a:xfrm>
            <a:off x="5010600" y="3382350"/>
            <a:ext cx="262800" cy="814200"/>
          </a:xfrm>
          <a:prstGeom prst="rect">
            <a:avLst/>
          </a:prstGeom>
          <a:solidFill>
            <a:srgbClr val="69CFFF"/>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3" name="Google Shape;4843;p113"/>
          <p:cNvSpPr txBox="1"/>
          <p:nvPr/>
        </p:nvSpPr>
        <p:spPr>
          <a:xfrm>
            <a:off x="4904400" y="35831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cxnSp>
        <p:nvCxnSpPr>
          <p:cNvPr id="4844" name="Google Shape;4844;p113"/>
          <p:cNvCxnSpPr>
            <a:stCxn id="4845" idx="0"/>
          </p:cNvCxnSpPr>
          <p:nvPr/>
        </p:nvCxnSpPr>
        <p:spPr>
          <a:xfrm rot="10800000">
            <a:off x="5620725" y="2966550"/>
            <a:ext cx="0" cy="415800"/>
          </a:xfrm>
          <a:prstGeom prst="straightConnector1">
            <a:avLst/>
          </a:prstGeom>
          <a:noFill/>
          <a:ln w="19050" cap="flat" cmpd="sng">
            <a:solidFill>
              <a:srgbClr val="000000"/>
            </a:solidFill>
            <a:prstDash val="solid"/>
            <a:round/>
            <a:headEnd type="none" w="med" len="med"/>
            <a:tailEnd type="triangle" w="med" len="med"/>
          </a:ln>
        </p:spPr>
      </p:cxnSp>
      <p:sp>
        <p:nvSpPr>
          <p:cNvPr id="4845" name="Google Shape;4845;p113"/>
          <p:cNvSpPr/>
          <p:nvPr/>
        </p:nvSpPr>
        <p:spPr>
          <a:xfrm>
            <a:off x="5489325" y="3382350"/>
            <a:ext cx="262800" cy="814200"/>
          </a:xfrm>
          <a:prstGeom prst="rect">
            <a:avLst/>
          </a:prstGeom>
          <a:solidFill>
            <a:srgbClr val="69CFFF"/>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6" name="Google Shape;4846;p113"/>
          <p:cNvSpPr txBox="1"/>
          <p:nvPr/>
        </p:nvSpPr>
        <p:spPr>
          <a:xfrm>
            <a:off x="5383125" y="35831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cxnSp>
        <p:nvCxnSpPr>
          <p:cNvPr id="4847" name="Google Shape;4847;p113"/>
          <p:cNvCxnSpPr>
            <a:stCxn id="4848" idx="0"/>
          </p:cNvCxnSpPr>
          <p:nvPr/>
        </p:nvCxnSpPr>
        <p:spPr>
          <a:xfrm rot="10800000">
            <a:off x="6098175" y="2966550"/>
            <a:ext cx="0" cy="415800"/>
          </a:xfrm>
          <a:prstGeom prst="straightConnector1">
            <a:avLst/>
          </a:prstGeom>
          <a:noFill/>
          <a:ln w="19050" cap="flat" cmpd="sng">
            <a:solidFill>
              <a:srgbClr val="000000"/>
            </a:solidFill>
            <a:prstDash val="solid"/>
            <a:round/>
            <a:headEnd type="none" w="med" len="med"/>
            <a:tailEnd type="triangle" w="med" len="med"/>
          </a:ln>
        </p:spPr>
      </p:cxnSp>
      <p:sp>
        <p:nvSpPr>
          <p:cNvPr id="4848" name="Google Shape;4848;p113"/>
          <p:cNvSpPr/>
          <p:nvPr/>
        </p:nvSpPr>
        <p:spPr>
          <a:xfrm>
            <a:off x="5966775" y="3382350"/>
            <a:ext cx="262800" cy="814200"/>
          </a:xfrm>
          <a:prstGeom prst="rect">
            <a:avLst/>
          </a:prstGeom>
          <a:solidFill>
            <a:srgbClr val="69CFFF"/>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9" name="Google Shape;4849;p113"/>
          <p:cNvSpPr txBox="1"/>
          <p:nvPr/>
        </p:nvSpPr>
        <p:spPr>
          <a:xfrm>
            <a:off x="5860575" y="35831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4853"/>
        <p:cNvGrpSpPr/>
        <p:nvPr/>
      </p:nvGrpSpPr>
      <p:grpSpPr>
        <a:xfrm>
          <a:off x="0" y="0"/>
          <a:ext cx="0" cy="0"/>
          <a:chOff x="0" y="0"/>
          <a:chExt cx="0" cy="0"/>
        </a:xfrm>
      </p:grpSpPr>
      <p:sp>
        <p:nvSpPr>
          <p:cNvPr id="4854" name="Google Shape;4854;p114"/>
          <p:cNvSpPr/>
          <p:nvPr/>
        </p:nvSpPr>
        <p:spPr>
          <a:xfrm>
            <a:off x="1664625" y="2499245"/>
            <a:ext cx="262800" cy="465900"/>
          </a:xfrm>
          <a:prstGeom prst="rect">
            <a:avLst/>
          </a:prstGeom>
          <a:solidFill>
            <a:srgbClr val="FCFC7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sp>
        <p:nvSpPr>
          <p:cNvPr id="4855" name="Google Shape;4855;p114"/>
          <p:cNvSpPr/>
          <p:nvPr/>
        </p:nvSpPr>
        <p:spPr>
          <a:xfrm>
            <a:off x="2142076" y="2499320"/>
            <a:ext cx="262800" cy="465900"/>
          </a:xfrm>
          <a:prstGeom prst="rect">
            <a:avLst/>
          </a:prstGeom>
          <a:solidFill>
            <a:srgbClr val="FCFC7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4856" name="Google Shape;4856;p114"/>
          <p:cNvCxnSpPr>
            <a:stCxn id="4854" idx="3"/>
            <a:endCxn id="4855" idx="1"/>
          </p:cNvCxnSpPr>
          <p:nvPr/>
        </p:nvCxnSpPr>
        <p:spPr>
          <a:xfrm>
            <a:off x="1927425" y="2732195"/>
            <a:ext cx="214800" cy="0"/>
          </a:xfrm>
          <a:prstGeom prst="straightConnector1">
            <a:avLst/>
          </a:prstGeom>
          <a:noFill/>
          <a:ln w="9525" cap="flat" cmpd="sng">
            <a:solidFill>
              <a:srgbClr val="000000"/>
            </a:solidFill>
            <a:prstDash val="solid"/>
            <a:round/>
            <a:headEnd type="triangle" w="med" len="med"/>
            <a:tailEnd type="triangle" w="med" len="med"/>
          </a:ln>
        </p:spPr>
      </p:cxnSp>
      <p:sp>
        <p:nvSpPr>
          <p:cNvPr id="4857" name="Google Shape;4857;p114"/>
          <p:cNvSpPr/>
          <p:nvPr/>
        </p:nvSpPr>
        <p:spPr>
          <a:xfrm>
            <a:off x="2619530" y="2499320"/>
            <a:ext cx="262800" cy="465900"/>
          </a:xfrm>
          <a:prstGeom prst="rect">
            <a:avLst/>
          </a:prstGeom>
          <a:solidFill>
            <a:srgbClr val="FCFC7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sp>
        <p:nvSpPr>
          <p:cNvPr id="4858" name="Google Shape;4858;p114"/>
          <p:cNvSpPr/>
          <p:nvPr/>
        </p:nvSpPr>
        <p:spPr>
          <a:xfrm>
            <a:off x="3099556" y="2499320"/>
            <a:ext cx="262800" cy="465900"/>
          </a:xfrm>
          <a:prstGeom prst="rect">
            <a:avLst/>
          </a:prstGeom>
          <a:solidFill>
            <a:srgbClr val="FCFC7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4859" name="Google Shape;4859;p114"/>
          <p:cNvCxnSpPr>
            <a:stCxn id="4857" idx="3"/>
            <a:endCxn id="4858" idx="1"/>
          </p:cNvCxnSpPr>
          <p:nvPr/>
        </p:nvCxnSpPr>
        <p:spPr>
          <a:xfrm>
            <a:off x="2882330" y="2732270"/>
            <a:ext cx="217200" cy="0"/>
          </a:xfrm>
          <a:prstGeom prst="straightConnector1">
            <a:avLst/>
          </a:prstGeom>
          <a:noFill/>
          <a:ln w="9525" cap="flat" cmpd="sng">
            <a:solidFill>
              <a:srgbClr val="000000"/>
            </a:solidFill>
            <a:prstDash val="solid"/>
            <a:round/>
            <a:headEnd type="triangle" w="med" len="med"/>
            <a:tailEnd type="triangle" w="med" len="med"/>
          </a:ln>
        </p:spPr>
      </p:cxnSp>
      <p:cxnSp>
        <p:nvCxnSpPr>
          <p:cNvPr id="4860" name="Google Shape;4860;p114"/>
          <p:cNvCxnSpPr>
            <a:stCxn id="4855" idx="3"/>
            <a:endCxn id="4857" idx="1"/>
          </p:cNvCxnSpPr>
          <p:nvPr/>
        </p:nvCxnSpPr>
        <p:spPr>
          <a:xfrm>
            <a:off x="2404876" y="2732270"/>
            <a:ext cx="214800" cy="0"/>
          </a:xfrm>
          <a:prstGeom prst="straightConnector1">
            <a:avLst/>
          </a:prstGeom>
          <a:noFill/>
          <a:ln w="9525" cap="flat" cmpd="sng">
            <a:solidFill>
              <a:srgbClr val="000000"/>
            </a:solidFill>
            <a:prstDash val="solid"/>
            <a:round/>
            <a:headEnd type="triangle" w="med" len="med"/>
            <a:tailEnd type="triangle" w="med" len="med"/>
          </a:ln>
        </p:spPr>
      </p:cxnSp>
      <p:sp>
        <p:nvSpPr>
          <p:cNvPr id="4861" name="Google Shape;4861;p114"/>
          <p:cNvSpPr/>
          <p:nvPr/>
        </p:nvSpPr>
        <p:spPr>
          <a:xfrm>
            <a:off x="3573895" y="2499320"/>
            <a:ext cx="262800" cy="465900"/>
          </a:xfrm>
          <a:prstGeom prst="rect">
            <a:avLst/>
          </a:prstGeom>
          <a:solidFill>
            <a:srgbClr val="FCFC7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4862" name="Google Shape;4862;p114"/>
          <p:cNvCxnSpPr>
            <a:stCxn id="4858" idx="3"/>
            <a:endCxn id="4861" idx="1"/>
          </p:cNvCxnSpPr>
          <p:nvPr/>
        </p:nvCxnSpPr>
        <p:spPr>
          <a:xfrm>
            <a:off x="3362356" y="2732270"/>
            <a:ext cx="211500" cy="0"/>
          </a:xfrm>
          <a:prstGeom prst="straightConnector1">
            <a:avLst/>
          </a:prstGeom>
          <a:noFill/>
          <a:ln w="9525" cap="flat" cmpd="sng">
            <a:solidFill>
              <a:srgbClr val="000000"/>
            </a:solidFill>
            <a:prstDash val="solid"/>
            <a:round/>
            <a:headEnd type="triangle" w="med" len="med"/>
            <a:tailEnd type="triangle" w="med" len="med"/>
          </a:ln>
        </p:spPr>
      </p:cxnSp>
      <p:sp>
        <p:nvSpPr>
          <p:cNvPr id="4863" name="Google Shape;4863;p114"/>
          <p:cNvSpPr/>
          <p:nvPr/>
        </p:nvSpPr>
        <p:spPr>
          <a:xfrm>
            <a:off x="4048224" y="2499320"/>
            <a:ext cx="262800" cy="465900"/>
          </a:xfrm>
          <a:prstGeom prst="rect">
            <a:avLst/>
          </a:prstGeom>
          <a:solidFill>
            <a:srgbClr val="FCFC7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sp>
        <p:nvSpPr>
          <p:cNvPr id="4864" name="Google Shape;4864;p114"/>
          <p:cNvSpPr/>
          <p:nvPr/>
        </p:nvSpPr>
        <p:spPr>
          <a:xfrm>
            <a:off x="4522538" y="2499245"/>
            <a:ext cx="262800" cy="465900"/>
          </a:xfrm>
          <a:prstGeom prst="rect">
            <a:avLst/>
          </a:prstGeom>
          <a:solidFill>
            <a:srgbClr val="FCFC7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4865" name="Google Shape;4865;p114"/>
          <p:cNvCxnSpPr>
            <a:stCxn id="4863" idx="3"/>
            <a:endCxn id="4864" idx="1"/>
          </p:cNvCxnSpPr>
          <p:nvPr/>
        </p:nvCxnSpPr>
        <p:spPr>
          <a:xfrm>
            <a:off x="4311024" y="2732270"/>
            <a:ext cx="211500" cy="0"/>
          </a:xfrm>
          <a:prstGeom prst="straightConnector1">
            <a:avLst/>
          </a:prstGeom>
          <a:noFill/>
          <a:ln w="9525" cap="flat" cmpd="sng">
            <a:solidFill>
              <a:srgbClr val="000000"/>
            </a:solidFill>
            <a:prstDash val="solid"/>
            <a:round/>
            <a:headEnd type="triangle" w="med" len="med"/>
            <a:tailEnd type="triangle" w="med" len="med"/>
          </a:ln>
        </p:spPr>
      </p:cxnSp>
      <p:cxnSp>
        <p:nvCxnSpPr>
          <p:cNvPr id="4866" name="Google Shape;4866;p114"/>
          <p:cNvCxnSpPr>
            <a:stCxn id="4861" idx="3"/>
            <a:endCxn id="4863" idx="1"/>
          </p:cNvCxnSpPr>
          <p:nvPr/>
        </p:nvCxnSpPr>
        <p:spPr>
          <a:xfrm>
            <a:off x="3836695" y="2732270"/>
            <a:ext cx="211500" cy="0"/>
          </a:xfrm>
          <a:prstGeom prst="straightConnector1">
            <a:avLst/>
          </a:prstGeom>
          <a:noFill/>
          <a:ln w="9525" cap="flat" cmpd="sng">
            <a:solidFill>
              <a:srgbClr val="000000"/>
            </a:solidFill>
            <a:prstDash val="solid"/>
            <a:round/>
            <a:headEnd type="triangle" w="med" len="med"/>
            <a:tailEnd type="triangle" w="med" len="med"/>
          </a:ln>
        </p:spPr>
      </p:cxnSp>
      <p:cxnSp>
        <p:nvCxnSpPr>
          <p:cNvPr id="4867" name="Google Shape;4867;p114"/>
          <p:cNvCxnSpPr/>
          <p:nvPr/>
        </p:nvCxnSpPr>
        <p:spPr>
          <a:xfrm rot="10800000">
            <a:off x="6076799" y="2180295"/>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4868" name="Google Shape;4868;p114"/>
          <p:cNvCxnSpPr>
            <a:stCxn id="4869" idx="0"/>
            <a:endCxn id="4854" idx="2"/>
          </p:cNvCxnSpPr>
          <p:nvPr/>
        </p:nvCxnSpPr>
        <p:spPr>
          <a:xfrm rot="10800000">
            <a:off x="1796013" y="2965076"/>
            <a:ext cx="0" cy="783300"/>
          </a:xfrm>
          <a:prstGeom prst="straightConnector1">
            <a:avLst/>
          </a:prstGeom>
          <a:noFill/>
          <a:ln w="19050" cap="flat" cmpd="sng">
            <a:solidFill>
              <a:srgbClr val="000000"/>
            </a:solidFill>
            <a:prstDash val="solid"/>
            <a:round/>
            <a:headEnd type="none" w="med" len="med"/>
            <a:tailEnd type="triangle" w="med" len="med"/>
          </a:ln>
        </p:spPr>
      </p:cxnSp>
      <p:sp>
        <p:nvSpPr>
          <p:cNvPr id="4869" name="Google Shape;4869;p114"/>
          <p:cNvSpPr/>
          <p:nvPr/>
        </p:nvSpPr>
        <p:spPr>
          <a:xfrm>
            <a:off x="1664613" y="3748376"/>
            <a:ext cx="262800" cy="636600"/>
          </a:xfrm>
          <a:prstGeom prst="rect">
            <a:avLst/>
          </a:prstGeom>
          <a:solidFill>
            <a:srgbClr val="69CFFF"/>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870" name="Google Shape;4870;p114"/>
          <p:cNvCxnSpPr>
            <a:stCxn id="4871" idx="0"/>
            <a:endCxn id="4855" idx="2"/>
          </p:cNvCxnSpPr>
          <p:nvPr/>
        </p:nvCxnSpPr>
        <p:spPr>
          <a:xfrm rot="10800000">
            <a:off x="2273338" y="2965226"/>
            <a:ext cx="900" cy="783300"/>
          </a:xfrm>
          <a:prstGeom prst="straightConnector1">
            <a:avLst/>
          </a:prstGeom>
          <a:noFill/>
          <a:ln w="19050" cap="flat" cmpd="sng">
            <a:solidFill>
              <a:srgbClr val="000000"/>
            </a:solidFill>
            <a:prstDash val="solid"/>
            <a:round/>
            <a:headEnd type="none" w="med" len="med"/>
            <a:tailEnd type="triangle" w="med" len="med"/>
          </a:ln>
        </p:spPr>
      </p:cxnSp>
      <p:sp>
        <p:nvSpPr>
          <p:cNvPr id="4871" name="Google Shape;4871;p114"/>
          <p:cNvSpPr/>
          <p:nvPr/>
        </p:nvSpPr>
        <p:spPr>
          <a:xfrm>
            <a:off x="2142838" y="3748526"/>
            <a:ext cx="262800" cy="636600"/>
          </a:xfrm>
          <a:prstGeom prst="rect">
            <a:avLst/>
          </a:prstGeom>
          <a:solidFill>
            <a:srgbClr val="69CFFF"/>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872" name="Google Shape;4872;p114"/>
          <p:cNvCxnSpPr>
            <a:stCxn id="4873" idx="0"/>
            <a:endCxn id="4857" idx="2"/>
          </p:cNvCxnSpPr>
          <p:nvPr/>
        </p:nvCxnSpPr>
        <p:spPr>
          <a:xfrm rot="10800000">
            <a:off x="2750875" y="2965226"/>
            <a:ext cx="300" cy="783300"/>
          </a:xfrm>
          <a:prstGeom prst="straightConnector1">
            <a:avLst/>
          </a:prstGeom>
          <a:noFill/>
          <a:ln w="19050" cap="flat" cmpd="sng">
            <a:solidFill>
              <a:srgbClr val="000000"/>
            </a:solidFill>
            <a:prstDash val="solid"/>
            <a:round/>
            <a:headEnd type="none" w="med" len="med"/>
            <a:tailEnd type="triangle" w="med" len="med"/>
          </a:ln>
        </p:spPr>
      </p:cxnSp>
      <p:sp>
        <p:nvSpPr>
          <p:cNvPr id="4873" name="Google Shape;4873;p114"/>
          <p:cNvSpPr/>
          <p:nvPr/>
        </p:nvSpPr>
        <p:spPr>
          <a:xfrm>
            <a:off x="2619775" y="3748526"/>
            <a:ext cx="262800" cy="636600"/>
          </a:xfrm>
          <a:prstGeom prst="rect">
            <a:avLst/>
          </a:prstGeom>
          <a:solidFill>
            <a:srgbClr val="69CFFF"/>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874" name="Google Shape;4874;p114"/>
          <p:cNvCxnSpPr>
            <a:stCxn id="4875" idx="0"/>
            <a:endCxn id="4858" idx="2"/>
          </p:cNvCxnSpPr>
          <p:nvPr/>
        </p:nvCxnSpPr>
        <p:spPr>
          <a:xfrm rot="10800000">
            <a:off x="3231038" y="2965226"/>
            <a:ext cx="1500" cy="783300"/>
          </a:xfrm>
          <a:prstGeom prst="straightConnector1">
            <a:avLst/>
          </a:prstGeom>
          <a:noFill/>
          <a:ln w="19050" cap="flat" cmpd="sng">
            <a:solidFill>
              <a:srgbClr val="000000"/>
            </a:solidFill>
            <a:prstDash val="solid"/>
            <a:round/>
            <a:headEnd type="none" w="med" len="med"/>
            <a:tailEnd type="triangle" w="med" len="med"/>
          </a:ln>
        </p:spPr>
      </p:cxnSp>
      <p:sp>
        <p:nvSpPr>
          <p:cNvPr id="4875" name="Google Shape;4875;p114"/>
          <p:cNvSpPr/>
          <p:nvPr/>
        </p:nvSpPr>
        <p:spPr>
          <a:xfrm>
            <a:off x="3101138" y="3748526"/>
            <a:ext cx="262800" cy="636600"/>
          </a:xfrm>
          <a:prstGeom prst="rect">
            <a:avLst/>
          </a:prstGeom>
          <a:solidFill>
            <a:srgbClr val="69CFFF"/>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876" name="Google Shape;4876;p114"/>
          <p:cNvCxnSpPr>
            <a:stCxn id="4877" idx="0"/>
            <a:endCxn id="4861" idx="2"/>
          </p:cNvCxnSpPr>
          <p:nvPr/>
        </p:nvCxnSpPr>
        <p:spPr>
          <a:xfrm rot="10800000" flipH="1">
            <a:off x="3702463" y="2965226"/>
            <a:ext cx="2700" cy="783300"/>
          </a:xfrm>
          <a:prstGeom prst="straightConnector1">
            <a:avLst/>
          </a:prstGeom>
          <a:noFill/>
          <a:ln w="19050" cap="flat" cmpd="sng">
            <a:solidFill>
              <a:srgbClr val="000000"/>
            </a:solidFill>
            <a:prstDash val="solid"/>
            <a:round/>
            <a:headEnd type="none" w="med" len="med"/>
            <a:tailEnd type="triangle" w="med" len="med"/>
          </a:ln>
        </p:spPr>
      </p:cxnSp>
      <p:sp>
        <p:nvSpPr>
          <p:cNvPr id="4877" name="Google Shape;4877;p114"/>
          <p:cNvSpPr/>
          <p:nvPr/>
        </p:nvSpPr>
        <p:spPr>
          <a:xfrm>
            <a:off x="3571063" y="3748526"/>
            <a:ext cx="262800" cy="636600"/>
          </a:xfrm>
          <a:prstGeom prst="rect">
            <a:avLst/>
          </a:prstGeom>
          <a:solidFill>
            <a:srgbClr val="69CFFF"/>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878" name="Google Shape;4878;p114"/>
          <p:cNvCxnSpPr>
            <a:stCxn id="4879" idx="0"/>
            <a:endCxn id="4863" idx="2"/>
          </p:cNvCxnSpPr>
          <p:nvPr/>
        </p:nvCxnSpPr>
        <p:spPr>
          <a:xfrm rot="10800000">
            <a:off x="4179725" y="2965226"/>
            <a:ext cx="3000" cy="783300"/>
          </a:xfrm>
          <a:prstGeom prst="straightConnector1">
            <a:avLst/>
          </a:prstGeom>
          <a:noFill/>
          <a:ln w="19050" cap="flat" cmpd="sng">
            <a:solidFill>
              <a:srgbClr val="000000"/>
            </a:solidFill>
            <a:prstDash val="solid"/>
            <a:round/>
            <a:headEnd type="none" w="med" len="med"/>
            <a:tailEnd type="triangle" w="med" len="med"/>
          </a:ln>
        </p:spPr>
      </p:cxnSp>
      <p:sp>
        <p:nvSpPr>
          <p:cNvPr id="4879" name="Google Shape;4879;p114"/>
          <p:cNvSpPr/>
          <p:nvPr/>
        </p:nvSpPr>
        <p:spPr>
          <a:xfrm>
            <a:off x="4051325" y="3748526"/>
            <a:ext cx="262800" cy="636600"/>
          </a:xfrm>
          <a:prstGeom prst="rect">
            <a:avLst/>
          </a:prstGeom>
          <a:solidFill>
            <a:srgbClr val="69CFFF"/>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880" name="Google Shape;4880;p114"/>
          <p:cNvCxnSpPr>
            <a:stCxn id="4881" idx="0"/>
            <a:endCxn id="4864" idx="2"/>
          </p:cNvCxnSpPr>
          <p:nvPr/>
        </p:nvCxnSpPr>
        <p:spPr>
          <a:xfrm rot="10800000">
            <a:off x="4654075" y="2965076"/>
            <a:ext cx="3000" cy="783300"/>
          </a:xfrm>
          <a:prstGeom prst="straightConnector1">
            <a:avLst/>
          </a:prstGeom>
          <a:noFill/>
          <a:ln w="19050" cap="flat" cmpd="sng">
            <a:solidFill>
              <a:srgbClr val="000000"/>
            </a:solidFill>
            <a:prstDash val="solid"/>
            <a:round/>
            <a:headEnd type="none" w="med" len="med"/>
            <a:tailEnd type="triangle" w="med" len="med"/>
          </a:ln>
        </p:spPr>
      </p:cxnSp>
      <p:sp>
        <p:nvSpPr>
          <p:cNvPr id="4881" name="Google Shape;4881;p114"/>
          <p:cNvSpPr/>
          <p:nvPr/>
        </p:nvSpPr>
        <p:spPr>
          <a:xfrm>
            <a:off x="4525675" y="3748376"/>
            <a:ext cx="262800" cy="636600"/>
          </a:xfrm>
          <a:prstGeom prst="rect">
            <a:avLst/>
          </a:prstGeom>
          <a:solidFill>
            <a:srgbClr val="69CFFF"/>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2" name="Google Shape;4882;p114"/>
          <p:cNvSpPr txBox="1"/>
          <p:nvPr/>
        </p:nvSpPr>
        <p:spPr>
          <a:xfrm>
            <a:off x="2036638" y="38603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4883" name="Google Shape;4883;p114"/>
          <p:cNvSpPr txBox="1"/>
          <p:nvPr/>
        </p:nvSpPr>
        <p:spPr>
          <a:xfrm>
            <a:off x="1558625" y="38603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4884" name="Google Shape;4884;p114"/>
          <p:cNvSpPr txBox="1"/>
          <p:nvPr/>
        </p:nvSpPr>
        <p:spPr>
          <a:xfrm>
            <a:off x="2989213" y="38603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4885" name="Google Shape;4885;p114"/>
          <p:cNvSpPr txBox="1"/>
          <p:nvPr/>
        </p:nvSpPr>
        <p:spPr>
          <a:xfrm>
            <a:off x="2515775" y="38603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4886" name="Google Shape;4886;p114"/>
          <p:cNvSpPr txBox="1"/>
          <p:nvPr/>
        </p:nvSpPr>
        <p:spPr>
          <a:xfrm>
            <a:off x="3470025" y="38603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4887" name="Google Shape;4887;p114"/>
          <p:cNvSpPr txBox="1"/>
          <p:nvPr/>
        </p:nvSpPr>
        <p:spPr>
          <a:xfrm>
            <a:off x="3942175" y="38603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4888" name="Google Shape;4888;p114"/>
          <p:cNvSpPr txBox="1"/>
          <p:nvPr/>
        </p:nvSpPr>
        <p:spPr>
          <a:xfrm>
            <a:off x="4417250" y="386056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4889" name="Google Shape;4889;p114"/>
          <p:cNvSpPr/>
          <p:nvPr/>
        </p:nvSpPr>
        <p:spPr>
          <a:xfrm>
            <a:off x="1665663" y="1858425"/>
            <a:ext cx="5919600" cy="318900"/>
          </a:xfrm>
          <a:prstGeom prst="rect">
            <a:avLst/>
          </a:prstGeom>
          <a:solidFill>
            <a:srgbClr val="FFD966"/>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FC</a:t>
            </a:r>
            <a:endParaRPr/>
          </a:p>
        </p:txBody>
      </p:sp>
      <p:sp>
        <p:nvSpPr>
          <p:cNvPr id="4890" name="Google Shape;4890;p114"/>
          <p:cNvSpPr/>
          <p:nvPr/>
        </p:nvSpPr>
        <p:spPr>
          <a:xfrm>
            <a:off x="1664613" y="1394050"/>
            <a:ext cx="5919600" cy="318900"/>
          </a:xfrm>
          <a:prstGeom prst="rect">
            <a:avLst/>
          </a:prstGeom>
          <a:solidFill>
            <a:srgbClr val="EE7878"/>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SM</a:t>
            </a:r>
            <a:endParaRPr/>
          </a:p>
        </p:txBody>
      </p:sp>
      <p:sp>
        <p:nvSpPr>
          <p:cNvPr id="4891" name="Google Shape;4891;p114"/>
          <p:cNvSpPr/>
          <p:nvPr/>
        </p:nvSpPr>
        <p:spPr>
          <a:xfrm>
            <a:off x="4996870" y="2499283"/>
            <a:ext cx="262800" cy="465900"/>
          </a:xfrm>
          <a:prstGeom prst="rect">
            <a:avLst/>
          </a:prstGeom>
          <a:solidFill>
            <a:srgbClr val="FCFC7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4892" name="Google Shape;4892;p114"/>
          <p:cNvCxnSpPr>
            <a:endCxn id="4891" idx="1"/>
          </p:cNvCxnSpPr>
          <p:nvPr/>
        </p:nvCxnSpPr>
        <p:spPr>
          <a:xfrm>
            <a:off x="4785370" y="2732233"/>
            <a:ext cx="211500" cy="0"/>
          </a:xfrm>
          <a:prstGeom prst="straightConnector1">
            <a:avLst/>
          </a:prstGeom>
          <a:noFill/>
          <a:ln w="9525" cap="flat" cmpd="sng">
            <a:solidFill>
              <a:srgbClr val="000000"/>
            </a:solidFill>
            <a:prstDash val="solid"/>
            <a:round/>
            <a:headEnd type="triangle" w="med" len="med"/>
            <a:tailEnd type="triangle" w="med" len="med"/>
          </a:ln>
        </p:spPr>
      </p:cxnSp>
      <p:sp>
        <p:nvSpPr>
          <p:cNvPr id="4893" name="Google Shape;4893;p114"/>
          <p:cNvSpPr/>
          <p:nvPr/>
        </p:nvSpPr>
        <p:spPr>
          <a:xfrm>
            <a:off x="5471199" y="2499283"/>
            <a:ext cx="262800" cy="465900"/>
          </a:xfrm>
          <a:prstGeom prst="rect">
            <a:avLst/>
          </a:prstGeom>
          <a:solidFill>
            <a:srgbClr val="FCFC7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sp>
        <p:nvSpPr>
          <p:cNvPr id="4894" name="Google Shape;4894;p114"/>
          <p:cNvSpPr/>
          <p:nvPr/>
        </p:nvSpPr>
        <p:spPr>
          <a:xfrm>
            <a:off x="5945513" y="2499208"/>
            <a:ext cx="262800" cy="465900"/>
          </a:xfrm>
          <a:prstGeom prst="rect">
            <a:avLst/>
          </a:prstGeom>
          <a:solidFill>
            <a:srgbClr val="FCFC7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4895" name="Google Shape;4895;p114"/>
          <p:cNvCxnSpPr>
            <a:stCxn id="4893" idx="3"/>
            <a:endCxn id="4894" idx="1"/>
          </p:cNvCxnSpPr>
          <p:nvPr/>
        </p:nvCxnSpPr>
        <p:spPr>
          <a:xfrm>
            <a:off x="5733999" y="2732233"/>
            <a:ext cx="211500" cy="0"/>
          </a:xfrm>
          <a:prstGeom prst="straightConnector1">
            <a:avLst/>
          </a:prstGeom>
          <a:noFill/>
          <a:ln w="9525" cap="flat" cmpd="sng">
            <a:solidFill>
              <a:srgbClr val="000000"/>
            </a:solidFill>
            <a:prstDash val="solid"/>
            <a:round/>
            <a:headEnd type="triangle" w="med" len="med"/>
            <a:tailEnd type="triangle" w="med" len="med"/>
          </a:ln>
        </p:spPr>
      </p:cxnSp>
      <p:cxnSp>
        <p:nvCxnSpPr>
          <p:cNvPr id="4896" name="Google Shape;4896;p114"/>
          <p:cNvCxnSpPr>
            <a:stCxn id="4891" idx="3"/>
            <a:endCxn id="4893" idx="1"/>
          </p:cNvCxnSpPr>
          <p:nvPr/>
        </p:nvCxnSpPr>
        <p:spPr>
          <a:xfrm>
            <a:off x="5259670" y="2732233"/>
            <a:ext cx="211500" cy="0"/>
          </a:xfrm>
          <a:prstGeom prst="straightConnector1">
            <a:avLst/>
          </a:prstGeom>
          <a:noFill/>
          <a:ln w="9525" cap="flat" cmpd="sng">
            <a:solidFill>
              <a:srgbClr val="000000"/>
            </a:solidFill>
            <a:prstDash val="solid"/>
            <a:round/>
            <a:headEnd type="triangle" w="med" len="med"/>
            <a:tailEnd type="triangle" w="med" len="med"/>
          </a:ln>
        </p:spPr>
      </p:cxnSp>
      <p:cxnSp>
        <p:nvCxnSpPr>
          <p:cNvPr id="4897" name="Google Shape;4897;p114"/>
          <p:cNvCxnSpPr>
            <a:stCxn id="4898" idx="0"/>
            <a:endCxn id="4891" idx="2"/>
          </p:cNvCxnSpPr>
          <p:nvPr/>
        </p:nvCxnSpPr>
        <p:spPr>
          <a:xfrm rot="10800000" flipH="1">
            <a:off x="5126950" y="2965113"/>
            <a:ext cx="1200" cy="783300"/>
          </a:xfrm>
          <a:prstGeom prst="straightConnector1">
            <a:avLst/>
          </a:prstGeom>
          <a:noFill/>
          <a:ln w="19050" cap="flat" cmpd="sng">
            <a:solidFill>
              <a:srgbClr val="000000"/>
            </a:solidFill>
            <a:prstDash val="solid"/>
            <a:round/>
            <a:headEnd type="none" w="med" len="med"/>
            <a:tailEnd type="triangle" w="med" len="med"/>
          </a:ln>
        </p:spPr>
      </p:cxnSp>
      <p:sp>
        <p:nvSpPr>
          <p:cNvPr id="4898" name="Google Shape;4898;p114"/>
          <p:cNvSpPr/>
          <p:nvPr/>
        </p:nvSpPr>
        <p:spPr>
          <a:xfrm>
            <a:off x="4995550" y="3748413"/>
            <a:ext cx="262800" cy="636600"/>
          </a:xfrm>
          <a:prstGeom prst="rect">
            <a:avLst/>
          </a:prstGeom>
          <a:solidFill>
            <a:srgbClr val="69CFFF"/>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899" name="Google Shape;4899;p114"/>
          <p:cNvCxnSpPr>
            <a:stCxn id="4900" idx="0"/>
            <a:endCxn id="4893" idx="2"/>
          </p:cNvCxnSpPr>
          <p:nvPr/>
        </p:nvCxnSpPr>
        <p:spPr>
          <a:xfrm rot="10800000">
            <a:off x="5602713" y="2965113"/>
            <a:ext cx="4500" cy="783300"/>
          </a:xfrm>
          <a:prstGeom prst="straightConnector1">
            <a:avLst/>
          </a:prstGeom>
          <a:noFill/>
          <a:ln w="19050" cap="flat" cmpd="sng">
            <a:solidFill>
              <a:srgbClr val="000000"/>
            </a:solidFill>
            <a:prstDash val="solid"/>
            <a:round/>
            <a:headEnd type="none" w="med" len="med"/>
            <a:tailEnd type="triangle" w="med" len="med"/>
          </a:ln>
        </p:spPr>
      </p:cxnSp>
      <p:sp>
        <p:nvSpPr>
          <p:cNvPr id="4900" name="Google Shape;4900;p114"/>
          <p:cNvSpPr/>
          <p:nvPr/>
        </p:nvSpPr>
        <p:spPr>
          <a:xfrm>
            <a:off x="5475813" y="3748413"/>
            <a:ext cx="262800" cy="636600"/>
          </a:xfrm>
          <a:prstGeom prst="rect">
            <a:avLst/>
          </a:prstGeom>
          <a:solidFill>
            <a:srgbClr val="69CFFF"/>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01" name="Google Shape;4901;p114"/>
          <p:cNvCxnSpPr>
            <a:stCxn id="4902" idx="0"/>
            <a:endCxn id="4894" idx="2"/>
          </p:cNvCxnSpPr>
          <p:nvPr/>
        </p:nvCxnSpPr>
        <p:spPr>
          <a:xfrm rot="10800000" flipH="1">
            <a:off x="6075650" y="2964963"/>
            <a:ext cx="1200" cy="783300"/>
          </a:xfrm>
          <a:prstGeom prst="straightConnector1">
            <a:avLst/>
          </a:prstGeom>
          <a:noFill/>
          <a:ln w="19050" cap="flat" cmpd="sng">
            <a:solidFill>
              <a:srgbClr val="000000"/>
            </a:solidFill>
            <a:prstDash val="solid"/>
            <a:round/>
            <a:headEnd type="none" w="med" len="med"/>
            <a:tailEnd type="triangle" w="med" len="med"/>
          </a:ln>
        </p:spPr>
      </p:cxnSp>
      <p:sp>
        <p:nvSpPr>
          <p:cNvPr id="4902" name="Google Shape;4902;p114"/>
          <p:cNvSpPr/>
          <p:nvPr/>
        </p:nvSpPr>
        <p:spPr>
          <a:xfrm>
            <a:off x="5944250" y="3748263"/>
            <a:ext cx="262800" cy="636600"/>
          </a:xfrm>
          <a:prstGeom prst="rect">
            <a:avLst/>
          </a:prstGeom>
          <a:solidFill>
            <a:srgbClr val="69CFFF"/>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3" name="Google Shape;4903;p114"/>
          <p:cNvSpPr txBox="1"/>
          <p:nvPr/>
        </p:nvSpPr>
        <p:spPr>
          <a:xfrm>
            <a:off x="4894538" y="38603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4904" name="Google Shape;4904;p114"/>
          <p:cNvSpPr txBox="1"/>
          <p:nvPr/>
        </p:nvSpPr>
        <p:spPr>
          <a:xfrm>
            <a:off x="5363713" y="38603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4905" name="Google Shape;4905;p114"/>
          <p:cNvSpPr txBox="1"/>
          <p:nvPr/>
        </p:nvSpPr>
        <p:spPr>
          <a:xfrm>
            <a:off x="5844688" y="38603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4906" name="Google Shape;4906;p114"/>
          <p:cNvSpPr/>
          <p:nvPr/>
        </p:nvSpPr>
        <p:spPr>
          <a:xfrm>
            <a:off x="6682663" y="2572825"/>
            <a:ext cx="902700" cy="318900"/>
          </a:xfrm>
          <a:prstGeom prst="rect">
            <a:avLst/>
          </a:prstGeom>
          <a:solidFill>
            <a:srgbClr val="A7F363"/>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Conv</a:t>
            </a:r>
            <a:endParaRPr/>
          </a:p>
        </p:txBody>
      </p:sp>
      <p:cxnSp>
        <p:nvCxnSpPr>
          <p:cNvPr id="4907" name="Google Shape;4907;p114"/>
          <p:cNvCxnSpPr/>
          <p:nvPr/>
        </p:nvCxnSpPr>
        <p:spPr>
          <a:xfrm rot="10800000" flipH="1">
            <a:off x="1798488" y="2899150"/>
            <a:ext cx="4980000" cy="225300"/>
          </a:xfrm>
          <a:prstGeom prst="bentConnector3">
            <a:avLst>
              <a:gd name="adj1" fmla="val 100000"/>
            </a:avLst>
          </a:prstGeom>
          <a:noFill/>
          <a:ln w="9525" cap="flat" cmpd="sng">
            <a:solidFill>
              <a:schemeClr val="dk2"/>
            </a:solidFill>
            <a:prstDash val="solid"/>
            <a:round/>
            <a:headEnd type="diamond" w="med" len="med"/>
            <a:tailEnd type="triangle" w="med" len="med"/>
          </a:ln>
        </p:spPr>
      </p:cxnSp>
      <p:cxnSp>
        <p:nvCxnSpPr>
          <p:cNvPr id="4908" name="Google Shape;4908;p114"/>
          <p:cNvCxnSpPr/>
          <p:nvPr/>
        </p:nvCxnSpPr>
        <p:spPr>
          <a:xfrm rot="10800000" flipH="1">
            <a:off x="2273338" y="2899125"/>
            <a:ext cx="4580700" cy="267000"/>
          </a:xfrm>
          <a:prstGeom prst="bentConnector3">
            <a:avLst>
              <a:gd name="adj1" fmla="val 100002"/>
            </a:avLst>
          </a:prstGeom>
          <a:noFill/>
          <a:ln w="9525" cap="flat" cmpd="sng">
            <a:solidFill>
              <a:schemeClr val="dk2"/>
            </a:solidFill>
            <a:prstDash val="solid"/>
            <a:round/>
            <a:headEnd type="diamond" w="med" len="med"/>
            <a:tailEnd type="triangle" w="med" len="med"/>
          </a:ln>
        </p:spPr>
      </p:cxnSp>
      <p:cxnSp>
        <p:nvCxnSpPr>
          <p:cNvPr id="4909" name="Google Shape;4909;p114"/>
          <p:cNvCxnSpPr/>
          <p:nvPr/>
        </p:nvCxnSpPr>
        <p:spPr>
          <a:xfrm rot="10800000" flipH="1">
            <a:off x="2750963" y="2899075"/>
            <a:ext cx="4178700" cy="324600"/>
          </a:xfrm>
          <a:prstGeom prst="bentConnector3">
            <a:avLst>
              <a:gd name="adj1" fmla="val 100002"/>
            </a:avLst>
          </a:prstGeom>
          <a:noFill/>
          <a:ln w="9525" cap="flat" cmpd="sng">
            <a:solidFill>
              <a:schemeClr val="dk2"/>
            </a:solidFill>
            <a:prstDash val="solid"/>
            <a:round/>
            <a:headEnd type="diamond" w="med" len="med"/>
            <a:tailEnd type="triangle" w="med" len="med"/>
          </a:ln>
        </p:spPr>
      </p:cxnSp>
      <p:cxnSp>
        <p:nvCxnSpPr>
          <p:cNvPr id="4910" name="Google Shape;4910;p114"/>
          <p:cNvCxnSpPr/>
          <p:nvPr/>
        </p:nvCxnSpPr>
        <p:spPr>
          <a:xfrm rot="10800000" flipH="1">
            <a:off x="3236388" y="2898938"/>
            <a:ext cx="3785700" cy="375900"/>
          </a:xfrm>
          <a:prstGeom prst="bentConnector3">
            <a:avLst>
              <a:gd name="adj1" fmla="val 100003"/>
            </a:avLst>
          </a:prstGeom>
          <a:noFill/>
          <a:ln w="9525" cap="flat" cmpd="sng">
            <a:solidFill>
              <a:schemeClr val="dk2"/>
            </a:solidFill>
            <a:prstDash val="solid"/>
            <a:round/>
            <a:headEnd type="diamond" w="med" len="med"/>
            <a:tailEnd type="triangle" w="med" len="med"/>
          </a:ln>
        </p:spPr>
      </p:cxnSp>
      <p:cxnSp>
        <p:nvCxnSpPr>
          <p:cNvPr id="4911" name="Google Shape;4911;p114"/>
          <p:cNvCxnSpPr/>
          <p:nvPr/>
        </p:nvCxnSpPr>
        <p:spPr>
          <a:xfrm rot="10800000" flipH="1">
            <a:off x="3710738" y="2899163"/>
            <a:ext cx="3395400" cy="455100"/>
          </a:xfrm>
          <a:prstGeom prst="bentConnector3">
            <a:avLst>
              <a:gd name="adj1" fmla="val 100004"/>
            </a:avLst>
          </a:prstGeom>
          <a:noFill/>
          <a:ln w="9525" cap="flat" cmpd="sng">
            <a:solidFill>
              <a:schemeClr val="dk2"/>
            </a:solidFill>
            <a:prstDash val="solid"/>
            <a:round/>
            <a:headEnd type="diamond" w="med" len="med"/>
            <a:tailEnd type="triangle" w="med" len="med"/>
          </a:ln>
        </p:spPr>
      </p:cxnSp>
      <p:cxnSp>
        <p:nvCxnSpPr>
          <p:cNvPr id="4912" name="Google Shape;4912;p114"/>
          <p:cNvCxnSpPr/>
          <p:nvPr/>
        </p:nvCxnSpPr>
        <p:spPr>
          <a:xfrm rot="10800000" flipH="1">
            <a:off x="4175088" y="2897650"/>
            <a:ext cx="3010500" cy="504300"/>
          </a:xfrm>
          <a:prstGeom prst="bentConnector3">
            <a:avLst>
              <a:gd name="adj1" fmla="val 100005"/>
            </a:avLst>
          </a:prstGeom>
          <a:noFill/>
          <a:ln w="9525" cap="flat" cmpd="sng">
            <a:solidFill>
              <a:schemeClr val="dk2"/>
            </a:solidFill>
            <a:prstDash val="solid"/>
            <a:round/>
            <a:headEnd type="diamond" w="med" len="med"/>
            <a:tailEnd type="triangle" w="med" len="med"/>
          </a:ln>
        </p:spPr>
      </p:cxnSp>
      <p:cxnSp>
        <p:nvCxnSpPr>
          <p:cNvPr id="4913" name="Google Shape;4913;p114"/>
          <p:cNvCxnSpPr/>
          <p:nvPr/>
        </p:nvCxnSpPr>
        <p:spPr>
          <a:xfrm rot="10800000" flipH="1">
            <a:off x="4660588" y="2897550"/>
            <a:ext cx="2600700" cy="573000"/>
          </a:xfrm>
          <a:prstGeom prst="bentConnector3">
            <a:avLst>
              <a:gd name="adj1" fmla="val 100180"/>
            </a:avLst>
          </a:prstGeom>
          <a:noFill/>
          <a:ln w="9525" cap="flat" cmpd="sng">
            <a:solidFill>
              <a:schemeClr val="dk2"/>
            </a:solidFill>
            <a:prstDash val="solid"/>
            <a:round/>
            <a:headEnd type="diamond" w="med" len="med"/>
            <a:tailEnd type="triangle" w="med" len="med"/>
          </a:ln>
        </p:spPr>
      </p:cxnSp>
      <p:cxnSp>
        <p:nvCxnSpPr>
          <p:cNvPr id="4914" name="Google Shape;4914;p114"/>
          <p:cNvCxnSpPr/>
          <p:nvPr/>
        </p:nvCxnSpPr>
        <p:spPr>
          <a:xfrm rot="10800000" flipH="1">
            <a:off x="5133238" y="2897600"/>
            <a:ext cx="2216700" cy="624300"/>
          </a:xfrm>
          <a:prstGeom prst="bentConnector3">
            <a:avLst>
              <a:gd name="adj1" fmla="val 100002"/>
            </a:avLst>
          </a:prstGeom>
          <a:noFill/>
          <a:ln w="9525" cap="flat" cmpd="sng">
            <a:solidFill>
              <a:schemeClr val="dk2"/>
            </a:solidFill>
            <a:prstDash val="solid"/>
            <a:round/>
            <a:headEnd type="diamond" w="med" len="med"/>
            <a:tailEnd type="triangle" w="med" len="med"/>
          </a:ln>
        </p:spPr>
      </p:cxnSp>
      <p:cxnSp>
        <p:nvCxnSpPr>
          <p:cNvPr id="4915" name="Google Shape;4915;p114"/>
          <p:cNvCxnSpPr/>
          <p:nvPr/>
        </p:nvCxnSpPr>
        <p:spPr>
          <a:xfrm rot="10800000" flipH="1">
            <a:off x="5597938" y="2897600"/>
            <a:ext cx="1827600" cy="676800"/>
          </a:xfrm>
          <a:prstGeom prst="bentConnector3">
            <a:avLst>
              <a:gd name="adj1" fmla="val 100005"/>
            </a:avLst>
          </a:prstGeom>
          <a:noFill/>
          <a:ln w="9525" cap="flat" cmpd="sng">
            <a:solidFill>
              <a:schemeClr val="dk2"/>
            </a:solidFill>
            <a:prstDash val="solid"/>
            <a:round/>
            <a:headEnd type="diamond" w="med" len="med"/>
            <a:tailEnd type="triangle" w="med" len="med"/>
          </a:ln>
        </p:spPr>
      </p:cxnSp>
      <p:cxnSp>
        <p:nvCxnSpPr>
          <p:cNvPr id="4916" name="Google Shape;4916;p114"/>
          <p:cNvCxnSpPr/>
          <p:nvPr/>
        </p:nvCxnSpPr>
        <p:spPr>
          <a:xfrm rot="10800000" flipH="1">
            <a:off x="6075538" y="2897600"/>
            <a:ext cx="1429500" cy="730200"/>
          </a:xfrm>
          <a:prstGeom prst="bentConnector3">
            <a:avLst>
              <a:gd name="adj1" fmla="val 100003"/>
            </a:avLst>
          </a:prstGeom>
          <a:noFill/>
          <a:ln w="9525" cap="flat" cmpd="sng">
            <a:solidFill>
              <a:schemeClr val="dk2"/>
            </a:solidFill>
            <a:prstDash val="solid"/>
            <a:round/>
            <a:headEnd type="diamond" w="med" len="med"/>
            <a:tailEnd type="triangle" w="med" len="med"/>
          </a:ln>
        </p:spPr>
      </p:cxnSp>
      <p:cxnSp>
        <p:nvCxnSpPr>
          <p:cNvPr id="4917" name="Google Shape;4917;p114"/>
          <p:cNvCxnSpPr/>
          <p:nvPr/>
        </p:nvCxnSpPr>
        <p:spPr>
          <a:xfrm rot="10800000" flipH="1">
            <a:off x="7134024" y="2185820"/>
            <a:ext cx="1500" cy="387000"/>
          </a:xfrm>
          <a:prstGeom prst="straightConnector1">
            <a:avLst/>
          </a:prstGeom>
          <a:noFill/>
          <a:ln w="19050" cap="flat" cmpd="sng">
            <a:solidFill>
              <a:srgbClr val="000000"/>
            </a:solidFill>
            <a:prstDash val="solid"/>
            <a:round/>
            <a:headEnd type="none" w="med" len="med"/>
            <a:tailEnd type="triangle" w="med" len="med"/>
          </a:ln>
        </p:spPr>
      </p:cxnSp>
      <p:cxnSp>
        <p:nvCxnSpPr>
          <p:cNvPr id="4918" name="Google Shape;4918;p114"/>
          <p:cNvCxnSpPr/>
          <p:nvPr/>
        </p:nvCxnSpPr>
        <p:spPr>
          <a:xfrm rot="10800000">
            <a:off x="5607224" y="2188870"/>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4919" name="Google Shape;4919;p114"/>
          <p:cNvCxnSpPr>
            <a:stCxn id="4891" idx="0"/>
          </p:cNvCxnSpPr>
          <p:nvPr/>
        </p:nvCxnSpPr>
        <p:spPr>
          <a:xfrm rot="10800000">
            <a:off x="5126770" y="2177383"/>
            <a:ext cx="1500" cy="321900"/>
          </a:xfrm>
          <a:prstGeom prst="straightConnector1">
            <a:avLst/>
          </a:prstGeom>
          <a:noFill/>
          <a:ln w="19050" cap="flat" cmpd="sng">
            <a:solidFill>
              <a:srgbClr val="000000"/>
            </a:solidFill>
            <a:prstDash val="solid"/>
            <a:round/>
            <a:headEnd type="none" w="med" len="med"/>
            <a:tailEnd type="triangle" w="med" len="med"/>
          </a:ln>
        </p:spPr>
      </p:cxnSp>
      <p:cxnSp>
        <p:nvCxnSpPr>
          <p:cNvPr id="4920" name="Google Shape;4920;p114"/>
          <p:cNvCxnSpPr>
            <a:stCxn id="4864" idx="0"/>
          </p:cNvCxnSpPr>
          <p:nvPr/>
        </p:nvCxnSpPr>
        <p:spPr>
          <a:xfrm rot="10800000">
            <a:off x="4647638" y="2185745"/>
            <a:ext cx="6300" cy="313500"/>
          </a:xfrm>
          <a:prstGeom prst="straightConnector1">
            <a:avLst/>
          </a:prstGeom>
          <a:noFill/>
          <a:ln w="19050" cap="flat" cmpd="sng">
            <a:solidFill>
              <a:srgbClr val="000000"/>
            </a:solidFill>
            <a:prstDash val="solid"/>
            <a:round/>
            <a:headEnd type="none" w="med" len="med"/>
            <a:tailEnd type="triangle" w="med" len="med"/>
          </a:ln>
        </p:spPr>
      </p:cxnSp>
      <p:cxnSp>
        <p:nvCxnSpPr>
          <p:cNvPr id="4921" name="Google Shape;4921;p114"/>
          <p:cNvCxnSpPr/>
          <p:nvPr/>
        </p:nvCxnSpPr>
        <p:spPr>
          <a:xfrm rot="10800000">
            <a:off x="4179624" y="2186020"/>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4922" name="Google Shape;4922;p114"/>
          <p:cNvCxnSpPr/>
          <p:nvPr/>
        </p:nvCxnSpPr>
        <p:spPr>
          <a:xfrm rot="10800000">
            <a:off x="3221599" y="2180295"/>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4923" name="Google Shape;4923;p114"/>
          <p:cNvCxnSpPr/>
          <p:nvPr/>
        </p:nvCxnSpPr>
        <p:spPr>
          <a:xfrm rot="10800000">
            <a:off x="3711599" y="2186020"/>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4924" name="Google Shape;4924;p114"/>
          <p:cNvCxnSpPr>
            <a:stCxn id="4857" idx="0"/>
          </p:cNvCxnSpPr>
          <p:nvPr/>
        </p:nvCxnSpPr>
        <p:spPr>
          <a:xfrm rot="10800000">
            <a:off x="2748230" y="2185820"/>
            <a:ext cx="2700" cy="313500"/>
          </a:xfrm>
          <a:prstGeom prst="straightConnector1">
            <a:avLst/>
          </a:prstGeom>
          <a:noFill/>
          <a:ln w="19050" cap="flat" cmpd="sng">
            <a:solidFill>
              <a:srgbClr val="000000"/>
            </a:solidFill>
            <a:prstDash val="solid"/>
            <a:round/>
            <a:headEnd type="none" w="med" len="med"/>
            <a:tailEnd type="triangle" w="med" len="med"/>
          </a:ln>
        </p:spPr>
      </p:cxnSp>
      <p:cxnSp>
        <p:nvCxnSpPr>
          <p:cNvPr id="4925" name="Google Shape;4925;p114"/>
          <p:cNvCxnSpPr/>
          <p:nvPr/>
        </p:nvCxnSpPr>
        <p:spPr>
          <a:xfrm rot="10800000">
            <a:off x="2274855" y="2181570"/>
            <a:ext cx="2700" cy="313500"/>
          </a:xfrm>
          <a:prstGeom prst="straightConnector1">
            <a:avLst/>
          </a:prstGeom>
          <a:noFill/>
          <a:ln w="19050" cap="flat" cmpd="sng">
            <a:solidFill>
              <a:srgbClr val="000000"/>
            </a:solidFill>
            <a:prstDash val="solid"/>
            <a:round/>
            <a:headEnd type="none" w="med" len="med"/>
            <a:tailEnd type="triangle" w="med" len="med"/>
          </a:ln>
        </p:spPr>
      </p:cxnSp>
      <p:cxnSp>
        <p:nvCxnSpPr>
          <p:cNvPr id="4926" name="Google Shape;4926;p114"/>
          <p:cNvCxnSpPr/>
          <p:nvPr/>
        </p:nvCxnSpPr>
        <p:spPr>
          <a:xfrm rot="10800000">
            <a:off x="1801480" y="2182808"/>
            <a:ext cx="2700" cy="313500"/>
          </a:xfrm>
          <a:prstGeom prst="straightConnector1">
            <a:avLst/>
          </a:prstGeom>
          <a:noFill/>
          <a:ln w="19050" cap="flat" cmpd="sng">
            <a:solidFill>
              <a:srgbClr val="000000"/>
            </a:solidFill>
            <a:prstDash val="solid"/>
            <a:round/>
            <a:headEnd type="none" w="med" len="med"/>
            <a:tailEnd type="triangle" w="med" len="med"/>
          </a:ln>
        </p:spPr>
      </p:cxn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4930"/>
        <p:cNvGrpSpPr/>
        <p:nvPr/>
      </p:nvGrpSpPr>
      <p:grpSpPr>
        <a:xfrm>
          <a:off x="0" y="0"/>
          <a:ext cx="0" cy="0"/>
          <a:chOff x="0" y="0"/>
          <a:chExt cx="0" cy="0"/>
        </a:xfrm>
      </p:grpSpPr>
      <p:sp>
        <p:nvSpPr>
          <p:cNvPr id="4931" name="Google Shape;4931;p115"/>
          <p:cNvSpPr/>
          <p:nvPr/>
        </p:nvSpPr>
        <p:spPr>
          <a:xfrm>
            <a:off x="1740275" y="2953070"/>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sp>
        <p:nvSpPr>
          <p:cNvPr id="4932" name="Google Shape;4932;p115"/>
          <p:cNvSpPr/>
          <p:nvPr/>
        </p:nvSpPr>
        <p:spPr>
          <a:xfrm>
            <a:off x="2217726" y="2953145"/>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4933" name="Google Shape;4933;p115"/>
          <p:cNvCxnSpPr>
            <a:stCxn id="4931" idx="3"/>
            <a:endCxn id="4932" idx="1"/>
          </p:cNvCxnSpPr>
          <p:nvPr/>
        </p:nvCxnSpPr>
        <p:spPr>
          <a:xfrm>
            <a:off x="2003075" y="3186020"/>
            <a:ext cx="214800" cy="0"/>
          </a:xfrm>
          <a:prstGeom prst="straightConnector1">
            <a:avLst/>
          </a:prstGeom>
          <a:noFill/>
          <a:ln w="9525" cap="flat" cmpd="sng">
            <a:solidFill>
              <a:srgbClr val="000000"/>
            </a:solidFill>
            <a:prstDash val="solid"/>
            <a:round/>
            <a:headEnd type="triangle" w="med" len="med"/>
            <a:tailEnd type="triangle" w="med" len="med"/>
          </a:ln>
        </p:spPr>
      </p:cxnSp>
      <p:sp>
        <p:nvSpPr>
          <p:cNvPr id="4934" name="Google Shape;4934;p115"/>
          <p:cNvSpPr/>
          <p:nvPr/>
        </p:nvSpPr>
        <p:spPr>
          <a:xfrm>
            <a:off x="2695180" y="2953145"/>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sp>
        <p:nvSpPr>
          <p:cNvPr id="4935" name="Google Shape;4935;p115"/>
          <p:cNvSpPr/>
          <p:nvPr/>
        </p:nvSpPr>
        <p:spPr>
          <a:xfrm>
            <a:off x="3175206" y="2953145"/>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4936" name="Google Shape;4936;p115"/>
          <p:cNvCxnSpPr>
            <a:stCxn id="4934" idx="3"/>
            <a:endCxn id="4935" idx="1"/>
          </p:cNvCxnSpPr>
          <p:nvPr/>
        </p:nvCxnSpPr>
        <p:spPr>
          <a:xfrm>
            <a:off x="2957980" y="3186095"/>
            <a:ext cx="217200" cy="0"/>
          </a:xfrm>
          <a:prstGeom prst="straightConnector1">
            <a:avLst/>
          </a:prstGeom>
          <a:noFill/>
          <a:ln w="9525" cap="flat" cmpd="sng">
            <a:solidFill>
              <a:srgbClr val="000000"/>
            </a:solidFill>
            <a:prstDash val="solid"/>
            <a:round/>
            <a:headEnd type="triangle" w="med" len="med"/>
            <a:tailEnd type="triangle" w="med" len="med"/>
          </a:ln>
        </p:spPr>
      </p:cxnSp>
      <p:cxnSp>
        <p:nvCxnSpPr>
          <p:cNvPr id="4937" name="Google Shape;4937;p115"/>
          <p:cNvCxnSpPr>
            <a:stCxn id="4932" idx="3"/>
            <a:endCxn id="4934" idx="1"/>
          </p:cNvCxnSpPr>
          <p:nvPr/>
        </p:nvCxnSpPr>
        <p:spPr>
          <a:xfrm>
            <a:off x="2480526" y="3186095"/>
            <a:ext cx="214800" cy="0"/>
          </a:xfrm>
          <a:prstGeom prst="straightConnector1">
            <a:avLst/>
          </a:prstGeom>
          <a:noFill/>
          <a:ln w="9525" cap="flat" cmpd="sng">
            <a:solidFill>
              <a:srgbClr val="000000"/>
            </a:solidFill>
            <a:prstDash val="solid"/>
            <a:round/>
            <a:headEnd type="triangle" w="med" len="med"/>
            <a:tailEnd type="triangle" w="med" len="med"/>
          </a:ln>
        </p:spPr>
      </p:cxnSp>
      <p:sp>
        <p:nvSpPr>
          <p:cNvPr id="4938" name="Google Shape;4938;p115"/>
          <p:cNvSpPr/>
          <p:nvPr/>
        </p:nvSpPr>
        <p:spPr>
          <a:xfrm>
            <a:off x="3649545" y="2953145"/>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4939" name="Google Shape;4939;p115"/>
          <p:cNvCxnSpPr>
            <a:stCxn id="4935" idx="3"/>
            <a:endCxn id="4938" idx="1"/>
          </p:cNvCxnSpPr>
          <p:nvPr/>
        </p:nvCxnSpPr>
        <p:spPr>
          <a:xfrm>
            <a:off x="3438006" y="3186095"/>
            <a:ext cx="211500" cy="0"/>
          </a:xfrm>
          <a:prstGeom prst="straightConnector1">
            <a:avLst/>
          </a:prstGeom>
          <a:noFill/>
          <a:ln w="9525" cap="flat" cmpd="sng">
            <a:solidFill>
              <a:srgbClr val="000000"/>
            </a:solidFill>
            <a:prstDash val="solid"/>
            <a:round/>
            <a:headEnd type="triangle" w="med" len="med"/>
            <a:tailEnd type="triangle" w="med" len="med"/>
          </a:ln>
        </p:spPr>
      </p:cxnSp>
      <p:sp>
        <p:nvSpPr>
          <p:cNvPr id="4940" name="Google Shape;4940;p115"/>
          <p:cNvSpPr/>
          <p:nvPr/>
        </p:nvSpPr>
        <p:spPr>
          <a:xfrm>
            <a:off x="4123874" y="2953145"/>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sp>
        <p:nvSpPr>
          <p:cNvPr id="4941" name="Google Shape;4941;p115"/>
          <p:cNvSpPr/>
          <p:nvPr/>
        </p:nvSpPr>
        <p:spPr>
          <a:xfrm>
            <a:off x="4598188" y="2953070"/>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4942" name="Google Shape;4942;p115"/>
          <p:cNvCxnSpPr>
            <a:stCxn id="4940" idx="3"/>
            <a:endCxn id="4941" idx="1"/>
          </p:cNvCxnSpPr>
          <p:nvPr/>
        </p:nvCxnSpPr>
        <p:spPr>
          <a:xfrm>
            <a:off x="4386674" y="3186095"/>
            <a:ext cx="211500" cy="0"/>
          </a:xfrm>
          <a:prstGeom prst="straightConnector1">
            <a:avLst/>
          </a:prstGeom>
          <a:noFill/>
          <a:ln w="9525" cap="flat" cmpd="sng">
            <a:solidFill>
              <a:srgbClr val="000000"/>
            </a:solidFill>
            <a:prstDash val="solid"/>
            <a:round/>
            <a:headEnd type="triangle" w="med" len="med"/>
            <a:tailEnd type="triangle" w="med" len="med"/>
          </a:ln>
        </p:spPr>
      </p:cxnSp>
      <p:cxnSp>
        <p:nvCxnSpPr>
          <p:cNvPr id="4943" name="Google Shape;4943;p115"/>
          <p:cNvCxnSpPr>
            <a:stCxn id="4938" idx="3"/>
            <a:endCxn id="4940" idx="1"/>
          </p:cNvCxnSpPr>
          <p:nvPr/>
        </p:nvCxnSpPr>
        <p:spPr>
          <a:xfrm>
            <a:off x="3912345" y="3186095"/>
            <a:ext cx="211500" cy="0"/>
          </a:xfrm>
          <a:prstGeom prst="straightConnector1">
            <a:avLst/>
          </a:prstGeom>
          <a:noFill/>
          <a:ln w="9525" cap="flat" cmpd="sng">
            <a:solidFill>
              <a:srgbClr val="000000"/>
            </a:solidFill>
            <a:prstDash val="solid"/>
            <a:round/>
            <a:headEnd type="triangle" w="med" len="med"/>
            <a:tailEnd type="triangle" w="med" len="med"/>
          </a:ln>
        </p:spPr>
      </p:cxnSp>
      <p:cxnSp>
        <p:nvCxnSpPr>
          <p:cNvPr id="4944" name="Google Shape;4944;p115"/>
          <p:cNvCxnSpPr/>
          <p:nvPr/>
        </p:nvCxnSpPr>
        <p:spPr>
          <a:xfrm rot="10800000">
            <a:off x="6152449" y="2634120"/>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4945" name="Google Shape;4945;p115"/>
          <p:cNvCxnSpPr>
            <a:stCxn id="4946" idx="0"/>
            <a:endCxn id="4931" idx="2"/>
          </p:cNvCxnSpPr>
          <p:nvPr/>
        </p:nvCxnSpPr>
        <p:spPr>
          <a:xfrm rot="10800000">
            <a:off x="1871663" y="3418901"/>
            <a:ext cx="0" cy="783300"/>
          </a:xfrm>
          <a:prstGeom prst="straightConnector1">
            <a:avLst/>
          </a:prstGeom>
          <a:noFill/>
          <a:ln w="19050" cap="flat" cmpd="sng">
            <a:solidFill>
              <a:srgbClr val="000000"/>
            </a:solidFill>
            <a:prstDash val="solid"/>
            <a:round/>
            <a:headEnd type="none" w="med" len="med"/>
            <a:tailEnd type="triangle" w="med" len="med"/>
          </a:ln>
        </p:spPr>
      </p:cxnSp>
      <p:sp>
        <p:nvSpPr>
          <p:cNvPr id="4946" name="Google Shape;4946;p115"/>
          <p:cNvSpPr/>
          <p:nvPr/>
        </p:nvSpPr>
        <p:spPr>
          <a:xfrm>
            <a:off x="1740263" y="4202201"/>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47" name="Google Shape;4947;p115"/>
          <p:cNvCxnSpPr>
            <a:stCxn id="4948" idx="0"/>
            <a:endCxn id="4932" idx="2"/>
          </p:cNvCxnSpPr>
          <p:nvPr/>
        </p:nvCxnSpPr>
        <p:spPr>
          <a:xfrm rot="10800000">
            <a:off x="2348988" y="3419051"/>
            <a:ext cx="900" cy="783300"/>
          </a:xfrm>
          <a:prstGeom prst="straightConnector1">
            <a:avLst/>
          </a:prstGeom>
          <a:noFill/>
          <a:ln w="19050" cap="flat" cmpd="sng">
            <a:solidFill>
              <a:srgbClr val="000000"/>
            </a:solidFill>
            <a:prstDash val="solid"/>
            <a:round/>
            <a:headEnd type="none" w="med" len="med"/>
            <a:tailEnd type="triangle" w="med" len="med"/>
          </a:ln>
        </p:spPr>
      </p:cxnSp>
      <p:sp>
        <p:nvSpPr>
          <p:cNvPr id="4948" name="Google Shape;4948;p115"/>
          <p:cNvSpPr/>
          <p:nvPr/>
        </p:nvSpPr>
        <p:spPr>
          <a:xfrm>
            <a:off x="2218488" y="4202351"/>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49" name="Google Shape;4949;p115"/>
          <p:cNvCxnSpPr>
            <a:stCxn id="4950" idx="0"/>
            <a:endCxn id="4934" idx="2"/>
          </p:cNvCxnSpPr>
          <p:nvPr/>
        </p:nvCxnSpPr>
        <p:spPr>
          <a:xfrm rot="10800000">
            <a:off x="2826525" y="3419051"/>
            <a:ext cx="300" cy="783300"/>
          </a:xfrm>
          <a:prstGeom prst="straightConnector1">
            <a:avLst/>
          </a:prstGeom>
          <a:noFill/>
          <a:ln w="19050" cap="flat" cmpd="sng">
            <a:solidFill>
              <a:srgbClr val="000000"/>
            </a:solidFill>
            <a:prstDash val="solid"/>
            <a:round/>
            <a:headEnd type="none" w="med" len="med"/>
            <a:tailEnd type="triangle" w="med" len="med"/>
          </a:ln>
        </p:spPr>
      </p:cxnSp>
      <p:sp>
        <p:nvSpPr>
          <p:cNvPr id="4950" name="Google Shape;4950;p115"/>
          <p:cNvSpPr/>
          <p:nvPr/>
        </p:nvSpPr>
        <p:spPr>
          <a:xfrm>
            <a:off x="2695425" y="4202351"/>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51" name="Google Shape;4951;p115"/>
          <p:cNvCxnSpPr>
            <a:stCxn id="4952" idx="0"/>
            <a:endCxn id="4935" idx="2"/>
          </p:cNvCxnSpPr>
          <p:nvPr/>
        </p:nvCxnSpPr>
        <p:spPr>
          <a:xfrm rot="10800000">
            <a:off x="3306688" y="3419051"/>
            <a:ext cx="1500" cy="783300"/>
          </a:xfrm>
          <a:prstGeom prst="straightConnector1">
            <a:avLst/>
          </a:prstGeom>
          <a:noFill/>
          <a:ln w="19050" cap="flat" cmpd="sng">
            <a:solidFill>
              <a:srgbClr val="000000"/>
            </a:solidFill>
            <a:prstDash val="solid"/>
            <a:round/>
            <a:headEnd type="none" w="med" len="med"/>
            <a:tailEnd type="triangle" w="med" len="med"/>
          </a:ln>
        </p:spPr>
      </p:cxnSp>
      <p:sp>
        <p:nvSpPr>
          <p:cNvPr id="4952" name="Google Shape;4952;p115"/>
          <p:cNvSpPr/>
          <p:nvPr/>
        </p:nvSpPr>
        <p:spPr>
          <a:xfrm>
            <a:off x="3176788" y="4202351"/>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53" name="Google Shape;4953;p115"/>
          <p:cNvCxnSpPr>
            <a:stCxn id="4954" idx="0"/>
            <a:endCxn id="4938" idx="2"/>
          </p:cNvCxnSpPr>
          <p:nvPr/>
        </p:nvCxnSpPr>
        <p:spPr>
          <a:xfrm rot="10800000" flipH="1">
            <a:off x="3778113" y="3419051"/>
            <a:ext cx="2700" cy="783300"/>
          </a:xfrm>
          <a:prstGeom prst="straightConnector1">
            <a:avLst/>
          </a:prstGeom>
          <a:noFill/>
          <a:ln w="19050" cap="flat" cmpd="sng">
            <a:solidFill>
              <a:srgbClr val="000000"/>
            </a:solidFill>
            <a:prstDash val="solid"/>
            <a:round/>
            <a:headEnd type="none" w="med" len="med"/>
            <a:tailEnd type="triangle" w="med" len="med"/>
          </a:ln>
        </p:spPr>
      </p:cxnSp>
      <p:sp>
        <p:nvSpPr>
          <p:cNvPr id="4954" name="Google Shape;4954;p115"/>
          <p:cNvSpPr/>
          <p:nvPr/>
        </p:nvSpPr>
        <p:spPr>
          <a:xfrm>
            <a:off x="3646713" y="4202351"/>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55" name="Google Shape;4955;p115"/>
          <p:cNvCxnSpPr>
            <a:stCxn id="4956" idx="0"/>
            <a:endCxn id="4940" idx="2"/>
          </p:cNvCxnSpPr>
          <p:nvPr/>
        </p:nvCxnSpPr>
        <p:spPr>
          <a:xfrm rot="10800000">
            <a:off x="4255375" y="3419051"/>
            <a:ext cx="3000" cy="783300"/>
          </a:xfrm>
          <a:prstGeom prst="straightConnector1">
            <a:avLst/>
          </a:prstGeom>
          <a:noFill/>
          <a:ln w="19050" cap="flat" cmpd="sng">
            <a:solidFill>
              <a:srgbClr val="000000"/>
            </a:solidFill>
            <a:prstDash val="solid"/>
            <a:round/>
            <a:headEnd type="none" w="med" len="med"/>
            <a:tailEnd type="triangle" w="med" len="med"/>
          </a:ln>
        </p:spPr>
      </p:cxnSp>
      <p:sp>
        <p:nvSpPr>
          <p:cNvPr id="4956" name="Google Shape;4956;p115"/>
          <p:cNvSpPr/>
          <p:nvPr/>
        </p:nvSpPr>
        <p:spPr>
          <a:xfrm>
            <a:off x="4126975" y="4202351"/>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57" name="Google Shape;4957;p115"/>
          <p:cNvCxnSpPr>
            <a:stCxn id="4958" idx="0"/>
            <a:endCxn id="4941" idx="2"/>
          </p:cNvCxnSpPr>
          <p:nvPr/>
        </p:nvCxnSpPr>
        <p:spPr>
          <a:xfrm rot="10800000">
            <a:off x="4729725" y="3418901"/>
            <a:ext cx="3000" cy="783300"/>
          </a:xfrm>
          <a:prstGeom prst="straightConnector1">
            <a:avLst/>
          </a:prstGeom>
          <a:noFill/>
          <a:ln w="19050" cap="flat" cmpd="sng">
            <a:solidFill>
              <a:srgbClr val="000000"/>
            </a:solidFill>
            <a:prstDash val="solid"/>
            <a:round/>
            <a:headEnd type="none" w="med" len="med"/>
            <a:tailEnd type="triangle" w="med" len="med"/>
          </a:ln>
        </p:spPr>
      </p:cxnSp>
      <p:sp>
        <p:nvSpPr>
          <p:cNvPr id="4958" name="Google Shape;4958;p115"/>
          <p:cNvSpPr/>
          <p:nvPr/>
        </p:nvSpPr>
        <p:spPr>
          <a:xfrm>
            <a:off x="4601325" y="4202201"/>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9" name="Google Shape;4959;p115"/>
          <p:cNvSpPr txBox="1"/>
          <p:nvPr/>
        </p:nvSpPr>
        <p:spPr>
          <a:xfrm>
            <a:off x="2112288" y="43141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4960" name="Google Shape;4960;p115"/>
          <p:cNvSpPr txBox="1"/>
          <p:nvPr/>
        </p:nvSpPr>
        <p:spPr>
          <a:xfrm>
            <a:off x="1634275" y="43141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4961" name="Google Shape;4961;p115"/>
          <p:cNvSpPr txBox="1"/>
          <p:nvPr/>
        </p:nvSpPr>
        <p:spPr>
          <a:xfrm>
            <a:off x="3064863" y="43141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4962" name="Google Shape;4962;p115"/>
          <p:cNvSpPr txBox="1"/>
          <p:nvPr/>
        </p:nvSpPr>
        <p:spPr>
          <a:xfrm>
            <a:off x="2591425" y="43141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4963" name="Google Shape;4963;p115"/>
          <p:cNvSpPr txBox="1"/>
          <p:nvPr/>
        </p:nvSpPr>
        <p:spPr>
          <a:xfrm>
            <a:off x="3545675" y="43141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4964" name="Google Shape;4964;p115"/>
          <p:cNvSpPr txBox="1"/>
          <p:nvPr/>
        </p:nvSpPr>
        <p:spPr>
          <a:xfrm>
            <a:off x="4017825" y="43141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4965" name="Google Shape;4965;p115"/>
          <p:cNvSpPr txBox="1"/>
          <p:nvPr/>
        </p:nvSpPr>
        <p:spPr>
          <a:xfrm>
            <a:off x="4492900" y="431438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4966" name="Google Shape;4966;p115"/>
          <p:cNvSpPr/>
          <p:nvPr/>
        </p:nvSpPr>
        <p:spPr>
          <a:xfrm>
            <a:off x="1753838" y="894525"/>
            <a:ext cx="5919600" cy="318900"/>
          </a:xfrm>
          <a:prstGeom prst="rect">
            <a:avLst/>
          </a:prstGeom>
          <a:solidFill>
            <a:srgbClr val="FFD9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FC</a:t>
            </a:r>
            <a:endParaRPr/>
          </a:p>
        </p:txBody>
      </p:sp>
      <p:sp>
        <p:nvSpPr>
          <p:cNvPr id="4967" name="Google Shape;4967;p115"/>
          <p:cNvSpPr/>
          <p:nvPr/>
        </p:nvSpPr>
        <p:spPr>
          <a:xfrm>
            <a:off x="1752788" y="430150"/>
            <a:ext cx="5919600" cy="318900"/>
          </a:xfrm>
          <a:prstGeom prst="rect">
            <a:avLst/>
          </a:prstGeom>
          <a:solidFill>
            <a:srgbClr val="EE787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SM</a:t>
            </a:r>
            <a:endParaRPr/>
          </a:p>
        </p:txBody>
      </p:sp>
      <p:sp>
        <p:nvSpPr>
          <p:cNvPr id="4968" name="Google Shape;4968;p115"/>
          <p:cNvSpPr/>
          <p:nvPr/>
        </p:nvSpPr>
        <p:spPr>
          <a:xfrm>
            <a:off x="5072520" y="2953108"/>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4969" name="Google Shape;4969;p115"/>
          <p:cNvCxnSpPr>
            <a:endCxn id="4968" idx="1"/>
          </p:cNvCxnSpPr>
          <p:nvPr/>
        </p:nvCxnSpPr>
        <p:spPr>
          <a:xfrm>
            <a:off x="4861020" y="3186058"/>
            <a:ext cx="211500" cy="0"/>
          </a:xfrm>
          <a:prstGeom prst="straightConnector1">
            <a:avLst/>
          </a:prstGeom>
          <a:noFill/>
          <a:ln w="9525" cap="flat" cmpd="sng">
            <a:solidFill>
              <a:srgbClr val="000000"/>
            </a:solidFill>
            <a:prstDash val="solid"/>
            <a:round/>
            <a:headEnd type="triangle" w="med" len="med"/>
            <a:tailEnd type="triangle" w="med" len="med"/>
          </a:ln>
        </p:spPr>
      </p:cxnSp>
      <p:sp>
        <p:nvSpPr>
          <p:cNvPr id="4970" name="Google Shape;4970;p115"/>
          <p:cNvSpPr/>
          <p:nvPr/>
        </p:nvSpPr>
        <p:spPr>
          <a:xfrm>
            <a:off x="5546849" y="2953108"/>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sp>
        <p:nvSpPr>
          <p:cNvPr id="4971" name="Google Shape;4971;p115"/>
          <p:cNvSpPr/>
          <p:nvPr/>
        </p:nvSpPr>
        <p:spPr>
          <a:xfrm>
            <a:off x="6021163" y="2953033"/>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4972" name="Google Shape;4972;p115"/>
          <p:cNvCxnSpPr>
            <a:stCxn id="4970" idx="3"/>
            <a:endCxn id="4971" idx="1"/>
          </p:cNvCxnSpPr>
          <p:nvPr/>
        </p:nvCxnSpPr>
        <p:spPr>
          <a:xfrm>
            <a:off x="5809649" y="3186058"/>
            <a:ext cx="211500" cy="0"/>
          </a:xfrm>
          <a:prstGeom prst="straightConnector1">
            <a:avLst/>
          </a:prstGeom>
          <a:noFill/>
          <a:ln w="9525" cap="flat" cmpd="sng">
            <a:solidFill>
              <a:srgbClr val="000000"/>
            </a:solidFill>
            <a:prstDash val="solid"/>
            <a:round/>
            <a:headEnd type="triangle" w="med" len="med"/>
            <a:tailEnd type="triangle" w="med" len="med"/>
          </a:ln>
        </p:spPr>
      </p:cxnSp>
      <p:cxnSp>
        <p:nvCxnSpPr>
          <p:cNvPr id="4973" name="Google Shape;4973;p115"/>
          <p:cNvCxnSpPr>
            <a:stCxn id="4968" idx="3"/>
            <a:endCxn id="4970" idx="1"/>
          </p:cNvCxnSpPr>
          <p:nvPr/>
        </p:nvCxnSpPr>
        <p:spPr>
          <a:xfrm>
            <a:off x="5335320" y="3186058"/>
            <a:ext cx="211500" cy="0"/>
          </a:xfrm>
          <a:prstGeom prst="straightConnector1">
            <a:avLst/>
          </a:prstGeom>
          <a:noFill/>
          <a:ln w="9525" cap="flat" cmpd="sng">
            <a:solidFill>
              <a:srgbClr val="000000"/>
            </a:solidFill>
            <a:prstDash val="solid"/>
            <a:round/>
            <a:headEnd type="triangle" w="med" len="med"/>
            <a:tailEnd type="triangle" w="med" len="med"/>
          </a:ln>
        </p:spPr>
      </p:cxnSp>
      <p:cxnSp>
        <p:nvCxnSpPr>
          <p:cNvPr id="4974" name="Google Shape;4974;p115"/>
          <p:cNvCxnSpPr>
            <a:stCxn id="4975" idx="0"/>
            <a:endCxn id="4968" idx="2"/>
          </p:cNvCxnSpPr>
          <p:nvPr/>
        </p:nvCxnSpPr>
        <p:spPr>
          <a:xfrm rot="10800000" flipH="1">
            <a:off x="5202600" y="3418938"/>
            <a:ext cx="1200" cy="783300"/>
          </a:xfrm>
          <a:prstGeom prst="straightConnector1">
            <a:avLst/>
          </a:prstGeom>
          <a:noFill/>
          <a:ln w="19050" cap="flat" cmpd="sng">
            <a:solidFill>
              <a:srgbClr val="000000"/>
            </a:solidFill>
            <a:prstDash val="solid"/>
            <a:round/>
            <a:headEnd type="none" w="med" len="med"/>
            <a:tailEnd type="triangle" w="med" len="med"/>
          </a:ln>
        </p:spPr>
      </p:cxnSp>
      <p:sp>
        <p:nvSpPr>
          <p:cNvPr id="4975" name="Google Shape;4975;p115"/>
          <p:cNvSpPr/>
          <p:nvPr/>
        </p:nvSpPr>
        <p:spPr>
          <a:xfrm>
            <a:off x="5071200" y="4202238"/>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76" name="Google Shape;4976;p115"/>
          <p:cNvCxnSpPr>
            <a:stCxn id="4977" idx="0"/>
            <a:endCxn id="4970" idx="2"/>
          </p:cNvCxnSpPr>
          <p:nvPr/>
        </p:nvCxnSpPr>
        <p:spPr>
          <a:xfrm rot="10800000">
            <a:off x="5678363" y="3418938"/>
            <a:ext cx="4500" cy="783300"/>
          </a:xfrm>
          <a:prstGeom prst="straightConnector1">
            <a:avLst/>
          </a:prstGeom>
          <a:noFill/>
          <a:ln w="19050" cap="flat" cmpd="sng">
            <a:solidFill>
              <a:srgbClr val="000000"/>
            </a:solidFill>
            <a:prstDash val="solid"/>
            <a:round/>
            <a:headEnd type="none" w="med" len="med"/>
            <a:tailEnd type="triangle" w="med" len="med"/>
          </a:ln>
        </p:spPr>
      </p:cxnSp>
      <p:sp>
        <p:nvSpPr>
          <p:cNvPr id="4977" name="Google Shape;4977;p115"/>
          <p:cNvSpPr/>
          <p:nvPr/>
        </p:nvSpPr>
        <p:spPr>
          <a:xfrm>
            <a:off x="5551463" y="4202238"/>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78" name="Google Shape;4978;p115"/>
          <p:cNvCxnSpPr>
            <a:stCxn id="4979" idx="0"/>
            <a:endCxn id="4971" idx="2"/>
          </p:cNvCxnSpPr>
          <p:nvPr/>
        </p:nvCxnSpPr>
        <p:spPr>
          <a:xfrm rot="10800000" flipH="1">
            <a:off x="6151300" y="3418788"/>
            <a:ext cx="1200" cy="783300"/>
          </a:xfrm>
          <a:prstGeom prst="straightConnector1">
            <a:avLst/>
          </a:prstGeom>
          <a:noFill/>
          <a:ln w="19050" cap="flat" cmpd="sng">
            <a:solidFill>
              <a:srgbClr val="000000"/>
            </a:solidFill>
            <a:prstDash val="solid"/>
            <a:round/>
            <a:headEnd type="none" w="med" len="med"/>
            <a:tailEnd type="triangle" w="med" len="med"/>
          </a:ln>
        </p:spPr>
      </p:cxnSp>
      <p:sp>
        <p:nvSpPr>
          <p:cNvPr id="4979" name="Google Shape;4979;p115"/>
          <p:cNvSpPr/>
          <p:nvPr/>
        </p:nvSpPr>
        <p:spPr>
          <a:xfrm>
            <a:off x="6019900" y="4202088"/>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0" name="Google Shape;4980;p115"/>
          <p:cNvSpPr txBox="1"/>
          <p:nvPr/>
        </p:nvSpPr>
        <p:spPr>
          <a:xfrm>
            <a:off x="4970188" y="43141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4981" name="Google Shape;4981;p115"/>
          <p:cNvSpPr txBox="1"/>
          <p:nvPr/>
        </p:nvSpPr>
        <p:spPr>
          <a:xfrm>
            <a:off x="5439363" y="43141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4982" name="Google Shape;4982;p115"/>
          <p:cNvSpPr txBox="1"/>
          <p:nvPr/>
        </p:nvSpPr>
        <p:spPr>
          <a:xfrm>
            <a:off x="5920338" y="43141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4983" name="Google Shape;4983;p115"/>
          <p:cNvSpPr/>
          <p:nvPr/>
        </p:nvSpPr>
        <p:spPr>
          <a:xfrm>
            <a:off x="6758313" y="3026650"/>
            <a:ext cx="902700" cy="318900"/>
          </a:xfrm>
          <a:prstGeom prst="rect">
            <a:avLst/>
          </a:prstGeom>
          <a:solidFill>
            <a:srgbClr val="A7F36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Conv</a:t>
            </a:r>
            <a:endParaRPr/>
          </a:p>
        </p:txBody>
      </p:sp>
      <p:cxnSp>
        <p:nvCxnSpPr>
          <p:cNvPr id="4984" name="Google Shape;4984;p115"/>
          <p:cNvCxnSpPr/>
          <p:nvPr/>
        </p:nvCxnSpPr>
        <p:spPr>
          <a:xfrm rot="10800000" flipH="1">
            <a:off x="1874138" y="3352975"/>
            <a:ext cx="4980000" cy="225300"/>
          </a:xfrm>
          <a:prstGeom prst="bentConnector3">
            <a:avLst>
              <a:gd name="adj1" fmla="val 100000"/>
            </a:avLst>
          </a:prstGeom>
          <a:noFill/>
          <a:ln w="9525" cap="flat" cmpd="sng">
            <a:solidFill>
              <a:schemeClr val="dk2"/>
            </a:solidFill>
            <a:prstDash val="solid"/>
            <a:round/>
            <a:headEnd type="diamond" w="med" len="med"/>
            <a:tailEnd type="triangle" w="med" len="med"/>
          </a:ln>
        </p:spPr>
      </p:cxnSp>
      <p:cxnSp>
        <p:nvCxnSpPr>
          <p:cNvPr id="4985" name="Google Shape;4985;p115"/>
          <p:cNvCxnSpPr/>
          <p:nvPr/>
        </p:nvCxnSpPr>
        <p:spPr>
          <a:xfrm rot="10800000" flipH="1">
            <a:off x="2348988" y="3352950"/>
            <a:ext cx="4580700" cy="267000"/>
          </a:xfrm>
          <a:prstGeom prst="bentConnector3">
            <a:avLst>
              <a:gd name="adj1" fmla="val 100002"/>
            </a:avLst>
          </a:prstGeom>
          <a:noFill/>
          <a:ln w="9525" cap="flat" cmpd="sng">
            <a:solidFill>
              <a:schemeClr val="dk2"/>
            </a:solidFill>
            <a:prstDash val="solid"/>
            <a:round/>
            <a:headEnd type="diamond" w="med" len="med"/>
            <a:tailEnd type="triangle" w="med" len="med"/>
          </a:ln>
        </p:spPr>
      </p:cxnSp>
      <p:cxnSp>
        <p:nvCxnSpPr>
          <p:cNvPr id="4986" name="Google Shape;4986;p115"/>
          <p:cNvCxnSpPr/>
          <p:nvPr/>
        </p:nvCxnSpPr>
        <p:spPr>
          <a:xfrm rot="10800000" flipH="1">
            <a:off x="2826613" y="3352900"/>
            <a:ext cx="4178700" cy="324600"/>
          </a:xfrm>
          <a:prstGeom prst="bentConnector3">
            <a:avLst>
              <a:gd name="adj1" fmla="val 100002"/>
            </a:avLst>
          </a:prstGeom>
          <a:noFill/>
          <a:ln w="9525" cap="flat" cmpd="sng">
            <a:solidFill>
              <a:schemeClr val="dk2"/>
            </a:solidFill>
            <a:prstDash val="solid"/>
            <a:round/>
            <a:headEnd type="diamond" w="med" len="med"/>
            <a:tailEnd type="triangle" w="med" len="med"/>
          </a:ln>
        </p:spPr>
      </p:cxnSp>
      <p:cxnSp>
        <p:nvCxnSpPr>
          <p:cNvPr id="4987" name="Google Shape;4987;p115"/>
          <p:cNvCxnSpPr/>
          <p:nvPr/>
        </p:nvCxnSpPr>
        <p:spPr>
          <a:xfrm rot="10800000" flipH="1">
            <a:off x="3312038" y="3352763"/>
            <a:ext cx="3785700" cy="375900"/>
          </a:xfrm>
          <a:prstGeom prst="bentConnector3">
            <a:avLst>
              <a:gd name="adj1" fmla="val 100003"/>
            </a:avLst>
          </a:prstGeom>
          <a:noFill/>
          <a:ln w="9525" cap="flat" cmpd="sng">
            <a:solidFill>
              <a:schemeClr val="dk2"/>
            </a:solidFill>
            <a:prstDash val="solid"/>
            <a:round/>
            <a:headEnd type="diamond" w="med" len="med"/>
            <a:tailEnd type="triangle" w="med" len="med"/>
          </a:ln>
        </p:spPr>
      </p:cxnSp>
      <p:cxnSp>
        <p:nvCxnSpPr>
          <p:cNvPr id="4988" name="Google Shape;4988;p115"/>
          <p:cNvCxnSpPr/>
          <p:nvPr/>
        </p:nvCxnSpPr>
        <p:spPr>
          <a:xfrm rot="10800000" flipH="1">
            <a:off x="3786388" y="3352988"/>
            <a:ext cx="3395400" cy="455100"/>
          </a:xfrm>
          <a:prstGeom prst="bentConnector3">
            <a:avLst>
              <a:gd name="adj1" fmla="val 100004"/>
            </a:avLst>
          </a:prstGeom>
          <a:noFill/>
          <a:ln w="9525" cap="flat" cmpd="sng">
            <a:solidFill>
              <a:schemeClr val="dk2"/>
            </a:solidFill>
            <a:prstDash val="solid"/>
            <a:round/>
            <a:headEnd type="diamond" w="med" len="med"/>
            <a:tailEnd type="triangle" w="med" len="med"/>
          </a:ln>
        </p:spPr>
      </p:cxnSp>
      <p:cxnSp>
        <p:nvCxnSpPr>
          <p:cNvPr id="4989" name="Google Shape;4989;p115"/>
          <p:cNvCxnSpPr/>
          <p:nvPr/>
        </p:nvCxnSpPr>
        <p:spPr>
          <a:xfrm rot="10800000" flipH="1">
            <a:off x="4250738" y="3351475"/>
            <a:ext cx="3010500" cy="504300"/>
          </a:xfrm>
          <a:prstGeom prst="bentConnector3">
            <a:avLst>
              <a:gd name="adj1" fmla="val 100005"/>
            </a:avLst>
          </a:prstGeom>
          <a:noFill/>
          <a:ln w="9525" cap="flat" cmpd="sng">
            <a:solidFill>
              <a:schemeClr val="dk2"/>
            </a:solidFill>
            <a:prstDash val="solid"/>
            <a:round/>
            <a:headEnd type="diamond" w="med" len="med"/>
            <a:tailEnd type="triangle" w="med" len="med"/>
          </a:ln>
        </p:spPr>
      </p:cxnSp>
      <p:cxnSp>
        <p:nvCxnSpPr>
          <p:cNvPr id="4990" name="Google Shape;4990;p115"/>
          <p:cNvCxnSpPr/>
          <p:nvPr/>
        </p:nvCxnSpPr>
        <p:spPr>
          <a:xfrm rot="10800000" flipH="1">
            <a:off x="4736238" y="3351375"/>
            <a:ext cx="2600700" cy="573000"/>
          </a:xfrm>
          <a:prstGeom prst="bentConnector3">
            <a:avLst>
              <a:gd name="adj1" fmla="val 100180"/>
            </a:avLst>
          </a:prstGeom>
          <a:noFill/>
          <a:ln w="9525" cap="flat" cmpd="sng">
            <a:solidFill>
              <a:schemeClr val="dk2"/>
            </a:solidFill>
            <a:prstDash val="solid"/>
            <a:round/>
            <a:headEnd type="diamond" w="med" len="med"/>
            <a:tailEnd type="triangle" w="med" len="med"/>
          </a:ln>
        </p:spPr>
      </p:cxnSp>
      <p:cxnSp>
        <p:nvCxnSpPr>
          <p:cNvPr id="4991" name="Google Shape;4991;p115"/>
          <p:cNvCxnSpPr/>
          <p:nvPr/>
        </p:nvCxnSpPr>
        <p:spPr>
          <a:xfrm rot="10800000" flipH="1">
            <a:off x="5208888" y="3351425"/>
            <a:ext cx="2216700" cy="624300"/>
          </a:xfrm>
          <a:prstGeom prst="bentConnector3">
            <a:avLst>
              <a:gd name="adj1" fmla="val 100002"/>
            </a:avLst>
          </a:prstGeom>
          <a:noFill/>
          <a:ln w="9525" cap="flat" cmpd="sng">
            <a:solidFill>
              <a:schemeClr val="dk2"/>
            </a:solidFill>
            <a:prstDash val="solid"/>
            <a:round/>
            <a:headEnd type="diamond" w="med" len="med"/>
            <a:tailEnd type="triangle" w="med" len="med"/>
          </a:ln>
        </p:spPr>
      </p:cxnSp>
      <p:cxnSp>
        <p:nvCxnSpPr>
          <p:cNvPr id="4992" name="Google Shape;4992;p115"/>
          <p:cNvCxnSpPr/>
          <p:nvPr/>
        </p:nvCxnSpPr>
        <p:spPr>
          <a:xfrm rot="10800000" flipH="1">
            <a:off x="5673588" y="3351425"/>
            <a:ext cx="1827600" cy="676800"/>
          </a:xfrm>
          <a:prstGeom prst="bentConnector3">
            <a:avLst>
              <a:gd name="adj1" fmla="val 100005"/>
            </a:avLst>
          </a:prstGeom>
          <a:noFill/>
          <a:ln w="9525" cap="flat" cmpd="sng">
            <a:solidFill>
              <a:schemeClr val="dk2"/>
            </a:solidFill>
            <a:prstDash val="solid"/>
            <a:round/>
            <a:headEnd type="diamond" w="med" len="med"/>
            <a:tailEnd type="triangle" w="med" len="med"/>
          </a:ln>
        </p:spPr>
      </p:cxnSp>
      <p:cxnSp>
        <p:nvCxnSpPr>
          <p:cNvPr id="4993" name="Google Shape;4993;p115"/>
          <p:cNvCxnSpPr/>
          <p:nvPr/>
        </p:nvCxnSpPr>
        <p:spPr>
          <a:xfrm rot="10800000" flipH="1">
            <a:off x="6151188" y="3351425"/>
            <a:ext cx="1429500" cy="730200"/>
          </a:xfrm>
          <a:prstGeom prst="bentConnector3">
            <a:avLst>
              <a:gd name="adj1" fmla="val 100003"/>
            </a:avLst>
          </a:prstGeom>
          <a:noFill/>
          <a:ln w="9525" cap="flat" cmpd="sng">
            <a:solidFill>
              <a:schemeClr val="dk2"/>
            </a:solidFill>
            <a:prstDash val="solid"/>
            <a:round/>
            <a:headEnd type="diamond" w="med" len="med"/>
            <a:tailEnd type="triangle" w="med" len="med"/>
          </a:ln>
        </p:spPr>
      </p:cxnSp>
      <p:cxnSp>
        <p:nvCxnSpPr>
          <p:cNvPr id="4994" name="Google Shape;4994;p115"/>
          <p:cNvCxnSpPr/>
          <p:nvPr/>
        </p:nvCxnSpPr>
        <p:spPr>
          <a:xfrm rot="10800000">
            <a:off x="7202774" y="1219145"/>
            <a:ext cx="6900" cy="1807500"/>
          </a:xfrm>
          <a:prstGeom prst="straightConnector1">
            <a:avLst/>
          </a:prstGeom>
          <a:noFill/>
          <a:ln w="19050" cap="flat" cmpd="sng">
            <a:solidFill>
              <a:srgbClr val="000000"/>
            </a:solidFill>
            <a:prstDash val="solid"/>
            <a:round/>
            <a:headEnd type="none" w="med" len="med"/>
            <a:tailEnd type="triangle" w="med" len="med"/>
          </a:ln>
        </p:spPr>
      </p:cxnSp>
      <p:sp>
        <p:nvSpPr>
          <p:cNvPr id="4995" name="Google Shape;4995;p115"/>
          <p:cNvSpPr/>
          <p:nvPr/>
        </p:nvSpPr>
        <p:spPr>
          <a:xfrm>
            <a:off x="1740275" y="1532750"/>
            <a:ext cx="4580700" cy="318900"/>
          </a:xfrm>
          <a:prstGeom prst="rect">
            <a:avLst/>
          </a:prstGeom>
          <a:solidFill>
            <a:srgbClr val="FFD5AA"/>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AM</a:t>
            </a:r>
            <a:endParaRPr/>
          </a:p>
        </p:txBody>
      </p:sp>
      <p:cxnSp>
        <p:nvCxnSpPr>
          <p:cNvPr id="4996" name="Google Shape;4996;p115"/>
          <p:cNvCxnSpPr/>
          <p:nvPr/>
        </p:nvCxnSpPr>
        <p:spPr>
          <a:xfrm rot="10800000">
            <a:off x="5682874" y="2642695"/>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4997" name="Google Shape;4997;p115"/>
          <p:cNvCxnSpPr>
            <a:stCxn id="4968" idx="0"/>
          </p:cNvCxnSpPr>
          <p:nvPr/>
        </p:nvCxnSpPr>
        <p:spPr>
          <a:xfrm rot="10800000">
            <a:off x="5202420" y="2631208"/>
            <a:ext cx="1500" cy="321900"/>
          </a:xfrm>
          <a:prstGeom prst="straightConnector1">
            <a:avLst/>
          </a:prstGeom>
          <a:noFill/>
          <a:ln w="19050" cap="flat" cmpd="sng">
            <a:solidFill>
              <a:srgbClr val="000000"/>
            </a:solidFill>
            <a:prstDash val="solid"/>
            <a:round/>
            <a:headEnd type="none" w="med" len="med"/>
            <a:tailEnd type="triangle" w="med" len="med"/>
          </a:ln>
        </p:spPr>
      </p:cxnSp>
      <p:cxnSp>
        <p:nvCxnSpPr>
          <p:cNvPr id="4998" name="Google Shape;4998;p115"/>
          <p:cNvCxnSpPr>
            <a:stCxn id="4941" idx="0"/>
          </p:cNvCxnSpPr>
          <p:nvPr/>
        </p:nvCxnSpPr>
        <p:spPr>
          <a:xfrm rot="10800000">
            <a:off x="4723288" y="2639570"/>
            <a:ext cx="6300" cy="313500"/>
          </a:xfrm>
          <a:prstGeom prst="straightConnector1">
            <a:avLst/>
          </a:prstGeom>
          <a:noFill/>
          <a:ln w="19050" cap="flat" cmpd="sng">
            <a:solidFill>
              <a:srgbClr val="000000"/>
            </a:solidFill>
            <a:prstDash val="solid"/>
            <a:round/>
            <a:headEnd type="none" w="med" len="med"/>
            <a:tailEnd type="triangle" w="med" len="med"/>
          </a:ln>
        </p:spPr>
      </p:cxnSp>
      <p:cxnSp>
        <p:nvCxnSpPr>
          <p:cNvPr id="4999" name="Google Shape;4999;p115"/>
          <p:cNvCxnSpPr/>
          <p:nvPr/>
        </p:nvCxnSpPr>
        <p:spPr>
          <a:xfrm rot="10800000">
            <a:off x="4255274" y="2639845"/>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5000" name="Google Shape;5000;p115"/>
          <p:cNvCxnSpPr/>
          <p:nvPr/>
        </p:nvCxnSpPr>
        <p:spPr>
          <a:xfrm rot="10800000">
            <a:off x="3297249" y="2634120"/>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5001" name="Google Shape;5001;p115"/>
          <p:cNvCxnSpPr/>
          <p:nvPr/>
        </p:nvCxnSpPr>
        <p:spPr>
          <a:xfrm rot="10800000">
            <a:off x="3787249" y="2639845"/>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5002" name="Google Shape;5002;p115"/>
          <p:cNvCxnSpPr>
            <a:stCxn id="4934" idx="0"/>
          </p:cNvCxnSpPr>
          <p:nvPr/>
        </p:nvCxnSpPr>
        <p:spPr>
          <a:xfrm rot="10800000">
            <a:off x="2823880" y="2639645"/>
            <a:ext cx="2700" cy="313500"/>
          </a:xfrm>
          <a:prstGeom prst="straightConnector1">
            <a:avLst/>
          </a:prstGeom>
          <a:noFill/>
          <a:ln w="19050" cap="flat" cmpd="sng">
            <a:solidFill>
              <a:srgbClr val="000000"/>
            </a:solidFill>
            <a:prstDash val="solid"/>
            <a:round/>
            <a:headEnd type="none" w="med" len="med"/>
            <a:tailEnd type="triangle" w="med" len="med"/>
          </a:ln>
        </p:spPr>
      </p:cxnSp>
      <p:cxnSp>
        <p:nvCxnSpPr>
          <p:cNvPr id="5003" name="Google Shape;5003;p115"/>
          <p:cNvCxnSpPr/>
          <p:nvPr/>
        </p:nvCxnSpPr>
        <p:spPr>
          <a:xfrm rot="10800000">
            <a:off x="2350505" y="2635395"/>
            <a:ext cx="2700" cy="313500"/>
          </a:xfrm>
          <a:prstGeom prst="straightConnector1">
            <a:avLst/>
          </a:prstGeom>
          <a:noFill/>
          <a:ln w="19050" cap="flat" cmpd="sng">
            <a:solidFill>
              <a:srgbClr val="000000"/>
            </a:solidFill>
            <a:prstDash val="solid"/>
            <a:round/>
            <a:headEnd type="none" w="med" len="med"/>
            <a:tailEnd type="triangle" w="med" len="med"/>
          </a:ln>
        </p:spPr>
      </p:cxnSp>
      <p:cxnSp>
        <p:nvCxnSpPr>
          <p:cNvPr id="5004" name="Google Shape;5004;p115"/>
          <p:cNvCxnSpPr/>
          <p:nvPr/>
        </p:nvCxnSpPr>
        <p:spPr>
          <a:xfrm rot="10800000">
            <a:off x="1877130" y="2636633"/>
            <a:ext cx="2700" cy="313500"/>
          </a:xfrm>
          <a:prstGeom prst="straightConnector1">
            <a:avLst/>
          </a:prstGeom>
          <a:noFill/>
          <a:ln w="19050" cap="flat" cmpd="sng">
            <a:solidFill>
              <a:srgbClr val="000000"/>
            </a:solidFill>
            <a:prstDash val="solid"/>
            <a:round/>
            <a:headEnd type="none" w="med" len="med"/>
            <a:tailEnd type="triangle" w="med" len="med"/>
          </a:ln>
        </p:spPr>
      </p:cxnSp>
      <p:cxnSp>
        <p:nvCxnSpPr>
          <p:cNvPr id="5005" name="Google Shape;5005;p115"/>
          <p:cNvCxnSpPr/>
          <p:nvPr/>
        </p:nvCxnSpPr>
        <p:spPr>
          <a:xfrm rot="10800000">
            <a:off x="3992313" y="1219120"/>
            <a:ext cx="1800" cy="307800"/>
          </a:xfrm>
          <a:prstGeom prst="straightConnector1">
            <a:avLst/>
          </a:prstGeom>
          <a:noFill/>
          <a:ln w="19050" cap="flat" cmpd="sng">
            <a:solidFill>
              <a:srgbClr val="000000"/>
            </a:solidFill>
            <a:prstDash val="solid"/>
            <a:round/>
            <a:headEnd type="none" w="med" len="med"/>
            <a:tailEnd type="triangle" w="med" len="med"/>
          </a:ln>
        </p:spPr>
      </p:cxnSp>
      <p:sp>
        <p:nvSpPr>
          <p:cNvPr id="5006" name="Google Shape;5006;p115"/>
          <p:cNvSpPr/>
          <p:nvPr/>
        </p:nvSpPr>
        <p:spPr>
          <a:xfrm>
            <a:off x="1740275" y="2170633"/>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sp>
        <p:nvSpPr>
          <p:cNvPr id="5007" name="Google Shape;5007;p115"/>
          <p:cNvSpPr/>
          <p:nvPr/>
        </p:nvSpPr>
        <p:spPr>
          <a:xfrm>
            <a:off x="2217726" y="2170708"/>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5008" name="Google Shape;5008;p115"/>
          <p:cNvCxnSpPr>
            <a:stCxn id="5006" idx="3"/>
            <a:endCxn id="5007" idx="1"/>
          </p:cNvCxnSpPr>
          <p:nvPr/>
        </p:nvCxnSpPr>
        <p:spPr>
          <a:xfrm>
            <a:off x="2003075" y="2403583"/>
            <a:ext cx="214800" cy="0"/>
          </a:xfrm>
          <a:prstGeom prst="straightConnector1">
            <a:avLst/>
          </a:prstGeom>
          <a:noFill/>
          <a:ln w="9525" cap="flat" cmpd="sng">
            <a:solidFill>
              <a:srgbClr val="000000"/>
            </a:solidFill>
            <a:prstDash val="solid"/>
            <a:round/>
            <a:headEnd type="triangle" w="med" len="med"/>
            <a:tailEnd type="triangle" w="med" len="med"/>
          </a:ln>
        </p:spPr>
      </p:cxnSp>
      <p:sp>
        <p:nvSpPr>
          <p:cNvPr id="5009" name="Google Shape;5009;p115"/>
          <p:cNvSpPr/>
          <p:nvPr/>
        </p:nvSpPr>
        <p:spPr>
          <a:xfrm>
            <a:off x="2695180" y="2170708"/>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sp>
        <p:nvSpPr>
          <p:cNvPr id="5010" name="Google Shape;5010;p115"/>
          <p:cNvSpPr/>
          <p:nvPr/>
        </p:nvSpPr>
        <p:spPr>
          <a:xfrm>
            <a:off x="3175206" y="2170708"/>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5011" name="Google Shape;5011;p115"/>
          <p:cNvCxnSpPr>
            <a:stCxn id="5009" idx="3"/>
            <a:endCxn id="5010" idx="1"/>
          </p:cNvCxnSpPr>
          <p:nvPr/>
        </p:nvCxnSpPr>
        <p:spPr>
          <a:xfrm>
            <a:off x="2957980" y="2403658"/>
            <a:ext cx="217200" cy="0"/>
          </a:xfrm>
          <a:prstGeom prst="straightConnector1">
            <a:avLst/>
          </a:prstGeom>
          <a:noFill/>
          <a:ln w="9525" cap="flat" cmpd="sng">
            <a:solidFill>
              <a:srgbClr val="000000"/>
            </a:solidFill>
            <a:prstDash val="solid"/>
            <a:round/>
            <a:headEnd type="triangle" w="med" len="med"/>
            <a:tailEnd type="triangle" w="med" len="med"/>
          </a:ln>
        </p:spPr>
      </p:cxnSp>
      <p:cxnSp>
        <p:nvCxnSpPr>
          <p:cNvPr id="5012" name="Google Shape;5012;p115"/>
          <p:cNvCxnSpPr>
            <a:stCxn id="5007" idx="3"/>
            <a:endCxn id="5009" idx="1"/>
          </p:cNvCxnSpPr>
          <p:nvPr/>
        </p:nvCxnSpPr>
        <p:spPr>
          <a:xfrm>
            <a:off x="2480526" y="2403658"/>
            <a:ext cx="214800" cy="0"/>
          </a:xfrm>
          <a:prstGeom prst="straightConnector1">
            <a:avLst/>
          </a:prstGeom>
          <a:noFill/>
          <a:ln w="9525" cap="flat" cmpd="sng">
            <a:solidFill>
              <a:srgbClr val="000000"/>
            </a:solidFill>
            <a:prstDash val="solid"/>
            <a:round/>
            <a:headEnd type="triangle" w="med" len="med"/>
            <a:tailEnd type="triangle" w="med" len="med"/>
          </a:ln>
        </p:spPr>
      </p:cxnSp>
      <p:sp>
        <p:nvSpPr>
          <p:cNvPr id="5013" name="Google Shape;5013;p115"/>
          <p:cNvSpPr/>
          <p:nvPr/>
        </p:nvSpPr>
        <p:spPr>
          <a:xfrm>
            <a:off x="3649545" y="2170708"/>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5014" name="Google Shape;5014;p115"/>
          <p:cNvCxnSpPr>
            <a:stCxn id="5010" idx="3"/>
            <a:endCxn id="5013" idx="1"/>
          </p:cNvCxnSpPr>
          <p:nvPr/>
        </p:nvCxnSpPr>
        <p:spPr>
          <a:xfrm>
            <a:off x="3438006" y="2403658"/>
            <a:ext cx="211500" cy="0"/>
          </a:xfrm>
          <a:prstGeom prst="straightConnector1">
            <a:avLst/>
          </a:prstGeom>
          <a:noFill/>
          <a:ln w="9525" cap="flat" cmpd="sng">
            <a:solidFill>
              <a:srgbClr val="000000"/>
            </a:solidFill>
            <a:prstDash val="solid"/>
            <a:round/>
            <a:headEnd type="triangle" w="med" len="med"/>
            <a:tailEnd type="triangle" w="med" len="med"/>
          </a:ln>
        </p:spPr>
      </p:cxnSp>
      <p:sp>
        <p:nvSpPr>
          <p:cNvPr id="5015" name="Google Shape;5015;p115"/>
          <p:cNvSpPr/>
          <p:nvPr/>
        </p:nvSpPr>
        <p:spPr>
          <a:xfrm>
            <a:off x="4123874" y="2170708"/>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sp>
        <p:nvSpPr>
          <p:cNvPr id="5016" name="Google Shape;5016;p115"/>
          <p:cNvSpPr/>
          <p:nvPr/>
        </p:nvSpPr>
        <p:spPr>
          <a:xfrm>
            <a:off x="4598188" y="2170633"/>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5017" name="Google Shape;5017;p115"/>
          <p:cNvCxnSpPr>
            <a:stCxn id="5015" idx="3"/>
            <a:endCxn id="5016" idx="1"/>
          </p:cNvCxnSpPr>
          <p:nvPr/>
        </p:nvCxnSpPr>
        <p:spPr>
          <a:xfrm>
            <a:off x="4386674" y="2403658"/>
            <a:ext cx="211500" cy="0"/>
          </a:xfrm>
          <a:prstGeom prst="straightConnector1">
            <a:avLst/>
          </a:prstGeom>
          <a:noFill/>
          <a:ln w="9525" cap="flat" cmpd="sng">
            <a:solidFill>
              <a:srgbClr val="000000"/>
            </a:solidFill>
            <a:prstDash val="solid"/>
            <a:round/>
            <a:headEnd type="triangle" w="med" len="med"/>
            <a:tailEnd type="triangle" w="med" len="med"/>
          </a:ln>
        </p:spPr>
      </p:cxnSp>
      <p:cxnSp>
        <p:nvCxnSpPr>
          <p:cNvPr id="5018" name="Google Shape;5018;p115"/>
          <p:cNvCxnSpPr>
            <a:stCxn id="5013" idx="3"/>
            <a:endCxn id="5015" idx="1"/>
          </p:cNvCxnSpPr>
          <p:nvPr/>
        </p:nvCxnSpPr>
        <p:spPr>
          <a:xfrm>
            <a:off x="3912345" y="2403658"/>
            <a:ext cx="211500" cy="0"/>
          </a:xfrm>
          <a:prstGeom prst="straightConnector1">
            <a:avLst/>
          </a:prstGeom>
          <a:noFill/>
          <a:ln w="9525" cap="flat" cmpd="sng">
            <a:solidFill>
              <a:srgbClr val="000000"/>
            </a:solidFill>
            <a:prstDash val="solid"/>
            <a:round/>
            <a:headEnd type="triangle" w="med" len="med"/>
            <a:tailEnd type="triangle" w="med" len="med"/>
          </a:ln>
        </p:spPr>
      </p:cxnSp>
      <p:cxnSp>
        <p:nvCxnSpPr>
          <p:cNvPr id="5019" name="Google Shape;5019;p115"/>
          <p:cNvCxnSpPr/>
          <p:nvPr/>
        </p:nvCxnSpPr>
        <p:spPr>
          <a:xfrm rot="10800000">
            <a:off x="6152449" y="1851683"/>
            <a:ext cx="0" cy="318900"/>
          </a:xfrm>
          <a:prstGeom prst="straightConnector1">
            <a:avLst/>
          </a:prstGeom>
          <a:noFill/>
          <a:ln w="19050" cap="flat" cmpd="sng">
            <a:solidFill>
              <a:srgbClr val="000000"/>
            </a:solidFill>
            <a:prstDash val="solid"/>
            <a:round/>
            <a:headEnd type="none" w="med" len="med"/>
            <a:tailEnd type="triangle" w="med" len="med"/>
          </a:ln>
        </p:spPr>
      </p:cxnSp>
      <p:sp>
        <p:nvSpPr>
          <p:cNvPr id="5020" name="Google Shape;5020;p115"/>
          <p:cNvSpPr/>
          <p:nvPr/>
        </p:nvSpPr>
        <p:spPr>
          <a:xfrm>
            <a:off x="5072520" y="2170670"/>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5021" name="Google Shape;5021;p115"/>
          <p:cNvCxnSpPr>
            <a:endCxn id="5020" idx="1"/>
          </p:cNvCxnSpPr>
          <p:nvPr/>
        </p:nvCxnSpPr>
        <p:spPr>
          <a:xfrm>
            <a:off x="4861020" y="2403620"/>
            <a:ext cx="211500" cy="0"/>
          </a:xfrm>
          <a:prstGeom prst="straightConnector1">
            <a:avLst/>
          </a:prstGeom>
          <a:noFill/>
          <a:ln w="9525" cap="flat" cmpd="sng">
            <a:solidFill>
              <a:srgbClr val="000000"/>
            </a:solidFill>
            <a:prstDash val="solid"/>
            <a:round/>
            <a:headEnd type="triangle" w="med" len="med"/>
            <a:tailEnd type="triangle" w="med" len="med"/>
          </a:ln>
        </p:spPr>
      </p:cxnSp>
      <p:sp>
        <p:nvSpPr>
          <p:cNvPr id="5022" name="Google Shape;5022;p115"/>
          <p:cNvSpPr/>
          <p:nvPr/>
        </p:nvSpPr>
        <p:spPr>
          <a:xfrm>
            <a:off x="5546849" y="2170670"/>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sp>
        <p:nvSpPr>
          <p:cNvPr id="5023" name="Google Shape;5023;p115"/>
          <p:cNvSpPr/>
          <p:nvPr/>
        </p:nvSpPr>
        <p:spPr>
          <a:xfrm>
            <a:off x="6021163" y="2170595"/>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5024" name="Google Shape;5024;p115"/>
          <p:cNvCxnSpPr>
            <a:stCxn id="5022" idx="3"/>
            <a:endCxn id="5023" idx="1"/>
          </p:cNvCxnSpPr>
          <p:nvPr/>
        </p:nvCxnSpPr>
        <p:spPr>
          <a:xfrm>
            <a:off x="5809649" y="2403620"/>
            <a:ext cx="211500" cy="0"/>
          </a:xfrm>
          <a:prstGeom prst="straightConnector1">
            <a:avLst/>
          </a:prstGeom>
          <a:noFill/>
          <a:ln w="9525" cap="flat" cmpd="sng">
            <a:solidFill>
              <a:srgbClr val="000000"/>
            </a:solidFill>
            <a:prstDash val="solid"/>
            <a:round/>
            <a:headEnd type="triangle" w="med" len="med"/>
            <a:tailEnd type="triangle" w="med" len="med"/>
          </a:ln>
        </p:spPr>
      </p:cxnSp>
      <p:cxnSp>
        <p:nvCxnSpPr>
          <p:cNvPr id="5025" name="Google Shape;5025;p115"/>
          <p:cNvCxnSpPr>
            <a:stCxn id="5020" idx="3"/>
            <a:endCxn id="5022" idx="1"/>
          </p:cNvCxnSpPr>
          <p:nvPr/>
        </p:nvCxnSpPr>
        <p:spPr>
          <a:xfrm>
            <a:off x="5335320" y="2403620"/>
            <a:ext cx="211500" cy="0"/>
          </a:xfrm>
          <a:prstGeom prst="straightConnector1">
            <a:avLst/>
          </a:prstGeom>
          <a:noFill/>
          <a:ln w="9525" cap="flat" cmpd="sng">
            <a:solidFill>
              <a:srgbClr val="000000"/>
            </a:solidFill>
            <a:prstDash val="solid"/>
            <a:round/>
            <a:headEnd type="triangle" w="med" len="med"/>
            <a:tailEnd type="triangle" w="med" len="med"/>
          </a:ln>
        </p:spPr>
      </p:cxnSp>
      <p:cxnSp>
        <p:nvCxnSpPr>
          <p:cNvPr id="5026" name="Google Shape;5026;p115"/>
          <p:cNvCxnSpPr/>
          <p:nvPr/>
        </p:nvCxnSpPr>
        <p:spPr>
          <a:xfrm rot="10800000">
            <a:off x="5682874" y="1860258"/>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5027" name="Google Shape;5027;p115"/>
          <p:cNvCxnSpPr>
            <a:stCxn id="5020" idx="0"/>
          </p:cNvCxnSpPr>
          <p:nvPr/>
        </p:nvCxnSpPr>
        <p:spPr>
          <a:xfrm rot="10800000">
            <a:off x="5202420" y="1858070"/>
            <a:ext cx="1500" cy="312600"/>
          </a:xfrm>
          <a:prstGeom prst="straightConnector1">
            <a:avLst/>
          </a:prstGeom>
          <a:noFill/>
          <a:ln w="19050" cap="flat" cmpd="sng">
            <a:solidFill>
              <a:srgbClr val="000000"/>
            </a:solidFill>
            <a:prstDash val="solid"/>
            <a:round/>
            <a:headEnd type="none" w="med" len="med"/>
            <a:tailEnd type="triangle" w="med" len="med"/>
          </a:ln>
        </p:spPr>
      </p:cxnSp>
      <p:cxnSp>
        <p:nvCxnSpPr>
          <p:cNvPr id="5028" name="Google Shape;5028;p115"/>
          <p:cNvCxnSpPr>
            <a:stCxn id="5016" idx="0"/>
          </p:cNvCxnSpPr>
          <p:nvPr/>
        </p:nvCxnSpPr>
        <p:spPr>
          <a:xfrm rot="10800000">
            <a:off x="4723288" y="1857133"/>
            <a:ext cx="6300" cy="313500"/>
          </a:xfrm>
          <a:prstGeom prst="straightConnector1">
            <a:avLst/>
          </a:prstGeom>
          <a:noFill/>
          <a:ln w="19050" cap="flat" cmpd="sng">
            <a:solidFill>
              <a:srgbClr val="000000"/>
            </a:solidFill>
            <a:prstDash val="solid"/>
            <a:round/>
            <a:headEnd type="none" w="med" len="med"/>
            <a:tailEnd type="triangle" w="med" len="med"/>
          </a:ln>
        </p:spPr>
      </p:cxnSp>
      <p:cxnSp>
        <p:nvCxnSpPr>
          <p:cNvPr id="5029" name="Google Shape;5029;p115"/>
          <p:cNvCxnSpPr/>
          <p:nvPr/>
        </p:nvCxnSpPr>
        <p:spPr>
          <a:xfrm rot="10800000">
            <a:off x="4255274" y="1857408"/>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5030" name="Google Shape;5030;p115"/>
          <p:cNvCxnSpPr/>
          <p:nvPr/>
        </p:nvCxnSpPr>
        <p:spPr>
          <a:xfrm rot="10800000">
            <a:off x="3297249" y="1851683"/>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5031" name="Google Shape;5031;p115"/>
          <p:cNvCxnSpPr/>
          <p:nvPr/>
        </p:nvCxnSpPr>
        <p:spPr>
          <a:xfrm rot="10800000">
            <a:off x="3787249" y="1857408"/>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5032" name="Google Shape;5032;p115"/>
          <p:cNvCxnSpPr>
            <a:stCxn id="5009" idx="0"/>
          </p:cNvCxnSpPr>
          <p:nvPr/>
        </p:nvCxnSpPr>
        <p:spPr>
          <a:xfrm rot="10800000">
            <a:off x="2823880" y="1857208"/>
            <a:ext cx="2700" cy="313500"/>
          </a:xfrm>
          <a:prstGeom prst="straightConnector1">
            <a:avLst/>
          </a:prstGeom>
          <a:noFill/>
          <a:ln w="19050" cap="flat" cmpd="sng">
            <a:solidFill>
              <a:srgbClr val="000000"/>
            </a:solidFill>
            <a:prstDash val="solid"/>
            <a:round/>
            <a:headEnd type="none" w="med" len="med"/>
            <a:tailEnd type="triangle" w="med" len="med"/>
          </a:ln>
        </p:spPr>
      </p:cxnSp>
      <p:cxnSp>
        <p:nvCxnSpPr>
          <p:cNvPr id="5033" name="Google Shape;5033;p115"/>
          <p:cNvCxnSpPr/>
          <p:nvPr/>
        </p:nvCxnSpPr>
        <p:spPr>
          <a:xfrm rot="10800000">
            <a:off x="2350505" y="1852958"/>
            <a:ext cx="2700" cy="313500"/>
          </a:xfrm>
          <a:prstGeom prst="straightConnector1">
            <a:avLst/>
          </a:prstGeom>
          <a:noFill/>
          <a:ln w="19050" cap="flat" cmpd="sng">
            <a:solidFill>
              <a:srgbClr val="000000"/>
            </a:solidFill>
            <a:prstDash val="solid"/>
            <a:round/>
            <a:headEnd type="none" w="med" len="med"/>
            <a:tailEnd type="triangle" w="med" len="med"/>
          </a:ln>
        </p:spPr>
      </p:cxnSp>
      <p:cxnSp>
        <p:nvCxnSpPr>
          <p:cNvPr id="5034" name="Google Shape;5034;p115"/>
          <p:cNvCxnSpPr/>
          <p:nvPr/>
        </p:nvCxnSpPr>
        <p:spPr>
          <a:xfrm rot="10800000">
            <a:off x="1877130" y="1854195"/>
            <a:ext cx="2700" cy="313500"/>
          </a:xfrm>
          <a:prstGeom prst="straightConnector1">
            <a:avLst/>
          </a:prstGeom>
          <a:noFill/>
          <a:ln w="19050" cap="flat" cmpd="sng">
            <a:solidFill>
              <a:srgbClr val="000000"/>
            </a:solidFill>
            <a:prstDash val="solid"/>
            <a:round/>
            <a:headEnd type="none" w="med" len="med"/>
            <a:tailEnd type="triangle" w="med" len="med"/>
          </a:ln>
        </p:spPr>
      </p:cxn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5038"/>
        <p:cNvGrpSpPr/>
        <p:nvPr/>
      </p:nvGrpSpPr>
      <p:grpSpPr>
        <a:xfrm>
          <a:off x="0" y="0"/>
          <a:ext cx="0" cy="0"/>
          <a:chOff x="0" y="0"/>
          <a:chExt cx="0" cy="0"/>
        </a:xfrm>
      </p:grpSpPr>
      <p:sp>
        <p:nvSpPr>
          <p:cNvPr id="5039" name="Google Shape;5039;p116"/>
          <p:cNvSpPr/>
          <p:nvPr/>
        </p:nvSpPr>
        <p:spPr>
          <a:xfrm>
            <a:off x="1740275" y="2953070"/>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sp>
        <p:nvSpPr>
          <p:cNvPr id="5040" name="Google Shape;5040;p116"/>
          <p:cNvSpPr/>
          <p:nvPr/>
        </p:nvSpPr>
        <p:spPr>
          <a:xfrm>
            <a:off x="2217726" y="2953145"/>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5041" name="Google Shape;5041;p116"/>
          <p:cNvCxnSpPr>
            <a:stCxn id="5039" idx="3"/>
            <a:endCxn id="5040" idx="1"/>
          </p:cNvCxnSpPr>
          <p:nvPr/>
        </p:nvCxnSpPr>
        <p:spPr>
          <a:xfrm>
            <a:off x="2003075" y="3186020"/>
            <a:ext cx="214800" cy="0"/>
          </a:xfrm>
          <a:prstGeom prst="straightConnector1">
            <a:avLst/>
          </a:prstGeom>
          <a:noFill/>
          <a:ln w="9525" cap="flat" cmpd="sng">
            <a:solidFill>
              <a:srgbClr val="000000"/>
            </a:solidFill>
            <a:prstDash val="solid"/>
            <a:round/>
            <a:headEnd type="triangle" w="med" len="med"/>
            <a:tailEnd type="triangle" w="med" len="med"/>
          </a:ln>
        </p:spPr>
      </p:cxnSp>
      <p:sp>
        <p:nvSpPr>
          <p:cNvPr id="5042" name="Google Shape;5042;p116"/>
          <p:cNvSpPr/>
          <p:nvPr/>
        </p:nvSpPr>
        <p:spPr>
          <a:xfrm>
            <a:off x="2695180" y="2953145"/>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sp>
        <p:nvSpPr>
          <p:cNvPr id="5043" name="Google Shape;5043;p116"/>
          <p:cNvSpPr/>
          <p:nvPr/>
        </p:nvSpPr>
        <p:spPr>
          <a:xfrm>
            <a:off x="3175206" y="2953145"/>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5044" name="Google Shape;5044;p116"/>
          <p:cNvCxnSpPr>
            <a:stCxn id="5042" idx="3"/>
            <a:endCxn id="5043" idx="1"/>
          </p:cNvCxnSpPr>
          <p:nvPr/>
        </p:nvCxnSpPr>
        <p:spPr>
          <a:xfrm>
            <a:off x="2957980" y="3186095"/>
            <a:ext cx="217200" cy="0"/>
          </a:xfrm>
          <a:prstGeom prst="straightConnector1">
            <a:avLst/>
          </a:prstGeom>
          <a:noFill/>
          <a:ln w="9525" cap="flat" cmpd="sng">
            <a:solidFill>
              <a:srgbClr val="000000"/>
            </a:solidFill>
            <a:prstDash val="solid"/>
            <a:round/>
            <a:headEnd type="triangle" w="med" len="med"/>
            <a:tailEnd type="triangle" w="med" len="med"/>
          </a:ln>
        </p:spPr>
      </p:cxnSp>
      <p:cxnSp>
        <p:nvCxnSpPr>
          <p:cNvPr id="5045" name="Google Shape;5045;p116"/>
          <p:cNvCxnSpPr>
            <a:stCxn id="5040" idx="3"/>
            <a:endCxn id="5042" idx="1"/>
          </p:cNvCxnSpPr>
          <p:nvPr/>
        </p:nvCxnSpPr>
        <p:spPr>
          <a:xfrm>
            <a:off x="2480526" y="3186095"/>
            <a:ext cx="214800" cy="0"/>
          </a:xfrm>
          <a:prstGeom prst="straightConnector1">
            <a:avLst/>
          </a:prstGeom>
          <a:noFill/>
          <a:ln w="9525" cap="flat" cmpd="sng">
            <a:solidFill>
              <a:srgbClr val="000000"/>
            </a:solidFill>
            <a:prstDash val="solid"/>
            <a:round/>
            <a:headEnd type="triangle" w="med" len="med"/>
            <a:tailEnd type="triangle" w="med" len="med"/>
          </a:ln>
        </p:spPr>
      </p:cxnSp>
      <p:sp>
        <p:nvSpPr>
          <p:cNvPr id="5046" name="Google Shape;5046;p116"/>
          <p:cNvSpPr/>
          <p:nvPr/>
        </p:nvSpPr>
        <p:spPr>
          <a:xfrm>
            <a:off x="3649545" y="2953145"/>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5047" name="Google Shape;5047;p116"/>
          <p:cNvCxnSpPr>
            <a:stCxn id="5043" idx="3"/>
            <a:endCxn id="5046" idx="1"/>
          </p:cNvCxnSpPr>
          <p:nvPr/>
        </p:nvCxnSpPr>
        <p:spPr>
          <a:xfrm>
            <a:off x="3438006" y="3186095"/>
            <a:ext cx="211500" cy="0"/>
          </a:xfrm>
          <a:prstGeom prst="straightConnector1">
            <a:avLst/>
          </a:prstGeom>
          <a:noFill/>
          <a:ln w="9525" cap="flat" cmpd="sng">
            <a:solidFill>
              <a:srgbClr val="000000"/>
            </a:solidFill>
            <a:prstDash val="solid"/>
            <a:round/>
            <a:headEnd type="triangle" w="med" len="med"/>
            <a:tailEnd type="triangle" w="med" len="med"/>
          </a:ln>
        </p:spPr>
      </p:cxnSp>
      <p:sp>
        <p:nvSpPr>
          <p:cNvPr id="5048" name="Google Shape;5048;p116"/>
          <p:cNvSpPr/>
          <p:nvPr/>
        </p:nvSpPr>
        <p:spPr>
          <a:xfrm>
            <a:off x="4123874" y="2953145"/>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sp>
        <p:nvSpPr>
          <p:cNvPr id="5049" name="Google Shape;5049;p116"/>
          <p:cNvSpPr/>
          <p:nvPr/>
        </p:nvSpPr>
        <p:spPr>
          <a:xfrm>
            <a:off x="4598188" y="2953070"/>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5050" name="Google Shape;5050;p116"/>
          <p:cNvCxnSpPr>
            <a:stCxn id="5048" idx="3"/>
            <a:endCxn id="5049" idx="1"/>
          </p:cNvCxnSpPr>
          <p:nvPr/>
        </p:nvCxnSpPr>
        <p:spPr>
          <a:xfrm>
            <a:off x="4386674" y="3186095"/>
            <a:ext cx="211500" cy="0"/>
          </a:xfrm>
          <a:prstGeom prst="straightConnector1">
            <a:avLst/>
          </a:prstGeom>
          <a:noFill/>
          <a:ln w="9525" cap="flat" cmpd="sng">
            <a:solidFill>
              <a:srgbClr val="000000"/>
            </a:solidFill>
            <a:prstDash val="solid"/>
            <a:round/>
            <a:headEnd type="triangle" w="med" len="med"/>
            <a:tailEnd type="triangle" w="med" len="med"/>
          </a:ln>
        </p:spPr>
      </p:cxnSp>
      <p:cxnSp>
        <p:nvCxnSpPr>
          <p:cNvPr id="5051" name="Google Shape;5051;p116"/>
          <p:cNvCxnSpPr>
            <a:stCxn id="5046" idx="3"/>
            <a:endCxn id="5048" idx="1"/>
          </p:cNvCxnSpPr>
          <p:nvPr/>
        </p:nvCxnSpPr>
        <p:spPr>
          <a:xfrm>
            <a:off x="3912345" y="3186095"/>
            <a:ext cx="211500" cy="0"/>
          </a:xfrm>
          <a:prstGeom prst="straightConnector1">
            <a:avLst/>
          </a:prstGeom>
          <a:noFill/>
          <a:ln w="9525" cap="flat" cmpd="sng">
            <a:solidFill>
              <a:srgbClr val="000000"/>
            </a:solidFill>
            <a:prstDash val="solid"/>
            <a:round/>
            <a:headEnd type="triangle" w="med" len="med"/>
            <a:tailEnd type="triangle" w="med" len="med"/>
          </a:ln>
        </p:spPr>
      </p:cxnSp>
      <p:cxnSp>
        <p:nvCxnSpPr>
          <p:cNvPr id="5052" name="Google Shape;5052;p116"/>
          <p:cNvCxnSpPr/>
          <p:nvPr/>
        </p:nvCxnSpPr>
        <p:spPr>
          <a:xfrm rot="10800000">
            <a:off x="6152449" y="2634120"/>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5053" name="Google Shape;5053;p116"/>
          <p:cNvCxnSpPr>
            <a:stCxn id="5054" idx="0"/>
            <a:endCxn id="5039" idx="2"/>
          </p:cNvCxnSpPr>
          <p:nvPr/>
        </p:nvCxnSpPr>
        <p:spPr>
          <a:xfrm rot="10800000">
            <a:off x="1871663" y="3418901"/>
            <a:ext cx="0" cy="783300"/>
          </a:xfrm>
          <a:prstGeom prst="straightConnector1">
            <a:avLst/>
          </a:prstGeom>
          <a:noFill/>
          <a:ln w="19050" cap="flat" cmpd="sng">
            <a:solidFill>
              <a:srgbClr val="000000"/>
            </a:solidFill>
            <a:prstDash val="solid"/>
            <a:round/>
            <a:headEnd type="none" w="med" len="med"/>
            <a:tailEnd type="triangle" w="med" len="med"/>
          </a:ln>
        </p:spPr>
      </p:cxnSp>
      <p:sp>
        <p:nvSpPr>
          <p:cNvPr id="5054" name="Google Shape;5054;p116"/>
          <p:cNvSpPr/>
          <p:nvPr/>
        </p:nvSpPr>
        <p:spPr>
          <a:xfrm>
            <a:off x="1740263" y="4202201"/>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55" name="Google Shape;5055;p116"/>
          <p:cNvCxnSpPr>
            <a:stCxn id="5056" idx="0"/>
            <a:endCxn id="5040" idx="2"/>
          </p:cNvCxnSpPr>
          <p:nvPr/>
        </p:nvCxnSpPr>
        <p:spPr>
          <a:xfrm rot="10800000">
            <a:off x="2348988" y="3419051"/>
            <a:ext cx="900" cy="783300"/>
          </a:xfrm>
          <a:prstGeom prst="straightConnector1">
            <a:avLst/>
          </a:prstGeom>
          <a:noFill/>
          <a:ln w="19050" cap="flat" cmpd="sng">
            <a:solidFill>
              <a:srgbClr val="000000"/>
            </a:solidFill>
            <a:prstDash val="solid"/>
            <a:round/>
            <a:headEnd type="none" w="med" len="med"/>
            <a:tailEnd type="triangle" w="med" len="med"/>
          </a:ln>
        </p:spPr>
      </p:cxnSp>
      <p:sp>
        <p:nvSpPr>
          <p:cNvPr id="5056" name="Google Shape;5056;p116"/>
          <p:cNvSpPr/>
          <p:nvPr/>
        </p:nvSpPr>
        <p:spPr>
          <a:xfrm>
            <a:off x="2218488" y="4202351"/>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57" name="Google Shape;5057;p116"/>
          <p:cNvCxnSpPr>
            <a:stCxn id="5058" idx="0"/>
            <a:endCxn id="5042" idx="2"/>
          </p:cNvCxnSpPr>
          <p:nvPr/>
        </p:nvCxnSpPr>
        <p:spPr>
          <a:xfrm rot="10800000">
            <a:off x="2826525" y="3419051"/>
            <a:ext cx="300" cy="783300"/>
          </a:xfrm>
          <a:prstGeom prst="straightConnector1">
            <a:avLst/>
          </a:prstGeom>
          <a:noFill/>
          <a:ln w="19050" cap="flat" cmpd="sng">
            <a:solidFill>
              <a:srgbClr val="000000"/>
            </a:solidFill>
            <a:prstDash val="solid"/>
            <a:round/>
            <a:headEnd type="none" w="med" len="med"/>
            <a:tailEnd type="triangle" w="med" len="med"/>
          </a:ln>
        </p:spPr>
      </p:cxnSp>
      <p:sp>
        <p:nvSpPr>
          <p:cNvPr id="5058" name="Google Shape;5058;p116"/>
          <p:cNvSpPr/>
          <p:nvPr/>
        </p:nvSpPr>
        <p:spPr>
          <a:xfrm>
            <a:off x="2695425" y="4202351"/>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59" name="Google Shape;5059;p116"/>
          <p:cNvCxnSpPr>
            <a:stCxn id="5060" idx="0"/>
            <a:endCxn id="5043" idx="2"/>
          </p:cNvCxnSpPr>
          <p:nvPr/>
        </p:nvCxnSpPr>
        <p:spPr>
          <a:xfrm rot="10800000">
            <a:off x="3306688" y="3419051"/>
            <a:ext cx="1500" cy="783300"/>
          </a:xfrm>
          <a:prstGeom prst="straightConnector1">
            <a:avLst/>
          </a:prstGeom>
          <a:noFill/>
          <a:ln w="19050" cap="flat" cmpd="sng">
            <a:solidFill>
              <a:srgbClr val="000000"/>
            </a:solidFill>
            <a:prstDash val="solid"/>
            <a:round/>
            <a:headEnd type="none" w="med" len="med"/>
            <a:tailEnd type="triangle" w="med" len="med"/>
          </a:ln>
        </p:spPr>
      </p:cxnSp>
      <p:sp>
        <p:nvSpPr>
          <p:cNvPr id="5060" name="Google Shape;5060;p116"/>
          <p:cNvSpPr/>
          <p:nvPr/>
        </p:nvSpPr>
        <p:spPr>
          <a:xfrm>
            <a:off x="3176788" y="4202351"/>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61" name="Google Shape;5061;p116"/>
          <p:cNvCxnSpPr>
            <a:stCxn id="5062" idx="0"/>
            <a:endCxn id="5046" idx="2"/>
          </p:cNvCxnSpPr>
          <p:nvPr/>
        </p:nvCxnSpPr>
        <p:spPr>
          <a:xfrm rot="10800000" flipH="1">
            <a:off x="3778113" y="3419051"/>
            <a:ext cx="2700" cy="783300"/>
          </a:xfrm>
          <a:prstGeom prst="straightConnector1">
            <a:avLst/>
          </a:prstGeom>
          <a:noFill/>
          <a:ln w="19050" cap="flat" cmpd="sng">
            <a:solidFill>
              <a:srgbClr val="000000"/>
            </a:solidFill>
            <a:prstDash val="solid"/>
            <a:round/>
            <a:headEnd type="none" w="med" len="med"/>
            <a:tailEnd type="triangle" w="med" len="med"/>
          </a:ln>
        </p:spPr>
      </p:cxnSp>
      <p:sp>
        <p:nvSpPr>
          <p:cNvPr id="5062" name="Google Shape;5062;p116"/>
          <p:cNvSpPr/>
          <p:nvPr/>
        </p:nvSpPr>
        <p:spPr>
          <a:xfrm>
            <a:off x="3646713" y="4202351"/>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63" name="Google Shape;5063;p116"/>
          <p:cNvCxnSpPr>
            <a:stCxn id="5064" idx="0"/>
            <a:endCxn id="5048" idx="2"/>
          </p:cNvCxnSpPr>
          <p:nvPr/>
        </p:nvCxnSpPr>
        <p:spPr>
          <a:xfrm rot="10800000">
            <a:off x="4255375" y="3419051"/>
            <a:ext cx="3000" cy="783300"/>
          </a:xfrm>
          <a:prstGeom prst="straightConnector1">
            <a:avLst/>
          </a:prstGeom>
          <a:noFill/>
          <a:ln w="19050" cap="flat" cmpd="sng">
            <a:solidFill>
              <a:srgbClr val="000000"/>
            </a:solidFill>
            <a:prstDash val="solid"/>
            <a:round/>
            <a:headEnd type="none" w="med" len="med"/>
            <a:tailEnd type="triangle" w="med" len="med"/>
          </a:ln>
        </p:spPr>
      </p:cxnSp>
      <p:sp>
        <p:nvSpPr>
          <p:cNvPr id="5064" name="Google Shape;5064;p116"/>
          <p:cNvSpPr/>
          <p:nvPr/>
        </p:nvSpPr>
        <p:spPr>
          <a:xfrm>
            <a:off x="4126975" y="4202351"/>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65" name="Google Shape;5065;p116"/>
          <p:cNvCxnSpPr>
            <a:stCxn id="5066" idx="0"/>
            <a:endCxn id="5049" idx="2"/>
          </p:cNvCxnSpPr>
          <p:nvPr/>
        </p:nvCxnSpPr>
        <p:spPr>
          <a:xfrm rot="10800000">
            <a:off x="4729725" y="3418901"/>
            <a:ext cx="3000" cy="783300"/>
          </a:xfrm>
          <a:prstGeom prst="straightConnector1">
            <a:avLst/>
          </a:prstGeom>
          <a:noFill/>
          <a:ln w="19050" cap="flat" cmpd="sng">
            <a:solidFill>
              <a:srgbClr val="000000"/>
            </a:solidFill>
            <a:prstDash val="solid"/>
            <a:round/>
            <a:headEnd type="none" w="med" len="med"/>
            <a:tailEnd type="triangle" w="med" len="med"/>
          </a:ln>
        </p:spPr>
      </p:cxnSp>
      <p:sp>
        <p:nvSpPr>
          <p:cNvPr id="5066" name="Google Shape;5066;p116"/>
          <p:cNvSpPr/>
          <p:nvPr/>
        </p:nvSpPr>
        <p:spPr>
          <a:xfrm>
            <a:off x="4601325" y="4202201"/>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7" name="Google Shape;5067;p116"/>
          <p:cNvSpPr txBox="1"/>
          <p:nvPr/>
        </p:nvSpPr>
        <p:spPr>
          <a:xfrm>
            <a:off x="2112288" y="43141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5068" name="Google Shape;5068;p116"/>
          <p:cNvSpPr txBox="1"/>
          <p:nvPr/>
        </p:nvSpPr>
        <p:spPr>
          <a:xfrm>
            <a:off x="1634275" y="43141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5069" name="Google Shape;5069;p116"/>
          <p:cNvSpPr txBox="1"/>
          <p:nvPr/>
        </p:nvSpPr>
        <p:spPr>
          <a:xfrm>
            <a:off x="3064863" y="43141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5070" name="Google Shape;5070;p116"/>
          <p:cNvSpPr txBox="1"/>
          <p:nvPr/>
        </p:nvSpPr>
        <p:spPr>
          <a:xfrm>
            <a:off x="2591425" y="43141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5071" name="Google Shape;5071;p116"/>
          <p:cNvSpPr txBox="1"/>
          <p:nvPr/>
        </p:nvSpPr>
        <p:spPr>
          <a:xfrm>
            <a:off x="3545675" y="43141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5072" name="Google Shape;5072;p116"/>
          <p:cNvSpPr txBox="1"/>
          <p:nvPr/>
        </p:nvSpPr>
        <p:spPr>
          <a:xfrm>
            <a:off x="4017825" y="43141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5073" name="Google Shape;5073;p116"/>
          <p:cNvSpPr txBox="1"/>
          <p:nvPr/>
        </p:nvSpPr>
        <p:spPr>
          <a:xfrm>
            <a:off x="4492900" y="431438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5074" name="Google Shape;5074;p116"/>
          <p:cNvSpPr/>
          <p:nvPr/>
        </p:nvSpPr>
        <p:spPr>
          <a:xfrm>
            <a:off x="1753838" y="894525"/>
            <a:ext cx="5919600" cy="318900"/>
          </a:xfrm>
          <a:prstGeom prst="rect">
            <a:avLst/>
          </a:prstGeom>
          <a:solidFill>
            <a:srgbClr val="FFD9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FC</a:t>
            </a:r>
            <a:endParaRPr/>
          </a:p>
        </p:txBody>
      </p:sp>
      <p:sp>
        <p:nvSpPr>
          <p:cNvPr id="5075" name="Google Shape;5075;p116"/>
          <p:cNvSpPr/>
          <p:nvPr/>
        </p:nvSpPr>
        <p:spPr>
          <a:xfrm>
            <a:off x="1752788" y="430150"/>
            <a:ext cx="5919600" cy="318900"/>
          </a:xfrm>
          <a:prstGeom prst="rect">
            <a:avLst/>
          </a:prstGeom>
          <a:solidFill>
            <a:srgbClr val="EE787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SM</a:t>
            </a:r>
            <a:endParaRPr/>
          </a:p>
        </p:txBody>
      </p:sp>
      <p:sp>
        <p:nvSpPr>
          <p:cNvPr id="5076" name="Google Shape;5076;p116"/>
          <p:cNvSpPr/>
          <p:nvPr/>
        </p:nvSpPr>
        <p:spPr>
          <a:xfrm>
            <a:off x="5072520" y="2953108"/>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5077" name="Google Shape;5077;p116"/>
          <p:cNvCxnSpPr>
            <a:endCxn id="5076" idx="1"/>
          </p:cNvCxnSpPr>
          <p:nvPr/>
        </p:nvCxnSpPr>
        <p:spPr>
          <a:xfrm>
            <a:off x="4861020" y="3186058"/>
            <a:ext cx="211500" cy="0"/>
          </a:xfrm>
          <a:prstGeom prst="straightConnector1">
            <a:avLst/>
          </a:prstGeom>
          <a:noFill/>
          <a:ln w="9525" cap="flat" cmpd="sng">
            <a:solidFill>
              <a:srgbClr val="000000"/>
            </a:solidFill>
            <a:prstDash val="solid"/>
            <a:round/>
            <a:headEnd type="triangle" w="med" len="med"/>
            <a:tailEnd type="triangle" w="med" len="med"/>
          </a:ln>
        </p:spPr>
      </p:cxnSp>
      <p:sp>
        <p:nvSpPr>
          <p:cNvPr id="5078" name="Google Shape;5078;p116"/>
          <p:cNvSpPr/>
          <p:nvPr/>
        </p:nvSpPr>
        <p:spPr>
          <a:xfrm>
            <a:off x="5546849" y="2953108"/>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sp>
        <p:nvSpPr>
          <p:cNvPr id="5079" name="Google Shape;5079;p116"/>
          <p:cNvSpPr/>
          <p:nvPr/>
        </p:nvSpPr>
        <p:spPr>
          <a:xfrm>
            <a:off x="6021163" y="2953033"/>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5080" name="Google Shape;5080;p116"/>
          <p:cNvCxnSpPr>
            <a:stCxn id="5078" idx="3"/>
            <a:endCxn id="5079" idx="1"/>
          </p:cNvCxnSpPr>
          <p:nvPr/>
        </p:nvCxnSpPr>
        <p:spPr>
          <a:xfrm>
            <a:off x="5809649" y="3186058"/>
            <a:ext cx="211500" cy="0"/>
          </a:xfrm>
          <a:prstGeom prst="straightConnector1">
            <a:avLst/>
          </a:prstGeom>
          <a:noFill/>
          <a:ln w="9525" cap="flat" cmpd="sng">
            <a:solidFill>
              <a:srgbClr val="000000"/>
            </a:solidFill>
            <a:prstDash val="solid"/>
            <a:round/>
            <a:headEnd type="triangle" w="med" len="med"/>
            <a:tailEnd type="triangle" w="med" len="med"/>
          </a:ln>
        </p:spPr>
      </p:cxnSp>
      <p:cxnSp>
        <p:nvCxnSpPr>
          <p:cNvPr id="5081" name="Google Shape;5081;p116"/>
          <p:cNvCxnSpPr>
            <a:stCxn id="5076" idx="3"/>
            <a:endCxn id="5078" idx="1"/>
          </p:cNvCxnSpPr>
          <p:nvPr/>
        </p:nvCxnSpPr>
        <p:spPr>
          <a:xfrm>
            <a:off x="5335320" y="3186058"/>
            <a:ext cx="211500" cy="0"/>
          </a:xfrm>
          <a:prstGeom prst="straightConnector1">
            <a:avLst/>
          </a:prstGeom>
          <a:noFill/>
          <a:ln w="9525" cap="flat" cmpd="sng">
            <a:solidFill>
              <a:srgbClr val="000000"/>
            </a:solidFill>
            <a:prstDash val="solid"/>
            <a:round/>
            <a:headEnd type="triangle" w="med" len="med"/>
            <a:tailEnd type="triangle" w="med" len="med"/>
          </a:ln>
        </p:spPr>
      </p:cxnSp>
      <p:cxnSp>
        <p:nvCxnSpPr>
          <p:cNvPr id="5082" name="Google Shape;5082;p116"/>
          <p:cNvCxnSpPr>
            <a:stCxn id="5083" idx="0"/>
            <a:endCxn id="5076" idx="2"/>
          </p:cNvCxnSpPr>
          <p:nvPr/>
        </p:nvCxnSpPr>
        <p:spPr>
          <a:xfrm rot="10800000" flipH="1">
            <a:off x="5202600" y="3418938"/>
            <a:ext cx="1200" cy="783300"/>
          </a:xfrm>
          <a:prstGeom prst="straightConnector1">
            <a:avLst/>
          </a:prstGeom>
          <a:noFill/>
          <a:ln w="19050" cap="flat" cmpd="sng">
            <a:solidFill>
              <a:srgbClr val="000000"/>
            </a:solidFill>
            <a:prstDash val="solid"/>
            <a:round/>
            <a:headEnd type="none" w="med" len="med"/>
            <a:tailEnd type="triangle" w="med" len="med"/>
          </a:ln>
        </p:spPr>
      </p:cxnSp>
      <p:sp>
        <p:nvSpPr>
          <p:cNvPr id="5083" name="Google Shape;5083;p116"/>
          <p:cNvSpPr/>
          <p:nvPr/>
        </p:nvSpPr>
        <p:spPr>
          <a:xfrm>
            <a:off x="5071200" y="4202238"/>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84" name="Google Shape;5084;p116"/>
          <p:cNvCxnSpPr>
            <a:stCxn id="5085" idx="0"/>
            <a:endCxn id="5078" idx="2"/>
          </p:cNvCxnSpPr>
          <p:nvPr/>
        </p:nvCxnSpPr>
        <p:spPr>
          <a:xfrm rot="10800000">
            <a:off x="5678363" y="3418938"/>
            <a:ext cx="4500" cy="783300"/>
          </a:xfrm>
          <a:prstGeom prst="straightConnector1">
            <a:avLst/>
          </a:prstGeom>
          <a:noFill/>
          <a:ln w="19050" cap="flat" cmpd="sng">
            <a:solidFill>
              <a:srgbClr val="000000"/>
            </a:solidFill>
            <a:prstDash val="solid"/>
            <a:round/>
            <a:headEnd type="none" w="med" len="med"/>
            <a:tailEnd type="triangle" w="med" len="med"/>
          </a:ln>
        </p:spPr>
      </p:cxnSp>
      <p:sp>
        <p:nvSpPr>
          <p:cNvPr id="5085" name="Google Shape;5085;p116"/>
          <p:cNvSpPr/>
          <p:nvPr/>
        </p:nvSpPr>
        <p:spPr>
          <a:xfrm>
            <a:off x="5551463" y="4202238"/>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86" name="Google Shape;5086;p116"/>
          <p:cNvCxnSpPr>
            <a:stCxn id="5087" idx="0"/>
            <a:endCxn id="5079" idx="2"/>
          </p:cNvCxnSpPr>
          <p:nvPr/>
        </p:nvCxnSpPr>
        <p:spPr>
          <a:xfrm rot="10800000" flipH="1">
            <a:off x="6151300" y="3418788"/>
            <a:ext cx="1200" cy="783300"/>
          </a:xfrm>
          <a:prstGeom prst="straightConnector1">
            <a:avLst/>
          </a:prstGeom>
          <a:noFill/>
          <a:ln w="19050" cap="flat" cmpd="sng">
            <a:solidFill>
              <a:srgbClr val="000000"/>
            </a:solidFill>
            <a:prstDash val="solid"/>
            <a:round/>
            <a:headEnd type="none" w="med" len="med"/>
            <a:tailEnd type="triangle" w="med" len="med"/>
          </a:ln>
        </p:spPr>
      </p:cxnSp>
      <p:sp>
        <p:nvSpPr>
          <p:cNvPr id="5087" name="Google Shape;5087;p116"/>
          <p:cNvSpPr/>
          <p:nvPr/>
        </p:nvSpPr>
        <p:spPr>
          <a:xfrm>
            <a:off x="6019900" y="4202088"/>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8" name="Google Shape;5088;p116"/>
          <p:cNvSpPr txBox="1"/>
          <p:nvPr/>
        </p:nvSpPr>
        <p:spPr>
          <a:xfrm>
            <a:off x="4970188" y="43141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5089" name="Google Shape;5089;p116"/>
          <p:cNvSpPr txBox="1"/>
          <p:nvPr/>
        </p:nvSpPr>
        <p:spPr>
          <a:xfrm>
            <a:off x="5439363" y="43141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5090" name="Google Shape;5090;p116"/>
          <p:cNvSpPr txBox="1"/>
          <p:nvPr/>
        </p:nvSpPr>
        <p:spPr>
          <a:xfrm>
            <a:off x="5920338" y="43141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5091" name="Google Shape;5091;p116"/>
          <p:cNvSpPr/>
          <p:nvPr/>
        </p:nvSpPr>
        <p:spPr>
          <a:xfrm>
            <a:off x="6758313" y="3026650"/>
            <a:ext cx="902700" cy="318900"/>
          </a:xfrm>
          <a:prstGeom prst="rect">
            <a:avLst/>
          </a:prstGeom>
          <a:solidFill>
            <a:srgbClr val="A7F36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Conv</a:t>
            </a:r>
            <a:endParaRPr/>
          </a:p>
        </p:txBody>
      </p:sp>
      <p:cxnSp>
        <p:nvCxnSpPr>
          <p:cNvPr id="5092" name="Google Shape;5092;p116"/>
          <p:cNvCxnSpPr/>
          <p:nvPr/>
        </p:nvCxnSpPr>
        <p:spPr>
          <a:xfrm rot="10800000" flipH="1">
            <a:off x="1874138" y="3352975"/>
            <a:ext cx="4980000" cy="225300"/>
          </a:xfrm>
          <a:prstGeom prst="bentConnector3">
            <a:avLst>
              <a:gd name="adj1" fmla="val 100000"/>
            </a:avLst>
          </a:prstGeom>
          <a:noFill/>
          <a:ln w="9525" cap="flat" cmpd="sng">
            <a:solidFill>
              <a:schemeClr val="dk2"/>
            </a:solidFill>
            <a:prstDash val="solid"/>
            <a:round/>
            <a:headEnd type="diamond" w="med" len="med"/>
            <a:tailEnd type="triangle" w="med" len="med"/>
          </a:ln>
        </p:spPr>
      </p:cxnSp>
      <p:cxnSp>
        <p:nvCxnSpPr>
          <p:cNvPr id="5093" name="Google Shape;5093;p116"/>
          <p:cNvCxnSpPr/>
          <p:nvPr/>
        </p:nvCxnSpPr>
        <p:spPr>
          <a:xfrm rot="10800000" flipH="1">
            <a:off x="2348988" y="3352950"/>
            <a:ext cx="4580700" cy="267000"/>
          </a:xfrm>
          <a:prstGeom prst="bentConnector3">
            <a:avLst>
              <a:gd name="adj1" fmla="val 100002"/>
            </a:avLst>
          </a:prstGeom>
          <a:noFill/>
          <a:ln w="9525" cap="flat" cmpd="sng">
            <a:solidFill>
              <a:schemeClr val="dk2"/>
            </a:solidFill>
            <a:prstDash val="solid"/>
            <a:round/>
            <a:headEnd type="diamond" w="med" len="med"/>
            <a:tailEnd type="triangle" w="med" len="med"/>
          </a:ln>
        </p:spPr>
      </p:cxnSp>
      <p:cxnSp>
        <p:nvCxnSpPr>
          <p:cNvPr id="5094" name="Google Shape;5094;p116"/>
          <p:cNvCxnSpPr/>
          <p:nvPr/>
        </p:nvCxnSpPr>
        <p:spPr>
          <a:xfrm rot="10800000" flipH="1">
            <a:off x="2826613" y="3352900"/>
            <a:ext cx="4178700" cy="324600"/>
          </a:xfrm>
          <a:prstGeom prst="bentConnector3">
            <a:avLst>
              <a:gd name="adj1" fmla="val 100002"/>
            </a:avLst>
          </a:prstGeom>
          <a:noFill/>
          <a:ln w="9525" cap="flat" cmpd="sng">
            <a:solidFill>
              <a:schemeClr val="dk2"/>
            </a:solidFill>
            <a:prstDash val="solid"/>
            <a:round/>
            <a:headEnd type="diamond" w="med" len="med"/>
            <a:tailEnd type="triangle" w="med" len="med"/>
          </a:ln>
        </p:spPr>
      </p:cxnSp>
      <p:cxnSp>
        <p:nvCxnSpPr>
          <p:cNvPr id="5095" name="Google Shape;5095;p116"/>
          <p:cNvCxnSpPr/>
          <p:nvPr/>
        </p:nvCxnSpPr>
        <p:spPr>
          <a:xfrm rot="10800000" flipH="1">
            <a:off x="3312038" y="3352763"/>
            <a:ext cx="3785700" cy="375900"/>
          </a:xfrm>
          <a:prstGeom prst="bentConnector3">
            <a:avLst>
              <a:gd name="adj1" fmla="val 100003"/>
            </a:avLst>
          </a:prstGeom>
          <a:noFill/>
          <a:ln w="9525" cap="flat" cmpd="sng">
            <a:solidFill>
              <a:schemeClr val="dk2"/>
            </a:solidFill>
            <a:prstDash val="solid"/>
            <a:round/>
            <a:headEnd type="diamond" w="med" len="med"/>
            <a:tailEnd type="triangle" w="med" len="med"/>
          </a:ln>
        </p:spPr>
      </p:cxnSp>
      <p:cxnSp>
        <p:nvCxnSpPr>
          <p:cNvPr id="5096" name="Google Shape;5096;p116"/>
          <p:cNvCxnSpPr/>
          <p:nvPr/>
        </p:nvCxnSpPr>
        <p:spPr>
          <a:xfrm rot="10800000" flipH="1">
            <a:off x="3786388" y="3352988"/>
            <a:ext cx="3395400" cy="455100"/>
          </a:xfrm>
          <a:prstGeom prst="bentConnector3">
            <a:avLst>
              <a:gd name="adj1" fmla="val 100004"/>
            </a:avLst>
          </a:prstGeom>
          <a:noFill/>
          <a:ln w="9525" cap="flat" cmpd="sng">
            <a:solidFill>
              <a:schemeClr val="dk2"/>
            </a:solidFill>
            <a:prstDash val="solid"/>
            <a:round/>
            <a:headEnd type="diamond" w="med" len="med"/>
            <a:tailEnd type="triangle" w="med" len="med"/>
          </a:ln>
        </p:spPr>
      </p:cxnSp>
      <p:cxnSp>
        <p:nvCxnSpPr>
          <p:cNvPr id="5097" name="Google Shape;5097;p116"/>
          <p:cNvCxnSpPr/>
          <p:nvPr/>
        </p:nvCxnSpPr>
        <p:spPr>
          <a:xfrm rot="10800000" flipH="1">
            <a:off x="4250738" y="3351475"/>
            <a:ext cx="3010500" cy="504300"/>
          </a:xfrm>
          <a:prstGeom prst="bentConnector3">
            <a:avLst>
              <a:gd name="adj1" fmla="val 100005"/>
            </a:avLst>
          </a:prstGeom>
          <a:noFill/>
          <a:ln w="9525" cap="flat" cmpd="sng">
            <a:solidFill>
              <a:schemeClr val="dk2"/>
            </a:solidFill>
            <a:prstDash val="solid"/>
            <a:round/>
            <a:headEnd type="diamond" w="med" len="med"/>
            <a:tailEnd type="triangle" w="med" len="med"/>
          </a:ln>
        </p:spPr>
      </p:cxnSp>
      <p:cxnSp>
        <p:nvCxnSpPr>
          <p:cNvPr id="5098" name="Google Shape;5098;p116"/>
          <p:cNvCxnSpPr/>
          <p:nvPr/>
        </p:nvCxnSpPr>
        <p:spPr>
          <a:xfrm rot="10800000" flipH="1">
            <a:off x="4736238" y="3351375"/>
            <a:ext cx="2600700" cy="573000"/>
          </a:xfrm>
          <a:prstGeom prst="bentConnector3">
            <a:avLst>
              <a:gd name="adj1" fmla="val 100180"/>
            </a:avLst>
          </a:prstGeom>
          <a:noFill/>
          <a:ln w="9525" cap="flat" cmpd="sng">
            <a:solidFill>
              <a:schemeClr val="dk2"/>
            </a:solidFill>
            <a:prstDash val="solid"/>
            <a:round/>
            <a:headEnd type="diamond" w="med" len="med"/>
            <a:tailEnd type="triangle" w="med" len="med"/>
          </a:ln>
        </p:spPr>
      </p:cxnSp>
      <p:cxnSp>
        <p:nvCxnSpPr>
          <p:cNvPr id="5099" name="Google Shape;5099;p116"/>
          <p:cNvCxnSpPr/>
          <p:nvPr/>
        </p:nvCxnSpPr>
        <p:spPr>
          <a:xfrm rot="10800000" flipH="1">
            <a:off x="5208888" y="3351425"/>
            <a:ext cx="2216700" cy="624300"/>
          </a:xfrm>
          <a:prstGeom prst="bentConnector3">
            <a:avLst>
              <a:gd name="adj1" fmla="val 100002"/>
            </a:avLst>
          </a:prstGeom>
          <a:noFill/>
          <a:ln w="9525" cap="flat" cmpd="sng">
            <a:solidFill>
              <a:schemeClr val="dk2"/>
            </a:solidFill>
            <a:prstDash val="solid"/>
            <a:round/>
            <a:headEnd type="diamond" w="med" len="med"/>
            <a:tailEnd type="triangle" w="med" len="med"/>
          </a:ln>
        </p:spPr>
      </p:cxnSp>
      <p:cxnSp>
        <p:nvCxnSpPr>
          <p:cNvPr id="5100" name="Google Shape;5100;p116"/>
          <p:cNvCxnSpPr/>
          <p:nvPr/>
        </p:nvCxnSpPr>
        <p:spPr>
          <a:xfrm rot="10800000" flipH="1">
            <a:off x="5673588" y="3351425"/>
            <a:ext cx="1827600" cy="676800"/>
          </a:xfrm>
          <a:prstGeom prst="bentConnector3">
            <a:avLst>
              <a:gd name="adj1" fmla="val 100005"/>
            </a:avLst>
          </a:prstGeom>
          <a:noFill/>
          <a:ln w="9525" cap="flat" cmpd="sng">
            <a:solidFill>
              <a:schemeClr val="dk2"/>
            </a:solidFill>
            <a:prstDash val="solid"/>
            <a:round/>
            <a:headEnd type="diamond" w="med" len="med"/>
            <a:tailEnd type="triangle" w="med" len="med"/>
          </a:ln>
        </p:spPr>
      </p:cxnSp>
      <p:cxnSp>
        <p:nvCxnSpPr>
          <p:cNvPr id="5101" name="Google Shape;5101;p116"/>
          <p:cNvCxnSpPr/>
          <p:nvPr/>
        </p:nvCxnSpPr>
        <p:spPr>
          <a:xfrm rot="10800000" flipH="1">
            <a:off x="6151188" y="3351425"/>
            <a:ext cx="1429500" cy="730200"/>
          </a:xfrm>
          <a:prstGeom prst="bentConnector3">
            <a:avLst>
              <a:gd name="adj1" fmla="val 100003"/>
            </a:avLst>
          </a:prstGeom>
          <a:noFill/>
          <a:ln w="9525" cap="flat" cmpd="sng">
            <a:solidFill>
              <a:schemeClr val="dk2"/>
            </a:solidFill>
            <a:prstDash val="solid"/>
            <a:round/>
            <a:headEnd type="diamond" w="med" len="med"/>
            <a:tailEnd type="triangle" w="med" len="med"/>
          </a:ln>
        </p:spPr>
      </p:cxnSp>
      <p:cxnSp>
        <p:nvCxnSpPr>
          <p:cNvPr id="5102" name="Google Shape;5102;p116"/>
          <p:cNvCxnSpPr/>
          <p:nvPr/>
        </p:nvCxnSpPr>
        <p:spPr>
          <a:xfrm rot="10800000">
            <a:off x="7202774" y="1219145"/>
            <a:ext cx="6900" cy="1807500"/>
          </a:xfrm>
          <a:prstGeom prst="straightConnector1">
            <a:avLst/>
          </a:prstGeom>
          <a:noFill/>
          <a:ln w="19050" cap="flat" cmpd="sng">
            <a:solidFill>
              <a:srgbClr val="000000"/>
            </a:solidFill>
            <a:prstDash val="solid"/>
            <a:round/>
            <a:headEnd type="none" w="med" len="med"/>
            <a:tailEnd type="triangle" w="med" len="med"/>
          </a:ln>
        </p:spPr>
      </p:cxnSp>
      <p:sp>
        <p:nvSpPr>
          <p:cNvPr id="5103" name="Google Shape;5103;p116"/>
          <p:cNvSpPr/>
          <p:nvPr/>
        </p:nvSpPr>
        <p:spPr>
          <a:xfrm>
            <a:off x="1740275" y="1532750"/>
            <a:ext cx="4580700" cy="318900"/>
          </a:xfrm>
          <a:prstGeom prst="rect">
            <a:avLst/>
          </a:prstGeom>
          <a:solidFill>
            <a:srgbClr val="FFD5AA"/>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AM</a:t>
            </a:r>
            <a:endParaRPr/>
          </a:p>
        </p:txBody>
      </p:sp>
      <p:cxnSp>
        <p:nvCxnSpPr>
          <p:cNvPr id="5104" name="Google Shape;5104;p116"/>
          <p:cNvCxnSpPr/>
          <p:nvPr/>
        </p:nvCxnSpPr>
        <p:spPr>
          <a:xfrm rot="10800000">
            <a:off x="5682874" y="2642695"/>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5105" name="Google Shape;5105;p116"/>
          <p:cNvCxnSpPr>
            <a:stCxn id="5076" idx="0"/>
          </p:cNvCxnSpPr>
          <p:nvPr/>
        </p:nvCxnSpPr>
        <p:spPr>
          <a:xfrm rot="10800000">
            <a:off x="5202420" y="2631208"/>
            <a:ext cx="1500" cy="321900"/>
          </a:xfrm>
          <a:prstGeom prst="straightConnector1">
            <a:avLst/>
          </a:prstGeom>
          <a:noFill/>
          <a:ln w="19050" cap="flat" cmpd="sng">
            <a:solidFill>
              <a:srgbClr val="000000"/>
            </a:solidFill>
            <a:prstDash val="solid"/>
            <a:round/>
            <a:headEnd type="none" w="med" len="med"/>
            <a:tailEnd type="triangle" w="med" len="med"/>
          </a:ln>
        </p:spPr>
      </p:cxnSp>
      <p:cxnSp>
        <p:nvCxnSpPr>
          <p:cNvPr id="5106" name="Google Shape;5106;p116"/>
          <p:cNvCxnSpPr>
            <a:stCxn id="5049" idx="0"/>
          </p:cNvCxnSpPr>
          <p:nvPr/>
        </p:nvCxnSpPr>
        <p:spPr>
          <a:xfrm rot="10800000">
            <a:off x="4723288" y="2639570"/>
            <a:ext cx="6300" cy="313500"/>
          </a:xfrm>
          <a:prstGeom prst="straightConnector1">
            <a:avLst/>
          </a:prstGeom>
          <a:noFill/>
          <a:ln w="19050" cap="flat" cmpd="sng">
            <a:solidFill>
              <a:srgbClr val="000000"/>
            </a:solidFill>
            <a:prstDash val="solid"/>
            <a:round/>
            <a:headEnd type="none" w="med" len="med"/>
            <a:tailEnd type="triangle" w="med" len="med"/>
          </a:ln>
        </p:spPr>
      </p:cxnSp>
      <p:cxnSp>
        <p:nvCxnSpPr>
          <p:cNvPr id="5107" name="Google Shape;5107;p116"/>
          <p:cNvCxnSpPr/>
          <p:nvPr/>
        </p:nvCxnSpPr>
        <p:spPr>
          <a:xfrm rot="10800000">
            <a:off x="4255274" y="2639845"/>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5108" name="Google Shape;5108;p116"/>
          <p:cNvCxnSpPr/>
          <p:nvPr/>
        </p:nvCxnSpPr>
        <p:spPr>
          <a:xfrm rot="10800000">
            <a:off x="3297249" y="2634120"/>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5109" name="Google Shape;5109;p116"/>
          <p:cNvCxnSpPr/>
          <p:nvPr/>
        </p:nvCxnSpPr>
        <p:spPr>
          <a:xfrm rot="10800000">
            <a:off x="3787249" y="2639845"/>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5110" name="Google Shape;5110;p116"/>
          <p:cNvCxnSpPr>
            <a:stCxn id="5042" idx="0"/>
          </p:cNvCxnSpPr>
          <p:nvPr/>
        </p:nvCxnSpPr>
        <p:spPr>
          <a:xfrm rot="10800000">
            <a:off x="2823880" y="2639645"/>
            <a:ext cx="2700" cy="313500"/>
          </a:xfrm>
          <a:prstGeom prst="straightConnector1">
            <a:avLst/>
          </a:prstGeom>
          <a:noFill/>
          <a:ln w="19050" cap="flat" cmpd="sng">
            <a:solidFill>
              <a:srgbClr val="000000"/>
            </a:solidFill>
            <a:prstDash val="solid"/>
            <a:round/>
            <a:headEnd type="none" w="med" len="med"/>
            <a:tailEnd type="triangle" w="med" len="med"/>
          </a:ln>
        </p:spPr>
      </p:cxnSp>
      <p:cxnSp>
        <p:nvCxnSpPr>
          <p:cNvPr id="5111" name="Google Shape;5111;p116"/>
          <p:cNvCxnSpPr/>
          <p:nvPr/>
        </p:nvCxnSpPr>
        <p:spPr>
          <a:xfrm rot="10800000">
            <a:off x="2350505" y="2635395"/>
            <a:ext cx="2700" cy="313500"/>
          </a:xfrm>
          <a:prstGeom prst="straightConnector1">
            <a:avLst/>
          </a:prstGeom>
          <a:noFill/>
          <a:ln w="19050" cap="flat" cmpd="sng">
            <a:solidFill>
              <a:srgbClr val="000000"/>
            </a:solidFill>
            <a:prstDash val="solid"/>
            <a:round/>
            <a:headEnd type="none" w="med" len="med"/>
            <a:tailEnd type="triangle" w="med" len="med"/>
          </a:ln>
        </p:spPr>
      </p:cxnSp>
      <p:cxnSp>
        <p:nvCxnSpPr>
          <p:cNvPr id="5112" name="Google Shape;5112;p116"/>
          <p:cNvCxnSpPr/>
          <p:nvPr/>
        </p:nvCxnSpPr>
        <p:spPr>
          <a:xfrm rot="10800000">
            <a:off x="1877130" y="2636633"/>
            <a:ext cx="2700" cy="313500"/>
          </a:xfrm>
          <a:prstGeom prst="straightConnector1">
            <a:avLst/>
          </a:prstGeom>
          <a:noFill/>
          <a:ln w="19050" cap="flat" cmpd="sng">
            <a:solidFill>
              <a:srgbClr val="000000"/>
            </a:solidFill>
            <a:prstDash val="solid"/>
            <a:round/>
            <a:headEnd type="none" w="med" len="med"/>
            <a:tailEnd type="triangle" w="med" len="med"/>
          </a:ln>
        </p:spPr>
      </p:cxnSp>
      <p:cxnSp>
        <p:nvCxnSpPr>
          <p:cNvPr id="5113" name="Google Shape;5113;p116"/>
          <p:cNvCxnSpPr/>
          <p:nvPr/>
        </p:nvCxnSpPr>
        <p:spPr>
          <a:xfrm rot="10800000">
            <a:off x="3992313" y="1219120"/>
            <a:ext cx="1800" cy="307800"/>
          </a:xfrm>
          <a:prstGeom prst="straightConnector1">
            <a:avLst/>
          </a:prstGeom>
          <a:noFill/>
          <a:ln w="19050" cap="flat" cmpd="sng">
            <a:solidFill>
              <a:srgbClr val="000000"/>
            </a:solidFill>
            <a:prstDash val="solid"/>
            <a:round/>
            <a:headEnd type="none" w="med" len="med"/>
            <a:tailEnd type="triangle" w="med" len="med"/>
          </a:ln>
        </p:spPr>
      </p:cxnSp>
      <p:sp>
        <p:nvSpPr>
          <p:cNvPr id="5114" name="Google Shape;5114;p116"/>
          <p:cNvSpPr/>
          <p:nvPr/>
        </p:nvSpPr>
        <p:spPr>
          <a:xfrm>
            <a:off x="1740275" y="2170633"/>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sp>
        <p:nvSpPr>
          <p:cNvPr id="5115" name="Google Shape;5115;p116"/>
          <p:cNvSpPr/>
          <p:nvPr/>
        </p:nvSpPr>
        <p:spPr>
          <a:xfrm>
            <a:off x="2217726" y="2170708"/>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5116" name="Google Shape;5116;p116"/>
          <p:cNvCxnSpPr>
            <a:stCxn id="5114" idx="3"/>
            <a:endCxn id="5115" idx="1"/>
          </p:cNvCxnSpPr>
          <p:nvPr/>
        </p:nvCxnSpPr>
        <p:spPr>
          <a:xfrm>
            <a:off x="2003075" y="2403583"/>
            <a:ext cx="214800" cy="0"/>
          </a:xfrm>
          <a:prstGeom prst="straightConnector1">
            <a:avLst/>
          </a:prstGeom>
          <a:noFill/>
          <a:ln w="9525" cap="flat" cmpd="sng">
            <a:solidFill>
              <a:srgbClr val="000000"/>
            </a:solidFill>
            <a:prstDash val="solid"/>
            <a:round/>
            <a:headEnd type="triangle" w="med" len="med"/>
            <a:tailEnd type="triangle" w="med" len="med"/>
          </a:ln>
        </p:spPr>
      </p:cxnSp>
      <p:sp>
        <p:nvSpPr>
          <p:cNvPr id="5117" name="Google Shape;5117;p116"/>
          <p:cNvSpPr/>
          <p:nvPr/>
        </p:nvSpPr>
        <p:spPr>
          <a:xfrm>
            <a:off x="2695180" y="2170708"/>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sp>
        <p:nvSpPr>
          <p:cNvPr id="5118" name="Google Shape;5118;p116"/>
          <p:cNvSpPr/>
          <p:nvPr/>
        </p:nvSpPr>
        <p:spPr>
          <a:xfrm>
            <a:off x="3175206" y="2170708"/>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5119" name="Google Shape;5119;p116"/>
          <p:cNvCxnSpPr>
            <a:stCxn id="5117" idx="3"/>
            <a:endCxn id="5118" idx="1"/>
          </p:cNvCxnSpPr>
          <p:nvPr/>
        </p:nvCxnSpPr>
        <p:spPr>
          <a:xfrm>
            <a:off x="2957980" y="2403658"/>
            <a:ext cx="217200" cy="0"/>
          </a:xfrm>
          <a:prstGeom prst="straightConnector1">
            <a:avLst/>
          </a:prstGeom>
          <a:noFill/>
          <a:ln w="9525" cap="flat" cmpd="sng">
            <a:solidFill>
              <a:srgbClr val="000000"/>
            </a:solidFill>
            <a:prstDash val="solid"/>
            <a:round/>
            <a:headEnd type="triangle" w="med" len="med"/>
            <a:tailEnd type="triangle" w="med" len="med"/>
          </a:ln>
        </p:spPr>
      </p:cxnSp>
      <p:cxnSp>
        <p:nvCxnSpPr>
          <p:cNvPr id="5120" name="Google Shape;5120;p116"/>
          <p:cNvCxnSpPr>
            <a:stCxn id="5115" idx="3"/>
            <a:endCxn id="5117" idx="1"/>
          </p:cNvCxnSpPr>
          <p:nvPr/>
        </p:nvCxnSpPr>
        <p:spPr>
          <a:xfrm>
            <a:off x="2480526" y="2403658"/>
            <a:ext cx="214800" cy="0"/>
          </a:xfrm>
          <a:prstGeom prst="straightConnector1">
            <a:avLst/>
          </a:prstGeom>
          <a:noFill/>
          <a:ln w="9525" cap="flat" cmpd="sng">
            <a:solidFill>
              <a:srgbClr val="000000"/>
            </a:solidFill>
            <a:prstDash val="solid"/>
            <a:round/>
            <a:headEnd type="triangle" w="med" len="med"/>
            <a:tailEnd type="triangle" w="med" len="med"/>
          </a:ln>
        </p:spPr>
      </p:cxnSp>
      <p:sp>
        <p:nvSpPr>
          <p:cNvPr id="5121" name="Google Shape;5121;p116"/>
          <p:cNvSpPr/>
          <p:nvPr/>
        </p:nvSpPr>
        <p:spPr>
          <a:xfrm>
            <a:off x="3649545" y="2170708"/>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5122" name="Google Shape;5122;p116"/>
          <p:cNvCxnSpPr>
            <a:stCxn id="5118" idx="3"/>
            <a:endCxn id="5121" idx="1"/>
          </p:cNvCxnSpPr>
          <p:nvPr/>
        </p:nvCxnSpPr>
        <p:spPr>
          <a:xfrm>
            <a:off x="3438006" y="2403658"/>
            <a:ext cx="211500" cy="0"/>
          </a:xfrm>
          <a:prstGeom prst="straightConnector1">
            <a:avLst/>
          </a:prstGeom>
          <a:noFill/>
          <a:ln w="9525" cap="flat" cmpd="sng">
            <a:solidFill>
              <a:srgbClr val="000000"/>
            </a:solidFill>
            <a:prstDash val="solid"/>
            <a:round/>
            <a:headEnd type="triangle" w="med" len="med"/>
            <a:tailEnd type="triangle" w="med" len="med"/>
          </a:ln>
        </p:spPr>
      </p:cxnSp>
      <p:sp>
        <p:nvSpPr>
          <p:cNvPr id="5123" name="Google Shape;5123;p116"/>
          <p:cNvSpPr/>
          <p:nvPr/>
        </p:nvSpPr>
        <p:spPr>
          <a:xfrm>
            <a:off x="4123874" y="2170708"/>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sp>
        <p:nvSpPr>
          <p:cNvPr id="5124" name="Google Shape;5124;p116"/>
          <p:cNvSpPr/>
          <p:nvPr/>
        </p:nvSpPr>
        <p:spPr>
          <a:xfrm>
            <a:off x="4598188" y="2170633"/>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5125" name="Google Shape;5125;p116"/>
          <p:cNvCxnSpPr>
            <a:stCxn id="5123" idx="3"/>
            <a:endCxn id="5124" idx="1"/>
          </p:cNvCxnSpPr>
          <p:nvPr/>
        </p:nvCxnSpPr>
        <p:spPr>
          <a:xfrm>
            <a:off x="4386674" y="2403658"/>
            <a:ext cx="211500" cy="0"/>
          </a:xfrm>
          <a:prstGeom prst="straightConnector1">
            <a:avLst/>
          </a:prstGeom>
          <a:noFill/>
          <a:ln w="9525" cap="flat" cmpd="sng">
            <a:solidFill>
              <a:srgbClr val="000000"/>
            </a:solidFill>
            <a:prstDash val="solid"/>
            <a:round/>
            <a:headEnd type="triangle" w="med" len="med"/>
            <a:tailEnd type="triangle" w="med" len="med"/>
          </a:ln>
        </p:spPr>
      </p:cxnSp>
      <p:cxnSp>
        <p:nvCxnSpPr>
          <p:cNvPr id="5126" name="Google Shape;5126;p116"/>
          <p:cNvCxnSpPr>
            <a:stCxn id="5121" idx="3"/>
            <a:endCxn id="5123" idx="1"/>
          </p:cNvCxnSpPr>
          <p:nvPr/>
        </p:nvCxnSpPr>
        <p:spPr>
          <a:xfrm>
            <a:off x="3912345" y="2403658"/>
            <a:ext cx="211500" cy="0"/>
          </a:xfrm>
          <a:prstGeom prst="straightConnector1">
            <a:avLst/>
          </a:prstGeom>
          <a:noFill/>
          <a:ln w="9525" cap="flat" cmpd="sng">
            <a:solidFill>
              <a:srgbClr val="000000"/>
            </a:solidFill>
            <a:prstDash val="solid"/>
            <a:round/>
            <a:headEnd type="triangle" w="med" len="med"/>
            <a:tailEnd type="triangle" w="med" len="med"/>
          </a:ln>
        </p:spPr>
      </p:cxnSp>
      <p:cxnSp>
        <p:nvCxnSpPr>
          <p:cNvPr id="5127" name="Google Shape;5127;p116"/>
          <p:cNvCxnSpPr/>
          <p:nvPr/>
        </p:nvCxnSpPr>
        <p:spPr>
          <a:xfrm rot="10800000">
            <a:off x="6152449" y="1851683"/>
            <a:ext cx="0" cy="318900"/>
          </a:xfrm>
          <a:prstGeom prst="straightConnector1">
            <a:avLst/>
          </a:prstGeom>
          <a:noFill/>
          <a:ln w="19050" cap="flat" cmpd="sng">
            <a:solidFill>
              <a:srgbClr val="000000"/>
            </a:solidFill>
            <a:prstDash val="solid"/>
            <a:round/>
            <a:headEnd type="none" w="med" len="med"/>
            <a:tailEnd type="triangle" w="med" len="med"/>
          </a:ln>
        </p:spPr>
      </p:cxnSp>
      <p:sp>
        <p:nvSpPr>
          <p:cNvPr id="5128" name="Google Shape;5128;p116"/>
          <p:cNvSpPr/>
          <p:nvPr/>
        </p:nvSpPr>
        <p:spPr>
          <a:xfrm>
            <a:off x="5072520" y="2170670"/>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5129" name="Google Shape;5129;p116"/>
          <p:cNvCxnSpPr>
            <a:endCxn id="5128" idx="1"/>
          </p:cNvCxnSpPr>
          <p:nvPr/>
        </p:nvCxnSpPr>
        <p:spPr>
          <a:xfrm>
            <a:off x="4861020" y="2403620"/>
            <a:ext cx="211500" cy="0"/>
          </a:xfrm>
          <a:prstGeom prst="straightConnector1">
            <a:avLst/>
          </a:prstGeom>
          <a:noFill/>
          <a:ln w="9525" cap="flat" cmpd="sng">
            <a:solidFill>
              <a:srgbClr val="000000"/>
            </a:solidFill>
            <a:prstDash val="solid"/>
            <a:round/>
            <a:headEnd type="triangle" w="med" len="med"/>
            <a:tailEnd type="triangle" w="med" len="med"/>
          </a:ln>
        </p:spPr>
      </p:cxnSp>
      <p:sp>
        <p:nvSpPr>
          <p:cNvPr id="5130" name="Google Shape;5130;p116"/>
          <p:cNvSpPr/>
          <p:nvPr/>
        </p:nvSpPr>
        <p:spPr>
          <a:xfrm>
            <a:off x="5546849" y="2170670"/>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sp>
        <p:nvSpPr>
          <p:cNvPr id="5131" name="Google Shape;5131;p116"/>
          <p:cNvSpPr/>
          <p:nvPr/>
        </p:nvSpPr>
        <p:spPr>
          <a:xfrm>
            <a:off x="6021163" y="2170595"/>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5132" name="Google Shape;5132;p116"/>
          <p:cNvCxnSpPr>
            <a:stCxn id="5130" idx="3"/>
            <a:endCxn id="5131" idx="1"/>
          </p:cNvCxnSpPr>
          <p:nvPr/>
        </p:nvCxnSpPr>
        <p:spPr>
          <a:xfrm>
            <a:off x="5809649" y="2403620"/>
            <a:ext cx="211500" cy="0"/>
          </a:xfrm>
          <a:prstGeom prst="straightConnector1">
            <a:avLst/>
          </a:prstGeom>
          <a:noFill/>
          <a:ln w="9525" cap="flat" cmpd="sng">
            <a:solidFill>
              <a:srgbClr val="000000"/>
            </a:solidFill>
            <a:prstDash val="solid"/>
            <a:round/>
            <a:headEnd type="triangle" w="med" len="med"/>
            <a:tailEnd type="triangle" w="med" len="med"/>
          </a:ln>
        </p:spPr>
      </p:cxnSp>
      <p:cxnSp>
        <p:nvCxnSpPr>
          <p:cNvPr id="5133" name="Google Shape;5133;p116"/>
          <p:cNvCxnSpPr>
            <a:stCxn id="5128" idx="3"/>
            <a:endCxn id="5130" idx="1"/>
          </p:cNvCxnSpPr>
          <p:nvPr/>
        </p:nvCxnSpPr>
        <p:spPr>
          <a:xfrm>
            <a:off x="5335320" y="2403620"/>
            <a:ext cx="211500" cy="0"/>
          </a:xfrm>
          <a:prstGeom prst="straightConnector1">
            <a:avLst/>
          </a:prstGeom>
          <a:noFill/>
          <a:ln w="9525" cap="flat" cmpd="sng">
            <a:solidFill>
              <a:srgbClr val="000000"/>
            </a:solidFill>
            <a:prstDash val="solid"/>
            <a:round/>
            <a:headEnd type="triangle" w="med" len="med"/>
            <a:tailEnd type="triangle" w="med" len="med"/>
          </a:ln>
        </p:spPr>
      </p:cxnSp>
      <p:cxnSp>
        <p:nvCxnSpPr>
          <p:cNvPr id="5134" name="Google Shape;5134;p116"/>
          <p:cNvCxnSpPr/>
          <p:nvPr/>
        </p:nvCxnSpPr>
        <p:spPr>
          <a:xfrm rot="10800000">
            <a:off x="5682874" y="1860258"/>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5135" name="Google Shape;5135;p116"/>
          <p:cNvCxnSpPr>
            <a:stCxn id="5128" idx="0"/>
          </p:cNvCxnSpPr>
          <p:nvPr/>
        </p:nvCxnSpPr>
        <p:spPr>
          <a:xfrm rot="10800000">
            <a:off x="5202420" y="1858070"/>
            <a:ext cx="1500" cy="312600"/>
          </a:xfrm>
          <a:prstGeom prst="straightConnector1">
            <a:avLst/>
          </a:prstGeom>
          <a:noFill/>
          <a:ln w="19050" cap="flat" cmpd="sng">
            <a:solidFill>
              <a:srgbClr val="000000"/>
            </a:solidFill>
            <a:prstDash val="solid"/>
            <a:round/>
            <a:headEnd type="none" w="med" len="med"/>
            <a:tailEnd type="triangle" w="med" len="med"/>
          </a:ln>
        </p:spPr>
      </p:cxnSp>
      <p:cxnSp>
        <p:nvCxnSpPr>
          <p:cNvPr id="5136" name="Google Shape;5136;p116"/>
          <p:cNvCxnSpPr>
            <a:stCxn id="5124" idx="0"/>
          </p:cNvCxnSpPr>
          <p:nvPr/>
        </p:nvCxnSpPr>
        <p:spPr>
          <a:xfrm rot="10800000">
            <a:off x="4723288" y="1857133"/>
            <a:ext cx="6300" cy="313500"/>
          </a:xfrm>
          <a:prstGeom prst="straightConnector1">
            <a:avLst/>
          </a:prstGeom>
          <a:noFill/>
          <a:ln w="19050" cap="flat" cmpd="sng">
            <a:solidFill>
              <a:srgbClr val="000000"/>
            </a:solidFill>
            <a:prstDash val="solid"/>
            <a:round/>
            <a:headEnd type="none" w="med" len="med"/>
            <a:tailEnd type="triangle" w="med" len="med"/>
          </a:ln>
        </p:spPr>
      </p:cxnSp>
      <p:cxnSp>
        <p:nvCxnSpPr>
          <p:cNvPr id="5137" name="Google Shape;5137;p116"/>
          <p:cNvCxnSpPr/>
          <p:nvPr/>
        </p:nvCxnSpPr>
        <p:spPr>
          <a:xfrm rot="10800000">
            <a:off x="4255274" y="1857408"/>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5138" name="Google Shape;5138;p116"/>
          <p:cNvCxnSpPr/>
          <p:nvPr/>
        </p:nvCxnSpPr>
        <p:spPr>
          <a:xfrm rot="10800000">
            <a:off x="3297249" y="1851683"/>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5139" name="Google Shape;5139;p116"/>
          <p:cNvCxnSpPr/>
          <p:nvPr/>
        </p:nvCxnSpPr>
        <p:spPr>
          <a:xfrm rot="10800000">
            <a:off x="3787249" y="1857408"/>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5140" name="Google Shape;5140;p116"/>
          <p:cNvCxnSpPr>
            <a:stCxn id="5117" idx="0"/>
          </p:cNvCxnSpPr>
          <p:nvPr/>
        </p:nvCxnSpPr>
        <p:spPr>
          <a:xfrm rot="10800000">
            <a:off x="2823880" y="1857208"/>
            <a:ext cx="2700" cy="313500"/>
          </a:xfrm>
          <a:prstGeom prst="straightConnector1">
            <a:avLst/>
          </a:prstGeom>
          <a:noFill/>
          <a:ln w="19050" cap="flat" cmpd="sng">
            <a:solidFill>
              <a:srgbClr val="000000"/>
            </a:solidFill>
            <a:prstDash val="solid"/>
            <a:round/>
            <a:headEnd type="none" w="med" len="med"/>
            <a:tailEnd type="triangle" w="med" len="med"/>
          </a:ln>
        </p:spPr>
      </p:cxnSp>
      <p:cxnSp>
        <p:nvCxnSpPr>
          <p:cNvPr id="5141" name="Google Shape;5141;p116"/>
          <p:cNvCxnSpPr/>
          <p:nvPr/>
        </p:nvCxnSpPr>
        <p:spPr>
          <a:xfrm rot="10800000">
            <a:off x="2350505" y="1852958"/>
            <a:ext cx="2700" cy="313500"/>
          </a:xfrm>
          <a:prstGeom prst="straightConnector1">
            <a:avLst/>
          </a:prstGeom>
          <a:noFill/>
          <a:ln w="19050" cap="flat" cmpd="sng">
            <a:solidFill>
              <a:srgbClr val="000000"/>
            </a:solidFill>
            <a:prstDash val="solid"/>
            <a:round/>
            <a:headEnd type="none" w="med" len="med"/>
            <a:tailEnd type="triangle" w="med" len="med"/>
          </a:ln>
        </p:spPr>
      </p:cxnSp>
      <p:cxnSp>
        <p:nvCxnSpPr>
          <p:cNvPr id="5142" name="Google Shape;5142;p116"/>
          <p:cNvCxnSpPr/>
          <p:nvPr/>
        </p:nvCxnSpPr>
        <p:spPr>
          <a:xfrm rot="10800000">
            <a:off x="1877130" y="1854195"/>
            <a:ext cx="2700" cy="313500"/>
          </a:xfrm>
          <a:prstGeom prst="straightConnector1">
            <a:avLst/>
          </a:prstGeom>
          <a:noFill/>
          <a:ln w="19050" cap="flat" cmpd="sng">
            <a:solidFill>
              <a:srgbClr val="000000"/>
            </a:solidFill>
            <a:prstDash val="solid"/>
            <a:round/>
            <a:headEnd type="none" w="med" len="med"/>
            <a:tailEnd type="triangle" w="med" len="med"/>
          </a:ln>
        </p:spPr>
      </p:cxn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5146"/>
        <p:cNvGrpSpPr/>
        <p:nvPr/>
      </p:nvGrpSpPr>
      <p:grpSpPr>
        <a:xfrm>
          <a:off x="0" y="0"/>
          <a:ext cx="0" cy="0"/>
          <a:chOff x="0" y="0"/>
          <a:chExt cx="0" cy="0"/>
        </a:xfrm>
      </p:grpSpPr>
      <p:pic>
        <p:nvPicPr>
          <p:cNvPr id="5147" name="Google Shape;5147;p117"/>
          <p:cNvPicPr preferRelativeResize="0"/>
          <p:nvPr/>
        </p:nvPicPr>
        <p:blipFill>
          <a:blip r:embed="rId3">
            <a:alphaModFix/>
          </a:blip>
          <a:stretch>
            <a:fillRect/>
          </a:stretch>
        </p:blipFill>
        <p:spPr>
          <a:xfrm>
            <a:off x="757475" y="169200"/>
            <a:ext cx="3047000" cy="1890425"/>
          </a:xfrm>
          <a:prstGeom prst="rect">
            <a:avLst/>
          </a:prstGeom>
          <a:noFill/>
          <a:ln>
            <a:noFill/>
          </a:ln>
        </p:spPr>
      </p:pic>
      <p:pic>
        <p:nvPicPr>
          <p:cNvPr id="5148" name="Google Shape;5148;p117"/>
          <p:cNvPicPr preferRelativeResize="0"/>
          <p:nvPr/>
        </p:nvPicPr>
        <p:blipFill>
          <a:blip r:embed="rId4">
            <a:alphaModFix/>
          </a:blip>
          <a:stretch>
            <a:fillRect/>
          </a:stretch>
        </p:blipFill>
        <p:spPr>
          <a:xfrm>
            <a:off x="4094050" y="177250"/>
            <a:ext cx="3643775" cy="1924400"/>
          </a:xfrm>
          <a:prstGeom prst="rect">
            <a:avLst/>
          </a:prstGeom>
          <a:noFill/>
          <a:ln>
            <a:noFill/>
          </a:ln>
        </p:spPr>
      </p:pic>
      <p:pic>
        <p:nvPicPr>
          <p:cNvPr id="5149" name="Google Shape;5149;p117"/>
          <p:cNvPicPr preferRelativeResize="0"/>
          <p:nvPr/>
        </p:nvPicPr>
        <p:blipFill>
          <a:blip r:embed="rId5">
            <a:alphaModFix/>
          </a:blip>
          <a:stretch>
            <a:fillRect/>
          </a:stretch>
        </p:blipFill>
        <p:spPr>
          <a:xfrm>
            <a:off x="757475" y="2480391"/>
            <a:ext cx="3336575" cy="2118459"/>
          </a:xfrm>
          <a:prstGeom prst="rect">
            <a:avLst/>
          </a:prstGeom>
          <a:noFill/>
          <a:ln>
            <a:noFill/>
          </a:ln>
        </p:spPr>
      </p:pic>
      <p:pic>
        <p:nvPicPr>
          <p:cNvPr id="5150" name="Google Shape;5150;p117"/>
          <p:cNvPicPr preferRelativeResize="0"/>
          <p:nvPr/>
        </p:nvPicPr>
        <p:blipFill>
          <a:blip r:embed="rId6">
            <a:alphaModFix/>
          </a:blip>
          <a:stretch>
            <a:fillRect/>
          </a:stretch>
        </p:blipFill>
        <p:spPr>
          <a:xfrm>
            <a:off x="4094050" y="2480400"/>
            <a:ext cx="3548989" cy="2663100"/>
          </a:xfrm>
          <a:prstGeom prst="rect">
            <a:avLst/>
          </a:prstGeom>
          <a:noFill/>
          <a:ln>
            <a:noFill/>
          </a:ln>
        </p:spPr>
      </p:pic>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5154"/>
        <p:cNvGrpSpPr/>
        <p:nvPr/>
      </p:nvGrpSpPr>
      <p:grpSpPr>
        <a:xfrm>
          <a:off x="0" y="0"/>
          <a:ext cx="0" cy="0"/>
          <a:chOff x="0" y="0"/>
          <a:chExt cx="0" cy="0"/>
        </a:xfrm>
      </p:grpSpPr>
      <p:sp>
        <p:nvSpPr>
          <p:cNvPr id="5155" name="Google Shape;5155;p118"/>
          <p:cNvSpPr/>
          <p:nvPr/>
        </p:nvSpPr>
        <p:spPr>
          <a:xfrm>
            <a:off x="2004763" y="2290145"/>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sp>
        <p:nvSpPr>
          <p:cNvPr id="5156" name="Google Shape;5156;p118"/>
          <p:cNvSpPr/>
          <p:nvPr/>
        </p:nvSpPr>
        <p:spPr>
          <a:xfrm>
            <a:off x="2482214" y="2290220"/>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5157" name="Google Shape;5157;p118"/>
          <p:cNvCxnSpPr>
            <a:stCxn id="5155" idx="3"/>
            <a:endCxn id="5156" idx="1"/>
          </p:cNvCxnSpPr>
          <p:nvPr/>
        </p:nvCxnSpPr>
        <p:spPr>
          <a:xfrm>
            <a:off x="2267563" y="2523095"/>
            <a:ext cx="214800" cy="0"/>
          </a:xfrm>
          <a:prstGeom prst="straightConnector1">
            <a:avLst/>
          </a:prstGeom>
          <a:noFill/>
          <a:ln w="9525" cap="flat" cmpd="sng">
            <a:solidFill>
              <a:srgbClr val="000000"/>
            </a:solidFill>
            <a:prstDash val="solid"/>
            <a:round/>
            <a:headEnd type="none" w="med" len="med"/>
            <a:tailEnd type="triangle" w="med" len="med"/>
          </a:ln>
        </p:spPr>
      </p:cxnSp>
      <p:sp>
        <p:nvSpPr>
          <p:cNvPr id="5158" name="Google Shape;5158;p118"/>
          <p:cNvSpPr/>
          <p:nvPr/>
        </p:nvSpPr>
        <p:spPr>
          <a:xfrm>
            <a:off x="2959668" y="2290220"/>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sp>
        <p:nvSpPr>
          <p:cNvPr id="5159" name="Google Shape;5159;p118"/>
          <p:cNvSpPr/>
          <p:nvPr/>
        </p:nvSpPr>
        <p:spPr>
          <a:xfrm>
            <a:off x="3439694" y="2290220"/>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5160" name="Google Shape;5160;p118"/>
          <p:cNvCxnSpPr>
            <a:stCxn id="5158" idx="3"/>
            <a:endCxn id="5159" idx="1"/>
          </p:cNvCxnSpPr>
          <p:nvPr/>
        </p:nvCxnSpPr>
        <p:spPr>
          <a:xfrm>
            <a:off x="3222468" y="2523170"/>
            <a:ext cx="217200" cy="0"/>
          </a:xfrm>
          <a:prstGeom prst="straightConnector1">
            <a:avLst/>
          </a:prstGeom>
          <a:noFill/>
          <a:ln w="9525" cap="flat" cmpd="sng">
            <a:solidFill>
              <a:srgbClr val="000000"/>
            </a:solidFill>
            <a:prstDash val="solid"/>
            <a:round/>
            <a:headEnd type="none" w="med" len="med"/>
            <a:tailEnd type="triangle" w="med" len="med"/>
          </a:ln>
        </p:spPr>
      </p:cxnSp>
      <p:cxnSp>
        <p:nvCxnSpPr>
          <p:cNvPr id="5161" name="Google Shape;5161;p118"/>
          <p:cNvCxnSpPr>
            <a:stCxn id="5156" idx="3"/>
            <a:endCxn id="5158" idx="1"/>
          </p:cNvCxnSpPr>
          <p:nvPr/>
        </p:nvCxnSpPr>
        <p:spPr>
          <a:xfrm>
            <a:off x="2745014" y="2523170"/>
            <a:ext cx="214800" cy="0"/>
          </a:xfrm>
          <a:prstGeom prst="straightConnector1">
            <a:avLst/>
          </a:prstGeom>
          <a:noFill/>
          <a:ln w="9525" cap="flat" cmpd="sng">
            <a:solidFill>
              <a:srgbClr val="000000"/>
            </a:solidFill>
            <a:prstDash val="solid"/>
            <a:round/>
            <a:headEnd type="none" w="med" len="med"/>
            <a:tailEnd type="triangle" w="med" len="med"/>
          </a:ln>
        </p:spPr>
      </p:cxnSp>
      <p:sp>
        <p:nvSpPr>
          <p:cNvPr id="5162" name="Google Shape;5162;p118"/>
          <p:cNvSpPr/>
          <p:nvPr/>
        </p:nvSpPr>
        <p:spPr>
          <a:xfrm>
            <a:off x="3914032" y="2290220"/>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5163" name="Google Shape;5163;p118"/>
          <p:cNvCxnSpPr>
            <a:stCxn id="5159" idx="3"/>
            <a:endCxn id="5162" idx="1"/>
          </p:cNvCxnSpPr>
          <p:nvPr/>
        </p:nvCxnSpPr>
        <p:spPr>
          <a:xfrm>
            <a:off x="3702494" y="2523170"/>
            <a:ext cx="211500" cy="0"/>
          </a:xfrm>
          <a:prstGeom prst="straightConnector1">
            <a:avLst/>
          </a:prstGeom>
          <a:noFill/>
          <a:ln w="9525" cap="flat" cmpd="sng">
            <a:solidFill>
              <a:srgbClr val="000000"/>
            </a:solidFill>
            <a:prstDash val="solid"/>
            <a:round/>
            <a:headEnd type="none" w="med" len="med"/>
            <a:tailEnd type="triangle" w="med" len="med"/>
          </a:ln>
        </p:spPr>
      </p:cxnSp>
      <p:sp>
        <p:nvSpPr>
          <p:cNvPr id="5164" name="Google Shape;5164;p118"/>
          <p:cNvSpPr/>
          <p:nvPr/>
        </p:nvSpPr>
        <p:spPr>
          <a:xfrm>
            <a:off x="4388362" y="2290220"/>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sp>
        <p:nvSpPr>
          <p:cNvPr id="5165" name="Google Shape;5165;p118"/>
          <p:cNvSpPr/>
          <p:nvPr/>
        </p:nvSpPr>
        <p:spPr>
          <a:xfrm>
            <a:off x="4862675" y="2290145"/>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5166" name="Google Shape;5166;p118"/>
          <p:cNvCxnSpPr>
            <a:stCxn id="5164" idx="3"/>
            <a:endCxn id="5165" idx="1"/>
          </p:cNvCxnSpPr>
          <p:nvPr/>
        </p:nvCxnSpPr>
        <p:spPr>
          <a:xfrm>
            <a:off x="4651162" y="2523170"/>
            <a:ext cx="211500" cy="0"/>
          </a:xfrm>
          <a:prstGeom prst="straightConnector1">
            <a:avLst/>
          </a:prstGeom>
          <a:noFill/>
          <a:ln w="9525" cap="flat" cmpd="sng">
            <a:solidFill>
              <a:srgbClr val="000000"/>
            </a:solidFill>
            <a:prstDash val="solid"/>
            <a:round/>
            <a:headEnd type="none" w="med" len="med"/>
            <a:tailEnd type="triangle" w="med" len="med"/>
          </a:ln>
        </p:spPr>
      </p:cxnSp>
      <p:cxnSp>
        <p:nvCxnSpPr>
          <p:cNvPr id="5167" name="Google Shape;5167;p118"/>
          <p:cNvCxnSpPr>
            <a:stCxn id="5162" idx="3"/>
            <a:endCxn id="5164" idx="1"/>
          </p:cNvCxnSpPr>
          <p:nvPr/>
        </p:nvCxnSpPr>
        <p:spPr>
          <a:xfrm>
            <a:off x="4176832" y="2523170"/>
            <a:ext cx="211500" cy="0"/>
          </a:xfrm>
          <a:prstGeom prst="straightConnector1">
            <a:avLst/>
          </a:prstGeom>
          <a:noFill/>
          <a:ln w="9525" cap="flat" cmpd="sng">
            <a:solidFill>
              <a:srgbClr val="000000"/>
            </a:solidFill>
            <a:prstDash val="solid"/>
            <a:round/>
            <a:headEnd type="none" w="med" len="med"/>
            <a:tailEnd type="triangle" w="med" len="med"/>
          </a:ln>
        </p:spPr>
      </p:cxnSp>
      <p:cxnSp>
        <p:nvCxnSpPr>
          <p:cNvPr id="5168" name="Google Shape;5168;p118"/>
          <p:cNvCxnSpPr/>
          <p:nvPr/>
        </p:nvCxnSpPr>
        <p:spPr>
          <a:xfrm rot="10800000">
            <a:off x="6416937" y="1971195"/>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5169" name="Google Shape;5169;p118"/>
          <p:cNvCxnSpPr>
            <a:stCxn id="5170" idx="0"/>
            <a:endCxn id="5155" idx="2"/>
          </p:cNvCxnSpPr>
          <p:nvPr/>
        </p:nvCxnSpPr>
        <p:spPr>
          <a:xfrm rot="10800000">
            <a:off x="2136150" y="2755976"/>
            <a:ext cx="0" cy="783300"/>
          </a:xfrm>
          <a:prstGeom prst="straightConnector1">
            <a:avLst/>
          </a:prstGeom>
          <a:noFill/>
          <a:ln w="19050" cap="flat" cmpd="sng">
            <a:solidFill>
              <a:srgbClr val="000000"/>
            </a:solidFill>
            <a:prstDash val="solid"/>
            <a:round/>
            <a:headEnd type="none" w="med" len="med"/>
            <a:tailEnd type="triangle" w="med" len="med"/>
          </a:ln>
        </p:spPr>
      </p:cxnSp>
      <p:sp>
        <p:nvSpPr>
          <p:cNvPr id="5170" name="Google Shape;5170;p118"/>
          <p:cNvSpPr/>
          <p:nvPr/>
        </p:nvSpPr>
        <p:spPr>
          <a:xfrm>
            <a:off x="2004750" y="3539276"/>
            <a:ext cx="262800" cy="6366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71" name="Google Shape;5171;p118"/>
          <p:cNvCxnSpPr>
            <a:stCxn id="5172" idx="0"/>
            <a:endCxn id="5156" idx="2"/>
          </p:cNvCxnSpPr>
          <p:nvPr/>
        </p:nvCxnSpPr>
        <p:spPr>
          <a:xfrm rot="10800000">
            <a:off x="2613475" y="2756126"/>
            <a:ext cx="900" cy="783300"/>
          </a:xfrm>
          <a:prstGeom prst="straightConnector1">
            <a:avLst/>
          </a:prstGeom>
          <a:noFill/>
          <a:ln w="19050" cap="flat" cmpd="sng">
            <a:solidFill>
              <a:srgbClr val="000000"/>
            </a:solidFill>
            <a:prstDash val="solid"/>
            <a:round/>
            <a:headEnd type="none" w="med" len="med"/>
            <a:tailEnd type="triangle" w="med" len="med"/>
          </a:ln>
        </p:spPr>
      </p:cxnSp>
      <p:sp>
        <p:nvSpPr>
          <p:cNvPr id="5172" name="Google Shape;5172;p118"/>
          <p:cNvSpPr/>
          <p:nvPr/>
        </p:nvSpPr>
        <p:spPr>
          <a:xfrm>
            <a:off x="2482975" y="3539426"/>
            <a:ext cx="262800" cy="6366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73" name="Google Shape;5173;p118"/>
          <p:cNvCxnSpPr>
            <a:stCxn id="5174" idx="0"/>
            <a:endCxn id="5158" idx="2"/>
          </p:cNvCxnSpPr>
          <p:nvPr/>
        </p:nvCxnSpPr>
        <p:spPr>
          <a:xfrm rot="10800000">
            <a:off x="3091013" y="2756126"/>
            <a:ext cx="300" cy="783300"/>
          </a:xfrm>
          <a:prstGeom prst="straightConnector1">
            <a:avLst/>
          </a:prstGeom>
          <a:noFill/>
          <a:ln w="19050" cap="flat" cmpd="sng">
            <a:solidFill>
              <a:srgbClr val="000000"/>
            </a:solidFill>
            <a:prstDash val="solid"/>
            <a:round/>
            <a:headEnd type="none" w="med" len="med"/>
            <a:tailEnd type="triangle" w="med" len="med"/>
          </a:ln>
        </p:spPr>
      </p:cxnSp>
      <p:sp>
        <p:nvSpPr>
          <p:cNvPr id="5174" name="Google Shape;5174;p118"/>
          <p:cNvSpPr/>
          <p:nvPr/>
        </p:nvSpPr>
        <p:spPr>
          <a:xfrm>
            <a:off x="2959913" y="3539426"/>
            <a:ext cx="262800" cy="6366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75" name="Google Shape;5175;p118"/>
          <p:cNvCxnSpPr>
            <a:stCxn id="5176" idx="0"/>
            <a:endCxn id="5159" idx="2"/>
          </p:cNvCxnSpPr>
          <p:nvPr/>
        </p:nvCxnSpPr>
        <p:spPr>
          <a:xfrm rot="10800000">
            <a:off x="3571175" y="2756126"/>
            <a:ext cx="1500" cy="783300"/>
          </a:xfrm>
          <a:prstGeom prst="straightConnector1">
            <a:avLst/>
          </a:prstGeom>
          <a:noFill/>
          <a:ln w="19050" cap="flat" cmpd="sng">
            <a:solidFill>
              <a:srgbClr val="000000"/>
            </a:solidFill>
            <a:prstDash val="solid"/>
            <a:round/>
            <a:headEnd type="none" w="med" len="med"/>
            <a:tailEnd type="triangle" w="med" len="med"/>
          </a:ln>
        </p:spPr>
      </p:cxnSp>
      <p:sp>
        <p:nvSpPr>
          <p:cNvPr id="5176" name="Google Shape;5176;p118"/>
          <p:cNvSpPr/>
          <p:nvPr/>
        </p:nvSpPr>
        <p:spPr>
          <a:xfrm>
            <a:off x="3441275" y="3539426"/>
            <a:ext cx="262800" cy="6366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77" name="Google Shape;5177;p118"/>
          <p:cNvCxnSpPr>
            <a:stCxn id="5178" idx="0"/>
            <a:endCxn id="5162" idx="2"/>
          </p:cNvCxnSpPr>
          <p:nvPr/>
        </p:nvCxnSpPr>
        <p:spPr>
          <a:xfrm rot="10800000" flipH="1">
            <a:off x="4042600" y="2756126"/>
            <a:ext cx="2700" cy="783300"/>
          </a:xfrm>
          <a:prstGeom prst="straightConnector1">
            <a:avLst/>
          </a:prstGeom>
          <a:noFill/>
          <a:ln w="19050" cap="flat" cmpd="sng">
            <a:solidFill>
              <a:srgbClr val="000000"/>
            </a:solidFill>
            <a:prstDash val="solid"/>
            <a:round/>
            <a:headEnd type="none" w="med" len="med"/>
            <a:tailEnd type="triangle" w="med" len="med"/>
          </a:ln>
        </p:spPr>
      </p:cxnSp>
      <p:sp>
        <p:nvSpPr>
          <p:cNvPr id="5178" name="Google Shape;5178;p118"/>
          <p:cNvSpPr/>
          <p:nvPr/>
        </p:nvSpPr>
        <p:spPr>
          <a:xfrm>
            <a:off x="3911200" y="3539426"/>
            <a:ext cx="262800" cy="6366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79" name="Google Shape;5179;p118"/>
          <p:cNvCxnSpPr>
            <a:stCxn id="5180" idx="0"/>
            <a:endCxn id="5164" idx="2"/>
          </p:cNvCxnSpPr>
          <p:nvPr/>
        </p:nvCxnSpPr>
        <p:spPr>
          <a:xfrm rot="10800000">
            <a:off x="4519863" y="2756126"/>
            <a:ext cx="3000" cy="783300"/>
          </a:xfrm>
          <a:prstGeom prst="straightConnector1">
            <a:avLst/>
          </a:prstGeom>
          <a:noFill/>
          <a:ln w="19050" cap="flat" cmpd="sng">
            <a:solidFill>
              <a:srgbClr val="000000"/>
            </a:solidFill>
            <a:prstDash val="solid"/>
            <a:round/>
            <a:headEnd type="none" w="med" len="med"/>
            <a:tailEnd type="triangle" w="med" len="med"/>
          </a:ln>
        </p:spPr>
      </p:cxnSp>
      <p:sp>
        <p:nvSpPr>
          <p:cNvPr id="5180" name="Google Shape;5180;p118"/>
          <p:cNvSpPr/>
          <p:nvPr/>
        </p:nvSpPr>
        <p:spPr>
          <a:xfrm>
            <a:off x="4391463" y="3539426"/>
            <a:ext cx="262800" cy="6366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81" name="Google Shape;5181;p118"/>
          <p:cNvCxnSpPr>
            <a:stCxn id="5182" idx="0"/>
            <a:endCxn id="5165" idx="2"/>
          </p:cNvCxnSpPr>
          <p:nvPr/>
        </p:nvCxnSpPr>
        <p:spPr>
          <a:xfrm rot="10800000">
            <a:off x="4994213" y="2755976"/>
            <a:ext cx="3000" cy="783300"/>
          </a:xfrm>
          <a:prstGeom prst="straightConnector1">
            <a:avLst/>
          </a:prstGeom>
          <a:noFill/>
          <a:ln w="19050" cap="flat" cmpd="sng">
            <a:solidFill>
              <a:srgbClr val="000000"/>
            </a:solidFill>
            <a:prstDash val="solid"/>
            <a:round/>
            <a:headEnd type="none" w="med" len="med"/>
            <a:tailEnd type="triangle" w="med" len="med"/>
          </a:ln>
        </p:spPr>
      </p:cxnSp>
      <p:sp>
        <p:nvSpPr>
          <p:cNvPr id="5182" name="Google Shape;5182;p118"/>
          <p:cNvSpPr/>
          <p:nvPr/>
        </p:nvSpPr>
        <p:spPr>
          <a:xfrm>
            <a:off x="4865813" y="3539276"/>
            <a:ext cx="262800" cy="6366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3" name="Google Shape;5183;p118"/>
          <p:cNvSpPr txBox="1"/>
          <p:nvPr/>
        </p:nvSpPr>
        <p:spPr>
          <a:xfrm>
            <a:off x="2376775" y="36512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5184" name="Google Shape;5184;p118"/>
          <p:cNvSpPr txBox="1"/>
          <p:nvPr/>
        </p:nvSpPr>
        <p:spPr>
          <a:xfrm>
            <a:off x="1898763" y="36512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5185" name="Google Shape;5185;p118"/>
          <p:cNvSpPr txBox="1"/>
          <p:nvPr/>
        </p:nvSpPr>
        <p:spPr>
          <a:xfrm>
            <a:off x="3329350" y="36512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5186" name="Google Shape;5186;p118"/>
          <p:cNvSpPr txBox="1"/>
          <p:nvPr/>
        </p:nvSpPr>
        <p:spPr>
          <a:xfrm>
            <a:off x="2855913" y="36512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5187" name="Google Shape;5187;p118"/>
          <p:cNvSpPr txBox="1"/>
          <p:nvPr/>
        </p:nvSpPr>
        <p:spPr>
          <a:xfrm>
            <a:off x="3810163" y="36512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5188" name="Google Shape;5188;p118"/>
          <p:cNvSpPr txBox="1"/>
          <p:nvPr/>
        </p:nvSpPr>
        <p:spPr>
          <a:xfrm>
            <a:off x="4282313" y="36512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5189" name="Google Shape;5189;p118"/>
          <p:cNvSpPr txBox="1"/>
          <p:nvPr/>
        </p:nvSpPr>
        <p:spPr>
          <a:xfrm>
            <a:off x="4757388" y="365146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5190" name="Google Shape;5190;p118"/>
          <p:cNvSpPr/>
          <p:nvPr/>
        </p:nvSpPr>
        <p:spPr>
          <a:xfrm>
            <a:off x="2005800" y="1652400"/>
            <a:ext cx="5919600" cy="318900"/>
          </a:xfrm>
          <a:prstGeom prst="rect">
            <a:avLst/>
          </a:prstGeom>
          <a:solidFill>
            <a:srgbClr val="FFD96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FC</a:t>
            </a:r>
            <a:endParaRPr/>
          </a:p>
        </p:txBody>
      </p:sp>
      <p:sp>
        <p:nvSpPr>
          <p:cNvPr id="5191" name="Google Shape;5191;p118"/>
          <p:cNvSpPr/>
          <p:nvPr/>
        </p:nvSpPr>
        <p:spPr>
          <a:xfrm>
            <a:off x="2004750" y="1188025"/>
            <a:ext cx="5919600" cy="318900"/>
          </a:xfrm>
          <a:prstGeom prst="rect">
            <a:avLst/>
          </a:prstGeom>
          <a:solidFill>
            <a:srgbClr val="EE7878"/>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SM</a:t>
            </a:r>
            <a:endParaRPr/>
          </a:p>
        </p:txBody>
      </p:sp>
      <p:sp>
        <p:nvSpPr>
          <p:cNvPr id="5192" name="Google Shape;5192;p118"/>
          <p:cNvSpPr/>
          <p:nvPr/>
        </p:nvSpPr>
        <p:spPr>
          <a:xfrm>
            <a:off x="5337007" y="2290183"/>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5193" name="Google Shape;5193;p118"/>
          <p:cNvCxnSpPr>
            <a:endCxn id="5192" idx="1"/>
          </p:cNvCxnSpPr>
          <p:nvPr/>
        </p:nvCxnSpPr>
        <p:spPr>
          <a:xfrm>
            <a:off x="5125507" y="2523133"/>
            <a:ext cx="211500" cy="0"/>
          </a:xfrm>
          <a:prstGeom prst="straightConnector1">
            <a:avLst/>
          </a:prstGeom>
          <a:noFill/>
          <a:ln w="9525" cap="flat" cmpd="sng">
            <a:solidFill>
              <a:srgbClr val="000000"/>
            </a:solidFill>
            <a:prstDash val="solid"/>
            <a:round/>
            <a:headEnd type="none" w="med" len="med"/>
            <a:tailEnd type="triangle" w="med" len="med"/>
          </a:ln>
        </p:spPr>
      </p:cxnSp>
      <p:sp>
        <p:nvSpPr>
          <p:cNvPr id="5194" name="Google Shape;5194;p118"/>
          <p:cNvSpPr/>
          <p:nvPr/>
        </p:nvSpPr>
        <p:spPr>
          <a:xfrm>
            <a:off x="5811337" y="2290183"/>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sp>
        <p:nvSpPr>
          <p:cNvPr id="5195" name="Google Shape;5195;p118"/>
          <p:cNvSpPr/>
          <p:nvPr/>
        </p:nvSpPr>
        <p:spPr>
          <a:xfrm>
            <a:off x="6285650" y="2290108"/>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5196" name="Google Shape;5196;p118"/>
          <p:cNvCxnSpPr>
            <a:stCxn id="5194" idx="3"/>
            <a:endCxn id="5195" idx="1"/>
          </p:cNvCxnSpPr>
          <p:nvPr/>
        </p:nvCxnSpPr>
        <p:spPr>
          <a:xfrm>
            <a:off x="6074137" y="2523133"/>
            <a:ext cx="211500" cy="0"/>
          </a:xfrm>
          <a:prstGeom prst="straightConnector1">
            <a:avLst/>
          </a:prstGeom>
          <a:noFill/>
          <a:ln w="9525" cap="flat" cmpd="sng">
            <a:solidFill>
              <a:srgbClr val="000000"/>
            </a:solidFill>
            <a:prstDash val="solid"/>
            <a:round/>
            <a:headEnd type="none" w="med" len="med"/>
            <a:tailEnd type="triangle" w="med" len="med"/>
          </a:ln>
        </p:spPr>
      </p:cxnSp>
      <p:cxnSp>
        <p:nvCxnSpPr>
          <p:cNvPr id="5197" name="Google Shape;5197;p118"/>
          <p:cNvCxnSpPr>
            <a:stCxn id="5192" idx="3"/>
            <a:endCxn id="5194" idx="1"/>
          </p:cNvCxnSpPr>
          <p:nvPr/>
        </p:nvCxnSpPr>
        <p:spPr>
          <a:xfrm>
            <a:off x="5599807" y="2523133"/>
            <a:ext cx="211500" cy="0"/>
          </a:xfrm>
          <a:prstGeom prst="straightConnector1">
            <a:avLst/>
          </a:prstGeom>
          <a:noFill/>
          <a:ln w="9525" cap="flat" cmpd="sng">
            <a:solidFill>
              <a:srgbClr val="000000"/>
            </a:solidFill>
            <a:prstDash val="solid"/>
            <a:round/>
            <a:headEnd type="none" w="med" len="med"/>
            <a:tailEnd type="triangle" w="med" len="med"/>
          </a:ln>
        </p:spPr>
      </p:cxnSp>
      <p:cxnSp>
        <p:nvCxnSpPr>
          <p:cNvPr id="5198" name="Google Shape;5198;p118"/>
          <p:cNvCxnSpPr>
            <a:stCxn id="5199" idx="0"/>
            <a:endCxn id="5192" idx="2"/>
          </p:cNvCxnSpPr>
          <p:nvPr/>
        </p:nvCxnSpPr>
        <p:spPr>
          <a:xfrm rot="10800000" flipH="1">
            <a:off x="5467088" y="2756013"/>
            <a:ext cx="1200" cy="783300"/>
          </a:xfrm>
          <a:prstGeom prst="straightConnector1">
            <a:avLst/>
          </a:prstGeom>
          <a:noFill/>
          <a:ln w="19050" cap="flat" cmpd="sng">
            <a:solidFill>
              <a:srgbClr val="000000"/>
            </a:solidFill>
            <a:prstDash val="solid"/>
            <a:round/>
            <a:headEnd type="none" w="med" len="med"/>
            <a:tailEnd type="triangle" w="med" len="med"/>
          </a:ln>
        </p:spPr>
      </p:cxnSp>
      <p:sp>
        <p:nvSpPr>
          <p:cNvPr id="5199" name="Google Shape;5199;p118"/>
          <p:cNvSpPr/>
          <p:nvPr/>
        </p:nvSpPr>
        <p:spPr>
          <a:xfrm>
            <a:off x="5335688" y="3539313"/>
            <a:ext cx="262800" cy="6366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00" name="Google Shape;5200;p118"/>
          <p:cNvCxnSpPr>
            <a:stCxn id="5201" idx="0"/>
            <a:endCxn id="5194" idx="2"/>
          </p:cNvCxnSpPr>
          <p:nvPr/>
        </p:nvCxnSpPr>
        <p:spPr>
          <a:xfrm rot="10800000">
            <a:off x="5942850" y="2756013"/>
            <a:ext cx="4500" cy="783300"/>
          </a:xfrm>
          <a:prstGeom prst="straightConnector1">
            <a:avLst/>
          </a:prstGeom>
          <a:noFill/>
          <a:ln w="19050" cap="flat" cmpd="sng">
            <a:solidFill>
              <a:srgbClr val="000000"/>
            </a:solidFill>
            <a:prstDash val="solid"/>
            <a:round/>
            <a:headEnd type="none" w="med" len="med"/>
            <a:tailEnd type="triangle" w="med" len="med"/>
          </a:ln>
        </p:spPr>
      </p:cxnSp>
      <p:sp>
        <p:nvSpPr>
          <p:cNvPr id="5201" name="Google Shape;5201;p118"/>
          <p:cNvSpPr/>
          <p:nvPr/>
        </p:nvSpPr>
        <p:spPr>
          <a:xfrm>
            <a:off x="5815950" y="3539313"/>
            <a:ext cx="262800" cy="6366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02" name="Google Shape;5202;p118"/>
          <p:cNvCxnSpPr>
            <a:stCxn id="5203" idx="0"/>
            <a:endCxn id="5195" idx="2"/>
          </p:cNvCxnSpPr>
          <p:nvPr/>
        </p:nvCxnSpPr>
        <p:spPr>
          <a:xfrm rot="10800000" flipH="1">
            <a:off x="6415788" y="2755863"/>
            <a:ext cx="1200" cy="783300"/>
          </a:xfrm>
          <a:prstGeom prst="straightConnector1">
            <a:avLst/>
          </a:prstGeom>
          <a:noFill/>
          <a:ln w="19050" cap="flat" cmpd="sng">
            <a:solidFill>
              <a:srgbClr val="000000"/>
            </a:solidFill>
            <a:prstDash val="solid"/>
            <a:round/>
            <a:headEnd type="none" w="med" len="med"/>
            <a:tailEnd type="triangle" w="med" len="med"/>
          </a:ln>
        </p:spPr>
      </p:cxnSp>
      <p:sp>
        <p:nvSpPr>
          <p:cNvPr id="5203" name="Google Shape;5203;p118"/>
          <p:cNvSpPr/>
          <p:nvPr/>
        </p:nvSpPr>
        <p:spPr>
          <a:xfrm>
            <a:off x="6284388" y="3539163"/>
            <a:ext cx="262800" cy="6366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4" name="Google Shape;5204;p118"/>
          <p:cNvSpPr txBox="1"/>
          <p:nvPr/>
        </p:nvSpPr>
        <p:spPr>
          <a:xfrm>
            <a:off x="5234675" y="36512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5205" name="Google Shape;5205;p118"/>
          <p:cNvSpPr txBox="1"/>
          <p:nvPr/>
        </p:nvSpPr>
        <p:spPr>
          <a:xfrm>
            <a:off x="5703850" y="36512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5206" name="Google Shape;5206;p118"/>
          <p:cNvSpPr txBox="1"/>
          <p:nvPr/>
        </p:nvSpPr>
        <p:spPr>
          <a:xfrm>
            <a:off x="6184825" y="36512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5207" name="Google Shape;5207;p118"/>
          <p:cNvSpPr/>
          <p:nvPr/>
        </p:nvSpPr>
        <p:spPr>
          <a:xfrm>
            <a:off x="7022800" y="2363725"/>
            <a:ext cx="902700" cy="318900"/>
          </a:xfrm>
          <a:prstGeom prst="rect">
            <a:avLst/>
          </a:prstGeom>
          <a:solidFill>
            <a:srgbClr val="A7F36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Conv</a:t>
            </a:r>
            <a:endParaRPr/>
          </a:p>
        </p:txBody>
      </p:sp>
      <p:cxnSp>
        <p:nvCxnSpPr>
          <p:cNvPr id="5208" name="Google Shape;5208;p118"/>
          <p:cNvCxnSpPr/>
          <p:nvPr/>
        </p:nvCxnSpPr>
        <p:spPr>
          <a:xfrm rot="10800000" flipH="1">
            <a:off x="2138625" y="2690050"/>
            <a:ext cx="4980000" cy="225300"/>
          </a:xfrm>
          <a:prstGeom prst="bentConnector3">
            <a:avLst>
              <a:gd name="adj1" fmla="val 100000"/>
            </a:avLst>
          </a:prstGeom>
          <a:noFill/>
          <a:ln w="9525" cap="flat" cmpd="sng">
            <a:solidFill>
              <a:schemeClr val="dk2"/>
            </a:solidFill>
            <a:prstDash val="solid"/>
            <a:round/>
            <a:headEnd type="diamond" w="med" len="med"/>
            <a:tailEnd type="triangle" w="med" len="med"/>
          </a:ln>
        </p:spPr>
      </p:cxnSp>
      <p:cxnSp>
        <p:nvCxnSpPr>
          <p:cNvPr id="5209" name="Google Shape;5209;p118"/>
          <p:cNvCxnSpPr/>
          <p:nvPr/>
        </p:nvCxnSpPr>
        <p:spPr>
          <a:xfrm rot="10800000" flipH="1">
            <a:off x="2613475" y="2690025"/>
            <a:ext cx="4580700" cy="267000"/>
          </a:xfrm>
          <a:prstGeom prst="bentConnector3">
            <a:avLst>
              <a:gd name="adj1" fmla="val 100002"/>
            </a:avLst>
          </a:prstGeom>
          <a:noFill/>
          <a:ln w="9525" cap="flat" cmpd="sng">
            <a:solidFill>
              <a:schemeClr val="dk2"/>
            </a:solidFill>
            <a:prstDash val="solid"/>
            <a:round/>
            <a:headEnd type="diamond" w="med" len="med"/>
            <a:tailEnd type="triangle" w="med" len="med"/>
          </a:ln>
        </p:spPr>
      </p:cxnSp>
      <p:cxnSp>
        <p:nvCxnSpPr>
          <p:cNvPr id="5210" name="Google Shape;5210;p118"/>
          <p:cNvCxnSpPr/>
          <p:nvPr/>
        </p:nvCxnSpPr>
        <p:spPr>
          <a:xfrm rot="10800000" flipH="1">
            <a:off x="3091100" y="2689975"/>
            <a:ext cx="4178700" cy="324600"/>
          </a:xfrm>
          <a:prstGeom prst="bentConnector3">
            <a:avLst>
              <a:gd name="adj1" fmla="val 100002"/>
            </a:avLst>
          </a:prstGeom>
          <a:noFill/>
          <a:ln w="9525" cap="flat" cmpd="sng">
            <a:solidFill>
              <a:schemeClr val="dk2"/>
            </a:solidFill>
            <a:prstDash val="solid"/>
            <a:round/>
            <a:headEnd type="diamond" w="med" len="med"/>
            <a:tailEnd type="triangle" w="med" len="med"/>
          </a:ln>
        </p:spPr>
      </p:cxnSp>
      <p:cxnSp>
        <p:nvCxnSpPr>
          <p:cNvPr id="5211" name="Google Shape;5211;p118"/>
          <p:cNvCxnSpPr/>
          <p:nvPr/>
        </p:nvCxnSpPr>
        <p:spPr>
          <a:xfrm rot="10800000" flipH="1">
            <a:off x="3576525" y="2689838"/>
            <a:ext cx="3785700" cy="375900"/>
          </a:xfrm>
          <a:prstGeom prst="bentConnector3">
            <a:avLst>
              <a:gd name="adj1" fmla="val 100003"/>
            </a:avLst>
          </a:prstGeom>
          <a:noFill/>
          <a:ln w="9525" cap="flat" cmpd="sng">
            <a:solidFill>
              <a:schemeClr val="dk2"/>
            </a:solidFill>
            <a:prstDash val="solid"/>
            <a:round/>
            <a:headEnd type="diamond" w="med" len="med"/>
            <a:tailEnd type="triangle" w="med" len="med"/>
          </a:ln>
        </p:spPr>
      </p:cxnSp>
      <p:cxnSp>
        <p:nvCxnSpPr>
          <p:cNvPr id="5212" name="Google Shape;5212;p118"/>
          <p:cNvCxnSpPr/>
          <p:nvPr/>
        </p:nvCxnSpPr>
        <p:spPr>
          <a:xfrm rot="10800000" flipH="1">
            <a:off x="4050875" y="2690063"/>
            <a:ext cx="3395400" cy="455100"/>
          </a:xfrm>
          <a:prstGeom prst="bentConnector3">
            <a:avLst>
              <a:gd name="adj1" fmla="val 100004"/>
            </a:avLst>
          </a:prstGeom>
          <a:noFill/>
          <a:ln w="9525" cap="flat" cmpd="sng">
            <a:solidFill>
              <a:schemeClr val="dk2"/>
            </a:solidFill>
            <a:prstDash val="solid"/>
            <a:round/>
            <a:headEnd type="diamond" w="med" len="med"/>
            <a:tailEnd type="triangle" w="med" len="med"/>
          </a:ln>
        </p:spPr>
      </p:cxnSp>
      <p:cxnSp>
        <p:nvCxnSpPr>
          <p:cNvPr id="5213" name="Google Shape;5213;p118"/>
          <p:cNvCxnSpPr/>
          <p:nvPr/>
        </p:nvCxnSpPr>
        <p:spPr>
          <a:xfrm rot="10800000" flipH="1">
            <a:off x="4515225" y="2688550"/>
            <a:ext cx="3010500" cy="504300"/>
          </a:xfrm>
          <a:prstGeom prst="bentConnector3">
            <a:avLst>
              <a:gd name="adj1" fmla="val 100005"/>
            </a:avLst>
          </a:prstGeom>
          <a:noFill/>
          <a:ln w="9525" cap="flat" cmpd="sng">
            <a:solidFill>
              <a:schemeClr val="dk2"/>
            </a:solidFill>
            <a:prstDash val="solid"/>
            <a:round/>
            <a:headEnd type="diamond" w="med" len="med"/>
            <a:tailEnd type="triangle" w="med" len="med"/>
          </a:ln>
        </p:spPr>
      </p:cxnSp>
      <p:cxnSp>
        <p:nvCxnSpPr>
          <p:cNvPr id="5214" name="Google Shape;5214;p118"/>
          <p:cNvCxnSpPr/>
          <p:nvPr/>
        </p:nvCxnSpPr>
        <p:spPr>
          <a:xfrm rot="10800000" flipH="1">
            <a:off x="5000725" y="2688450"/>
            <a:ext cx="2600700" cy="573000"/>
          </a:xfrm>
          <a:prstGeom prst="bentConnector3">
            <a:avLst>
              <a:gd name="adj1" fmla="val 100180"/>
            </a:avLst>
          </a:prstGeom>
          <a:noFill/>
          <a:ln w="9525" cap="flat" cmpd="sng">
            <a:solidFill>
              <a:schemeClr val="dk2"/>
            </a:solidFill>
            <a:prstDash val="solid"/>
            <a:round/>
            <a:headEnd type="diamond" w="med" len="med"/>
            <a:tailEnd type="triangle" w="med" len="med"/>
          </a:ln>
        </p:spPr>
      </p:cxnSp>
      <p:cxnSp>
        <p:nvCxnSpPr>
          <p:cNvPr id="5215" name="Google Shape;5215;p118"/>
          <p:cNvCxnSpPr/>
          <p:nvPr/>
        </p:nvCxnSpPr>
        <p:spPr>
          <a:xfrm rot="10800000" flipH="1">
            <a:off x="5473375" y="2688500"/>
            <a:ext cx="2216700" cy="624300"/>
          </a:xfrm>
          <a:prstGeom prst="bentConnector3">
            <a:avLst>
              <a:gd name="adj1" fmla="val 100002"/>
            </a:avLst>
          </a:prstGeom>
          <a:noFill/>
          <a:ln w="9525" cap="flat" cmpd="sng">
            <a:solidFill>
              <a:schemeClr val="dk2"/>
            </a:solidFill>
            <a:prstDash val="solid"/>
            <a:round/>
            <a:headEnd type="diamond" w="med" len="med"/>
            <a:tailEnd type="triangle" w="med" len="med"/>
          </a:ln>
        </p:spPr>
      </p:cxnSp>
      <p:cxnSp>
        <p:nvCxnSpPr>
          <p:cNvPr id="5216" name="Google Shape;5216;p118"/>
          <p:cNvCxnSpPr/>
          <p:nvPr/>
        </p:nvCxnSpPr>
        <p:spPr>
          <a:xfrm rot="10800000" flipH="1">
            <a:off x="5938075" y="2688500"/>
            <a:ext cx="1827600" cy="676800"/>
          </a:xfrm>
          <a:prstGeom prst="bentConnector3">
            <a:avLst>
              <a:gd name="adj1" fmla="val 100005"/>
            </a:avLst>
          </a:prstGeom>
          <a:noFill/>
          <a:ln w="9525" cap="flat" cmpd="sng">
            <a:solidFill>
              <a:schemeClr val="dk2"/>
            </a:solidFill>
            <a:prstDash val="solid"/>
            <a:round/>
            <a:headEnd type="diamond" w="med" len="med"/>
            <a:tailEnd type="triangle" w="med" len="med"/>
          </a:ln>
        </p:spPr>
      </p:cxnSp>
      <p:cxnSp>
        <p:nvCxnSpPr>
          <p:cNvPr id="5217" name="Google Shape;5217;p118"/>
          <p:cNvCxnSpPr/>
          <p:nvPr/>
        </p:nvCxnSpPr>
        <p:spPr>
          <a:xfrm rot="10800000" flipH="1">
            <a:off x="6415675" y="2688500"/>
            <a:ext cx="1429500" cy="730200"/>
          </a:xfrm>
          <a:prstGeom prst="bentConnector3">
            <a:avLst>
              <a:gd name="adj1" fmla="val 100003"/>
            </a:avLst>
          </a:prstGeom>
          <a:noFill/>
          <a:ln w="9525" cap="flat" cmpd="sng">
            <a:solidFill>
              <a:schemeClr val="dk2"/>
            </a:solidFill>
            <a:prstDash val="solid"/>
            <a:round/>
            <a:headEnd type="diamond" w="med" len="med"/>
            <a:tailEnd type="triangle" w="med" len="med"/>
          </a:ln>
        </p:spPr>
      </p:cxnSp>
      <p:cxnSp>
        <p:nvCxnSpPr>
          <p:cNvPr id="5218" name="Google Shape;5218;p118"/>
          <p:cNvCxnSpPr/>
          <p:nvPr/>
        </p:nvCxnSpPr>
        <p:spPr>
          <a:xfrm rot="10800000">
            <a:off x="7471762" y="1983920"/>
            <a:ext cx="2400" cy="379800"/>
          </a:xfrm>
          <a:prstGeom prst="straightConnector1">
            <a:avLst/>
          </a:prstGeom>
          <a:noFill/>
          <a:ln w="19050" cap="flat" cmpd="sng">
            <a:solidFill>
              <a:srgbClr val="000000"/>
            </a:solidFill>
            <a:prstDash val="solid"/>
            <a:round/>
            <a:headEnd type="none" w="med" len="med"/>
            <a:tailEnd type="triangle" w="med" len="med"/>
          </a:ln>
        </p:spPr>
      </p:cxn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5222"/>
        <p:cNvGrpSpPr/>
        <p:nvPr/>
      </p:nvGrpSpPr>
      <p:grpSpPr>
        <a:xfrm>
          <a:off x="0" y="0"/>
          <a:ext cx="0" cy="0"/>
          <a:chOff x="0" y="0"/>
          <a:chExt cx="0" cy="0"/>
        </a:xfrm>
      </p:grpSpPr>
      <p:cxnSp>
        <p:nvCxnSpPr>
          <p:cNvPr id="5223" name="Google Shape;5223;p119"/>
          <p:cNvCxnSpPr>
            <a:stCxn id="5224" idx="0"/>
          </p:cNvCxnSpPr>
          <p:nvPr/>
        </p:nvCxnSpPr>
        <p:spPr>
          <a:xfrm rot="10800000" flipH="1">
            <a:off x="1919488" y="3621088"/>
            <a:ext cx="5700" cy="430800"/>
          </a:xfrm>
          <a:prstGeom prst="straightConnector1">
            <a:avLst/>
          </a:prstGeom>
          <a:noFill/>
          <a:ln w="9525" cap="flat" cmpd="sng">
            <a:solidFill>
              <a:srgbClr val="3D85C6"/>
            </a:solidFill>
            <a:prstDash val="solid"/>
            <a:round/>
            <a:headEnd type="none" w="med" len="med"/>
            <a:tailEnd type="triangle" w="med" len="med"/>
          </a:ln>
        </p:spPr>
      </p:cxnSp>
      <p:sp>
        <p:nvSpPr>
          <p:cNvPr id="5224" name="Google Shape;5224;p119"/>
          <p:cNvSpPr/>
          <p:nvPr/>
        </p:nvSpPr>
        <p:spPr>
          <a:xfrm>
            <a:off x="1763638" y="4051888"/>
            <a:ext cx="311700" cy="791400"/>
          </a:xfrm>
          <a:prstGeom prst="rect">
            <a:avLst/>
          </a:prstGeom>
          <a:solidFill>
            <a:srgbClr val="53C6FC"/>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chemeClr val="dk1"/>
              </a:solidFill>
              <a:latin typeface="Times New Roman"/>
              <a:ea typeface="Times New Roman"/>
              <a:cs typeface="Times New Roman"/>
              <a:sym typeface="Times New Roman"/>
            </a:endParaRPr>
          </a:p>
        </p:txBody>
      </p:sp>
      <p:sp>
        <p:nvSpPr>
          <p:cNvPr id="5225" name="Google Shape;5225;p119"/>
          <p:cNvSpPr/>
          <p:nvPr/>
        </p:nvSpPr>
        <p:spPr>
          <a:xfrm>
            <a:off x="2455713" y="4051888"/>
            <a:ext cx="311700" cy="791400"/>
          </a:xfrm>
          <a:prstGeom prst="rect">
            <a:avLst/>
          </a:prstGeom>
          <a:solidFill>
            <a:srgbClr val="53C6FC"/>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chemeClr val="dk1"/>
              </a:solidFill>
              <a:latin typeface="Times New Roman"/>
              <a:ea typeface="Times New Roman"/>
              <a:cs typeface="Times New Roman"/>
              <a:sym typeface="Times New Roman"/>
            </a:endParaRPr>
          </a:p>
        </p:txBody>
      </p:sp>
      <p:sp>
        <p:nvSpPr>
          <p:cNvPr id="5226" name="Google Shape;5226;p119"/>
          <p:cNvSpPr txBox="1"/>
          <p:nvPr/>
        </p:nvSpPr>
        <p:spPr>
          <a:xfrm>
            <a:off x="2329698" y="4238683"/>
            <a:ext cx="563400" cy="61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rPr>
              <a:t>C</a:t>
            </a:r>
            <a:endParaRPr>
              <a:solidFill>
                <a:schemeClr val="dk1"/>
              </a:solidFill>
            </a:endParaRPr>
          </a:p>
        </p:txBody>
      </p:sp>
      <p:sp>
        <p:nvSpPr>
          <p:cNvPr id="5227" name="Google Shape;5227;p119"/>
          <p:cNvSpPr txBox="1"/>
          <p:nvPr/>
        </p:nvSpPr>
        <p:spPr>
          <a:xfrm>
            <a:off x="1637013" y="4227143"/>
            <a:ext cx="563400" cy="61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rPr>
              <a:t>C</a:t>
            </a:r>
            <a:endParaRPr>
              <a:solidFill>
                <a:schemeClr val="dk1"/>
              </a:solidFill>
            </a:endParaRPr>
          </a:p>
        </p:txBody>
      </p:sp>
      <p:sp>
        <p:nvSpPr>
          <p:cNvPr id="5228" name="Google Shape;5228;p119"/>
          <p:cNvSpPr/>
          <p:nvPr/>
        </p:nvSpPr>
        <p:spPr>
          <a:xfrm>
            <a:off x="1762863" y="3300988"/>
            <a:ext cx="311700" cy="320100"/>
          </a:xfrm>
          <a:prstGeom prst="ellipse">
            <a:avLst/>
          </a:prstGeom>
          <a:solidFill>
            <a:srgbClr val="FBFB8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29" name="Google Shape;5229;p119"/>
          <p:cNvCxnSpPr/>
          <p:nvPr/>
        </p:nvCxnSpPr>
        <p:spPr>
          <a:xfrm rot="10800000" flipH="1">
            <a:off x="2612332" y="3621088"/>
            <a:ext cx="5700" cy="430800"/>
          </a:xfrm>
          <a:prstGeom prst="straightConnector1">
            <a:avLst/>
          </a:prstGeom>
          <a:noFill/>
          <a:ln w="9525" cap="flat" cmpd="sng">
            <a:solidFill>
              <a:srgbClr val="3D85C6"/>
            </a:solidFill>
            <a:prstDash val="solid"/>
            <a:round/>
            <a:headEnd type="none" w="med" len="med"/>
            <a:tailEnd type="triangle" w="med" len="med"/>
          </a:ln>
        </p:spPr>
      </p:cxnSp>
      <p:sp>
        <p:nvSpPr>
          <p:cNvPr id="5230" name="Google Shape;5230;p119"/>
          <p:cNvSpPr/>
          <p:nvPr/>
        </p:nvSpPr>
        <p:spPr>
          <a:xfrm>
            <a:off x="2455713" y="3300988"/>
            <a:ext cx="311700" cy="320100"/>
          </a:xfrm>
          <a:prstGeom prst="ellipse">
            <a:avLst/>
          </a:prstGeom>
          <a:solidFill>
            <a:srgbClr val="FBFB8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5231" name="Google Shape;5231;p119"/>
          <p:cNvCxnSpPr>
            <a:stCxn id="5228" idx="6"/>
            <a:endCxn id="5230" idx="2"/>
          </p:cNvCxnSpPr>
          <p:nvPr/>
        </p:nvCxnSpPr>
        <p:spPr>
          <a:xfrm>
            <a:off x="2074563" y="3461038"/>
            <a:ext cx="381300" cy="0"/>
          </a:xfrm>
          <a:prstGeom prst="straightConnector1">
            <a:avLst/>
          </a:prstGeom>
          <a:noFill/>
          <a:ln w="9525" cap="flat" cmpd="sng">
            <a:solidFill>
              <a:srgbClr val="3D85C6"/>
            </a:solidFill>
            <a:prstDash val="solid"/>
            <a:round/>
            <a:headEnd type="none" w="med" len="med"/>
            <a:tailEnd type="triangle" w="med" len="med"/>
          </a:ln>
        </p:spPr>
      </p:cxnSp>
      <p:cxnSp>
        <p:nvCxnSpPr>
          <p:cNvPr id="5232" name="Google Shape;5232;p119"/>
          <p:cNvCxnSpPr>
            <a:stCxn id="5230" idx="6"/>
            <a:endCxn id="5233" idx="2"/>
          </p:cNvCxnSpPr>
          <p:nvPr/>
        </p:nvCxnSpPr>
        <p:spPr>
          <a:xfrm>
            <a:off x="2767413" y="3461038"/>
            <a:ext cx="417900" cy="0"/>
          </a:xfrm>
          <a:prstGeom prst="straightConnector1">
            <a:avLst/>
          </a:prstGeom>
          <a:noFill/>
          <a:ln w="9525" cap="flat" cmpd="sng">
            <a:solidFill>
              <a:srgbClr val="3D85C6"/>
            </a:solidFill>
            <a:prstDash val="solid"/>
            <a:round/>
            <a:headEnd type="none" w="med" len="med"/>
            <a:tailEnd type="triangle" w="med" len="med"/>
          </a:ln>
        </p:spPr>
      </p:cxnSp>
      <p:cxnSp>
        <p:nvCxnSpPr>
          <p:cNvPr id="5234" name="Google Shape;5234;p119"/>
          <p:cNvCxnSpPr>
            <a:stCxn id="5235" idx="0"/>
          </p:cNvCxnSpPr>
          <p:nvPr/>
        </p:nvCxnSpPr>
        <p:spPr>
          <a:xfrm rot="10800000" flipH="1">
            <a:off x="3341838" y="3621088"/>
            <a:ext cx="5700" cy="430800"/>
          </a:xfrm>
          <a:prstGeom prst="straightConnector1">
            <a:avLst/>
          </a:prstGeom>
          <a:noFill/>
          <a:ln w="9525" cap="flat" cmpd="sng">
            <a:solidFill>
              <a:srgbClr val="3D85C6"/>
            </a:solidFill>
            <a:prstDash val="solid"/>
            <a:round/>
            <a:headEnd type="none" w="med" len="med"/>
            <a:tailEnd type="triangle" w="med" len="med"/>
          </a:ln>
        </p:spPr>
      </p:cxnSp>
      <p:sp>
        <p:nvSpPr>
          <p:cNvPr id="5235" name="Google Shape;5235;p119"/>
          <p:cNvSpPr/>
          <p:nvPr/>
        </p:nvSpPr>
        <p:spPr>
          <a:xfrm>
            <a:off x="3185988" y="4051888"/>
            <a:ext cx="311700" cy="791400"/>
          </a:xfrm>
          <a:prstGeom prst="rect">
            <a:avLst/>
          </a:prstGeom>
          <a:solidFill>
            <a:srgbClr val="53C6FC"/>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chemeClr val="dk1"/>
              </a:solidFill>
              <a:latin typeface="Times New Roman"/>
              <a:ea typeface="Times New Roman"/>
              <a:cs typeface="Times New Roman"/>
              <a:sym typeface="Times New Roman"/>
            </a:endParaRPr>
          </a:p>
        </p:txBody>
      </p:sp>
      <p:sp>
        <p:nvSpPr>
          <p:cNvPr id="5236" name="Google Shape;5236;p119"/>
          <p:cNvSpPr/>
          <p:nvPr/>
        </p:nvSpPr>
        <p:spPr>
          <a:xfrm>
            <a:off x="3878063" y="4051888"/>
            <a:ext cx="311700" cy="791400"/>
          </a:xfrm>
          <a:prstGeom prst="rect">
            <a:avLst/>
          </a:prstGeom>
          <a:solidFill>
            <a:srgbClr val="53C6FC"/>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chemeClr val="dk1"/>
              </a:solidFill>
              <a:latin typeface="Times New Roman"/>
              <a:ea typeface="Times New Roman"/>
              <a:cs typeface="Times New Roman"/>
              <a:sym typeface="Times New Roman"/>
            </a:endParaRPr>
          </a:p>
        </p:txBody>
      </p:sp>
      <p:sp>
        <p:nvSpPr>
          <p:cNvPr id="5237" name="Google Shape;5237;p119"/>
          <p:cNvSpPr txBox="1"/>
          <p:nvPr/>
        </p:nvSpPr>
        <p:spPr>
          <a:xfrm>
            <a:off x="3752048" y="4238683"/>
            <a:ext cx="563400" cy="61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rPr>
              <a:t>C</a:t>
            </a:r>
            <a:endParaRPr>
              <a:solidFill>
                <a:schemeClr val="dk1"/>
              </a:solidFill>
            </a:endParaRPr>
          </a:p>
        </p:txBody>
      </p:sp>
      <p:sp>
        <p:nvSpPr>
          <p:cNvPr id="5238" name="Google Shape;5238;p119"/>
          <p:cNvSpPr txBox="1"/>
          <p:nvPr/>
        </p:nvSpPr>
        <p:spPr>
          <a:xfrm>
            <a:off x="3059363" y="4227143"/>
            <a:ext cx="563400" cy="61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rPr>
              <a:t>C</a:t>
            </a:r>
            <a:endParaRPr>
              <a:solidFill>
                <a:schemeClr val="dk1"/>
              </a:solidFill>
            </a:endParaRPr>
          </a:p>
        </p:txBody>
      </p:sp>
      <p:sp>
        <p:nvSpPr>
          <p:cNvPr id="5233" name="Google Shape;5233;p119"/>
          <p:cNvSpPr/>
          <p:nvPr/>
        </p:nvSpPr>
        <p:spPr>
          <a:xfrm>
            <a:off x="3185213" y="3300988"/>
            <a:ext cx="311700" cy="320100"/>
          </a:xfrm>
          <a:prstGeom prst="ellipse">
            <a:avLst/>
          </a:prstGeom>
          <a:solidFill>
            <a:srgbClr val="FBFB8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5239" name="Google Shape;5239;p119"/>
          <p:cNvCxnSpPr/>
          <p:nvPr/>
        </p:nvCxnSpPr>
        <p:spPr>
          <a:xfrm rot="10800000" flipH="1">
            <a:off x="4034682" y="3621088"/>
            <a:ext cx="5700" cy="430800"/>
          </a:xfrm>
          <a:prstGeom prst="straightConnector1">
            <a:avLst/>
          </a:prstGeom>
          <a:noFill/>
          <a:ln w="9525" cap="flat" cmpd="sng">
            <a:solidFill>
              <a:srgbClr val="3D85C6"/>
            </a:solidFill>
            <a:prstDash val="solid"/>
            <a:round/>
            <a:headEnd type="none" w="med" len="med"/>
            <a:tailEnd type="triangle" w="med" len="med"/>
          </a:ln>
        </p:spPr>
      </p:cxnSp>
      <p:sp>
        <p:nvSpPr>
          <p:cNvPr id="5240" name="Google Shape;5240;p119"/>
          <p:cNvSpPr/>
          <p:nvPr/>
        </p:nvSpPr>
        <p:spPr>
          <a:xfrm>
            <a:off x="3878063" y="3300988"/>
            <a:ext cx="311700" cy="320100"/>
          </a:xfrm>
          <a:prstGeom prst="ellipse">
            <a:avLst/>
          </a:prstGeom>
          <a:solidFill>
            <a:srgbClr val="FBFB8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5241" name="Google Shape;5241;p119"/>
          <p:cNvCxnSpPr>
            <a:stCxn id="5233" idx="6"/>
            <a:endCxn id="5240" idx="2"/>
          </p:cNvCxnSpPr>
          <p:nvPr/>
        </p:nvCxnSpPr>
        <p:spPr>
          <a:xfrm>
            <a:off x="3496913" y="3461038"/>
            <a:ext cx="381300" cy="0"/>
          </a:xfrm>
          <a:prstGeom prst="straightConnector1">
            <a:avLst/>
          </a:prstGeom>
          <a:noFill/>
          <a:ln w="9525" cap="flat" cmpd="sng">
            <a:solidFill>
              <a:srgbClr val="3D85C6"/>
            </a:solidFill>
            <a:prstDash val="solid"/>
            <a:round/>
            <a:headEnd type="none" w="med" len="med"/>
            <a:tailEnd type="triangle" w="med" len="med"/>
          </a:ln>
        </p:spPr>
      </p:cxnSp>
      <p:cxnSp>
        <p:nvCxnSpPr>
          <p:cNvPr id="5242" name="Google Shape;5242;p119"/>
          <p:cNvCxnSpPr>
            <a:stCxn id="5240" idx="6"/>
            <a:endCxn id="5243" idx="2"/>
          </p:cNvCxnSpPr>
          <p:nvPr/>
        </p:nvCxnSpPr>
        <p:spPr>
          <a:xfrm>
            <a:off x="4189763" y="3461038"/>
            <a:ext cx="408900" cy="0"/>
          </a:xfrm>
          <a:prstGeom prst="straightConnector1">
            <a:avLst/>
          </a:prstGeom>
          <a:noFill/>
          <a:ln w="9525" cap="flat" cmpd="sng">
            <a:solidFill>
              <a:srgbClr val="3D85C6"/>
            </a:solidFill>
            <a:prstDash val="solid"/>
            <a:round/>
            <a:headEnd type="none" w="med" len="med"/>
            <a:tailEnd type="triangle" w="med" len="med"/>
          </a:ln>
        </p:spPr>
      </p:cxnSp>
      <p:cxnSp>
        <p:nvCxnSpPr>
          <p:cNvPr id="5244" name="Google Shape;5244;p119"/>
          <p:cNvCxnSpPr>
            <a:stCxn id="5245" idx="0"/>
          </p:cNvCxnSpPr>
          <p:nvPr/>
        </p:nvCxnSpPr>
        <p:spPr>
          <a:xfrm rot="10800000" flipH="1">
            <a:off x="4755388" y="3621088"/>
            <a:ext cx="5700" cy="430800"/>
          </a:xfrm>
          <a:prstGeom prst="straightConnector1">
            <a:avLst/>
          </a:prstGeom>
          <a:noFill/>
          <a:ln w="9525" cap="flat" cmpd="sng">
            <a:solidFill>
              <a:srgbClr val="3D85C6"/>
            </a:solidFill>
            <a:prstDash val="solid"/>
            <a:round/>
            <a:headEnd type="none" w="med" len="med"/>
            <a:tailEnd type="triangle" w="med" len="med"/>
          </a:ln>
        </p:spPr>
      </p:cxnSp>
      <p:sp>
        <p:nvSpPr>
          <p:cNvPr id="5245" name="Google Shape;5245;p119"/>
          <p:cNvSpPr/>
          <p:nvPr/>
        </p:nvSpPr>
        <p:spPr>
          <a:xfrm>
            <a:off x="4599538" y="4051888"/>
            <a:ext cx="311700" cy="791400"/>
          </a:xfrm>
          <a:prstGeom prst="rect">
            <a:avLst/>
          </a:prstGeom>
          <a:solidFill>
            <a:srgbClr val="53C6FC"/>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chemeClr val="dk1"/>
              </a:solidFill>
              <a:latin typeface="Times New Roman"/>
              <a:ea typeface="Times New Roman"/>
              <a:cs typeface="Times New Roman"/>
              <a:sym typeface="Times New Roman"/>
            </a:endParaRPr>
          </a:p>
        </p:txBody>
      </p:sp>
      <p:sp>
        <p:nvSpPr>
          <p:cNvPr id="5246" name="Google Shape;5246;p119"/>
          <p:cNvSpPr/>
          <p:nvPr/>
        </p:nvSpPr>
        <p:spPr>
          <a:xfrm>
            <a:off x="5291613" y="4051888"/>
            <a:ext cx="311700" cy="791400"/>
          </a:xfrm>
          <a:prstGeom prst="rect">
            <a:avLst/>
          </a:prstGeom>
          <a:solidFill>
            <a:srgbClr val="53C6FC"/>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chemeClr val="dk1"/>
              </a:solidFill>
              <a:latin typeface="Times New Roman"/>
              <a:ea typeface="Times New Roman"/>
              <a:cs typeface="Times New Roman"/>
              <a:sym typeface="Times New Roman"/>
            </a:endParaRPr>
          </a:p>
        </p:txBody>
      </p:sp>
      <p:sp>
        <p:nvSpPr>
          <p:cNvPr id="5247" name="Google Shape;5247;p119"/>
          <p:cNvSpPr txBox="1"/>
          <p:nvPr/>
        </p:nvSpPr>
        <p:spPr>
          <a:xfrm>
            <a:off x="5165598" y="4238683"/>
            <a:ext cx="563400" cy="61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rPr>
              <a:t>C</a:t>
            </a:r>
            <a:endParaRPr>
              <a:solidFill>
                <a:schemeClr val="dk1"/>
              </a:solidFill>
            </a:endParaRPr>
          </a:p>
        </p:txBody>
      </p:sp>
      <p:sp>
        <p:nvSpPr>
          <p:cNvPr id="5248" name="Google Shape;5248;p119"/>
          <p:cNvSpPr txBox="1"/>
          <p:nvPr/>
        </p:nvSpPr>
        <p:spPr>
          <a:xfrm>
            <a:off x="4472913" y="4227143"/>
            <a:ext cx="563400" cy="61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rPr>
              <a:t>C</a:t>
            </a:r>
            <a:endParaRPr>
              <a:solidFill>
                <a:schemeClr val="dk1"/>
              </a:solidFill>
            </a:endParaRPr>
          </a:p>
        </p:txBody>
      </p:sp>
      <p:sp>
        <p:nvSpPr>
          <p:cNvPr id="5243" name="Google Shape;5243;p119"/>
          <p:cNvSpPr/>
          <p:nvPr/>
        </p:nvSpPr>
        <p:spPr>
          <a:xfrm>
            <a:off x="4598763" y="3300988"/>
            <a:ext cx="311700" cy="320100"/>
          </a:xfrm>
          <a:prstGeom prst="ellipse">
            <a:avLst/>
          </a:prstGeom>
          <a:solidFill>
            <a:srgbClr val="FBFB8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5249" name="Google Shape;5249;p119"/>
          <p:cNvCxnSpPr/>
          <p:nvPr/>
        </p:nvCxnSpPr>
        <p:spPr>
          <a:xfrm rot="10800000" flipH="1">
            <a:off x="5448232" y="3621088"/>
            <a:ext cx="5700" cy="430800"/>
          </a:xfrm>
          <a:prstGeom prst="straightConnector1">
            <a:avLst/>
          </a:prstGeom>
          <a:noFill/>
          <a:ln w="9525" cap="flat" cmpd="sng">
            <a:solidFill>
              <a:srgbClr val="3D85C6"/>
            </a:solidFill>
            <a:prstDash val="solid"/>
            <a:round/>
            <a:headEnd type="none" w="med" len="med"/>
            <a:tailEnd type="triangle" w="med" len="med"/>
          </a:ln>
        </p:spPr>
      </p:cxnSp>
      <p:sp>
        <p:nvSpPr>
          <p:cNvPr id="5250" name="Google Shape;5250;p119"/>
          <p:cNvSpPr/>
          <p:nvPr/>
        </p:nvSpPr>
        <p:spPr>
          <a:xfrm>
            <a:off x="5291613" y="3300988"/>
            <a:ext cx="311700" cy="320100"/>
          </a:xfrm>
          <a:prstGeom prst="ellipse">
            <a:avLst/>
          </a:prstGeom>
          <a:solidFill>
            <a:srgbClr val="FBFB8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5251" name="Google Shape;5251;p119"/>
          <p:cNvCxnSpPr>
            <a:stCxn id="5243" idx="6"/>
            <a:endCxn id="5250" idx="2"/>
          </p:cNvCxnSpPr>
          <p:nvPr/>
        </p:nvCxnSpPr>
        <p:spPr>
          <a:xfrm>
            <a:off x="4910463" y="3461038"/>
            <a:ext cx="381300" cy="0"/>
          </a:xfrm>
          <a:prstGeom prst="straightConnector1">
            <a:avLst/>
          </a:prstGeom>
          <a:noFill/>
          <a:ln w="9525" cap="flat" cmpd="sng">
            <a:solidFill>
              <a:srgbClr val="3D85C6"/>
            </a:solidFill>
            <a:prstDash val="solid"/>
            <a:round/>
            <a:headEnd type="none" w="med" len="med"/>
            <a:tailEnd type="triangle" w="med" len="med"/>
          </a:ln>
        </p:spPr>
      </p:cxnSp>
      <p:cxnSp>
        <p:nvCxnSpPr>
          <p:cNvPr id="5252" name="Google Shape;5252;p119"/>
          <p:cNvCxnSpPr>
            <a:stCxn id="5250" idx="6"/>
            <a:endCxn id="5253" idx="2"/>
          </p:cNvCxnSpPr>
          <p:nvPr/>
        </p:nvCxnSpPr>
        <p:spPr>
          <a:xfrm>
            <a:off x="5603313" y="3461038"/>
            <a:ext cx="408900" cy="0"/>
          </a:xfrm>
          <a:prstGeom prst="straightConnector1">
            <a:avLst/>
          </a:prstGeom>
          <a:noFill/>
          <a:ln w="9525" cap="flat" cmpd="sng">
            <a:solidFill>
              <a:srgbClr val="3D85C6"/>
            </a:solidFill>
            <a:prstDash val="solid"/>
            <a:round/>
            <a:headEnd type="none" w="med" len="med"/>
            <a:tailEnd type="triangle" w="med" len="med"/>
          </a:ln>
        </p:spPr>
      </p:cxnSp>
      <p:cxnSp>
        <p:nvCxnSpPr>
          <p:cNvPr id="5254" name="Google Shape;5254;p119"/>
          <p:cNvCxnSpPr>
            <a:stCxn id="5255" idx="0"/>
          </p:cNvCxnSpPr>
          <p:nvPr/>
        </p:nvCxnSpPr>
        <p:spPr>
          <a:xfrm rot="10800000" flipH="1">
            <a:off x="6168938" y="3621088"/>
            <a:ext cx="5700" cy="430800"/>
          </a:xfrm>
          <a:prstGeom prst="straightConnector1">
            <a:avLst/>
          </a:prstGeom>
          <a:noFill/>
          <a:ln w="9525" cap="flat" cmpd="sng">
            <a:solidFill>
              <a:srgbClr val="3D85C6"/>
            </a:solidFill>
            <a:prstDash val="solid"/>
            <a:round/>
            <a:headEnd type="none" w="med" len="med"/>
            <a:tailEnd type="triangle" w="med" len="med"/>
          </a:ln>
        </p:spPr>
      </p:cxnSp>
      <p:sp>
        <p:nvSpPr>
          <p:cNvPr id="5255" name="Google Shape;5255;p119"/>
          <p:cNvSpPr/>
          <p:nvPr/>
        </p:nvSpPr>
        <p:spPr>
          <a:xfrm>
            <a:off x="6013088" y="4051888"/>
            <a:ext cx="311700" cy="791400"/>
          </a:xfrm>
          <a:prstGeom prst="rect">
            <a:avLst/>
          </a:prstGeom>
          <a:solidFill>
            <a:srgbClr val="53C6FC"/>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chemeClr val="dk1"/>
              </a:solidFill>
              <a:latin typeface="Times New Roman"/>
              <a:ea typeface="Times New Roman"/>
              <a:cs typeface="Times New Roman"/>
              <a:sym typeface="Times New Roman"/>
            </a:endParaRPr>
          </a:p>
        </p:txBody>
      </p:sp>
      <p:sp>
        <p:nvSpPr>
          <p:cNvPr id="5256" name="Google Shape;5256;p119"/>
          <p:cNvSpPr txBox="1"/>
          <p:nvPr/>
        </p:nvSpPr>
        <p:spPr>
          <a:xfrm>
            <a:off x="5886463" y="4227143"/>
            <a:ext cx="563400" cy="61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rPr>
              <a:t>C</a:t>
            </a:r>
            <a:endParaRPr>
              <a:solidFill>
                <a:schemeClr val="dk1"/>
              </a:solidFill>
            </a:endParaRPr>
          </a:p>
        </p:txBody>
      </p:sp>
      <p:sp>
        <p:nvSpPr>
          <p:cNvPr id="5253" name="Google Shape;5253;p119"/>
          <p:cNvSpPr/>
          <p:nvPr/>
        </p:nvSpPr>
        <p:spPr>
          <a:xfrm>
            <a:off x="6012313" y="3300988"/>
            <a:ext cx="311700" cy="320100"/>
          </a:xfrm>
          <a:prstGeom prst="ellipse">
            <a:avLst/>
          </a:prstGeom>
          <a:solidFill>
            <a:srgbClr val="FBFB8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257" name="Google Shape;5257;p119"/>
          <p:cNvSpPr/>
          <p:nvPr/>
        </p:nvSpPr>
        <p:spPr>
          <a:xfrm>
            <a:off x="1756963" y="2715388"/>
            <a:ext cx="311700" cy="320100"/>
          </a:xfrm>
          <a:prstGeom prst="ellipse">
            <a:avLst/>
          </a:prstGeom>
          <a:solidFill>
            <a:srgbClr val="FBFB8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258" name="Google Shape;5258;p119"/>
          <p:cNvSpPr/>
          <p:nvPr/>
        </p:nvSpPr>
        <p:spPr>
          <a:xfrm>
            <a:off x="2449813" y="2715388"/>
            <a:ext cx="311700" cy="320100"/>
          </a:xfrm>
          <a:prstGeom prst="ellipse">
            <a:avLst/>
          </a:prstGeom>
          <a:solidFill>
            <a:srgbClr val="FBFB8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solidFill>
                <a:schemeClr val="dk1"/>
              </a:solidFill>
            </a:endParaRPr>
          </a:p>
        </p:txBody>
      </p:sp>
      <p:cxnSp>
        <p:nvCxnSpPr>
          <p:cNvPr id="5259" name="Google Shape;5259;p119"/>
          <p:cNvCxnSpPr>
            <a:stCxn id="5257" idx="6"/>
            <a:endCxn id="5258" idx="2"/>
          </p:cNvCxnSpPr>
          <p:nvPr/>
        </p:nvCxnSpPr>
        <p:spPr>
          <a:xfrm>
            <a:off x="2068663" y="2875438"/>
            <a:ext cx="381300" cy="0"/>
          </a:xfrm>
          <a:prstGeom prst="straightConnector1">
            <a:avLst/>
          </a:prstGeom>
          <a:noFill/>
          <a:ln w="9525" cap="flat" cmpd="sng">
            <a:solidFill>
              <a:srgbClr val="CC0000"/>
            </a:solidFill>
            <a:prstDash val="solid"/>
            <a:round/>
            <a:headEnd type="triangle" w="med" len="med"/>
            <a:tailEnd type="none" w="med" len="med"/>
          </a:ln>
        </p:spPr>
      </p:cxnSp>
      <p:cxnSp>
        <p:nvCxnSpPr>
          <p:cNvPr id="5260" name="Google Shape;5260;p119"/>
          <p:cNvCxnSpPr>
            <a:stCxn id="5258" idx="6"/>
            <a:endCxn id="5261" idx="2"/>
          </p:cNvCxnSpPr>
          <p:nvPr/>
        </p:nvCxnSpPr>
        <p:spPr>
          <a:xfrm>
            <a:off x="2761513" y="2875438"/>
            <a:ext cx="417900" cy="0"/>
          </a:xfrm>
          <a:prstGeom prst="straightConnector1">
            <a:avLst/>
          </a:prstGeom>
          <a:noFill/>
          <a:ln w="9525" cap="flat" cmpd="sng">
            <a:solidFill>
              <a:srgbClr val="CC0000"/>
            </a:solidFill>
            <a:prstDash val="solid"/>
            <a:round/>
            <a:headEnd type="triangle" w="med" len="med"/>
            <a:tailEnd type="none" w="med" len="med"/>
          </a:ln>
        </p:spPr>
      </p:cxnSp>
      <p:sp>
        <p:nvSpPr>
          <p:cNvPr id="5261" name="Google Shape;5261;p119"/>
          <p:cNvSpPr/>
          <p:nvPr/>
        </p:nvSpPr>
        <p:spPr>
          <a:xfrm>
            <a:off x="3179313" y="2715388"/>
            <a:ext cx="311700" cy="320100"/>
          </a:xfrm>
          <a:prstGeom prst="ellipse">
            <a:avLst/>
          </a:prstGeom>
          <a:solidFill>
            <a:srgbClr val="FBFB8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262" name="Google Shape;5262;p119"/>
          <p:cNvSpPr/>
          <p:nvPr/>
        </p:nvSpPr>
        <p:spPr>
          <a:xfrm>
            <a:off x="3872163" y="2715388"/>
            <a:ext cx="311700" cy="320100"/>
          </a:xfrm>
          <a:prstGeom prst="ellipse">
            <a:avLst/>
          </a:prstGeom>
          <a:solidFill>
            <a:srgbClr val="FBFB8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5263" name="Google Shape;5263;p119"/>
          <p:cNvCxnSpPr>
            <a:stCxn id="5261" idx="6"/>
            <a:endCxn id="5262" idx="2"/>
          </p:cNvCxnSpPr>
          <p:nvPr/>
        </p:nvCxnSpPr>
        <p:spPr>
          <a:xfrm>
            <a:off x="3491013" y="2875438"/>
            <a:ext cx="381300" cy="0"/>
          </a:xfrm>
          <a:prstGeom prst="straightConnector1">
            <a:avLst/>
          </a:prstGeom>
          <a:noFill/>
          <a:ln w="9525" cap="flat" cmpd="sng">
            <a:solidFill>
              <a:srgbClr val="CC0000"/>
            </a:solidFill>
            <a:prstDash val="solid"/>
            <a:round/>
            <a:headEnd type="triangle" w="sm" len="sm"/>
            <a:tailEnd type="none" w="sm" len="sm"/>
          </a:ln>
        </p:spPr>
      </p:cxnSp>
      <p:cxnSp>
        <p:nvCxnSpPr>
          <p:cNvPr id="5264" name="Google Shape;5264;p119"/>
          <p:cNvCxnSpPr>
            <a:stCxn id="5262" idx="6"/>
            <a:endCxn id="5265" idx="2"/>
          </p:cNvCxnSpPr>
          <p:nvPr/>
        </p:nvCxnSpPr>
        <p:spPr>
          <a:xfrm>
            <a:off x="4183863" y="2875438"/>
            <a:ext cx="408900" cy="0"/>
          </a:xfrm>
          <a:prstGeom prst="straightConnector1">
            <a:avLst/>
          </a:prstGeom>
          <a:noFill/>
          <a:ln w="9525" cap="flat" cmpd="sng">
            <a:solidFill>
              <a:srgbClr val="CC0000"/>
            </a:solidFill>
            <a:prstDash val="solid"/>
            <a:round/>
            <a:headEnd type="triangle" w="med" len="med"/>
            <a:tailEnd type="none" w="med" len="med"/>
          </a:ln>
        </p:spPr>
      </p:cxnSp>
      <p:sp>
        <p:nvSpPr>
          <p:cNvPr id="5265" name="Google Shape;5265;p119"/>
          <p:cNvSpPr/>
          <p:nvPr/>
        </p:nvSpPr>
        <p:spPr>
          <a:xfrm>
            <a:off x="4592863" y="2715388"/>
            <a:ext cx="311700" cy="320100"/>
          </a:xfrm>
          <a:prstGeom prst="ellipse">
            <a:avLst/>
          </a:prstGeom>
          <a:solidFill>
            <a:srgbClr val="FBFB8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266" name="Google Shape;5266;p119"/>
          <p:cNvSpPr/>
          <p:nvPr/>
        </p:nvSpPr>
        <p:spPr>
          <a:xfrm>
            <a:off x="5285713" y="2715388"/>
            <a:ext cx="311700" cy="320100"/>
          </a:xfrm>
          <a:prstGeom prst="ellipse">
            <a:avLst/>
          </a:prstGeom>
          <a:solidFill>
            <a:srgbClr val="FBFB8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5267" name="Google Shape;5267;p119"/>
          <p:cNvCxnSpPr>
            <a:stCxn id="5265" idx="6"/>
            <a:endCxn id="5266" idx="2"/>
          </p:cNvCxnSpPr>
          <p:nvPr/>
        </p:nvCxnSpPr>
        <p:spPr>
          <a:xfrm>
            <a:off x="4904563" y="2875438"/>
            <a:ext cx="381300" cy="0"/>
          </a:xfrm>
          <a:prstGeom prst="straightConnector1">
            <a:avLst/>
          </a:prstGeom>
          <a:noFill/>
          <a:ln w="9525" cap="flat" cmpd="sng">
            <a:solidFill>
              <a:srgbClr val="CC0000"/>
            </a:solidFill>
            <a:prstDash val="solid"/>
            <a:round/>
            <a:headEnd type="triangle" w="med" len="med"/>
            <a:tailEnd type="none" w="med" len="med"/>
          </a:ln>
        </p:spPr>
      </p:cxnSp>
      <p:cxnSp>
        <p:nvCxnSpPr>
          <p:cNvPr id="5268" name="Google Shape;5268;p119"/>
          <p:cNvCxnSpPr>
            <a:stCxn id="5266" idx="6"/>
            <a:endCxn id="5269" idx="2"/>
          </p:cNvCxnSpPr>
          <p:nvPr/>
        </p:nvCxnSpPr>
        <p:spPr>
          <a:xfrm>
            <a:off x="5597413" y="2875438"/>
            <a:ext cx="408900" cy="0"/>
          </a:xfrm>
          <a:prstGeom prst="straightConnector1">
            <a:avLst/>
          </a:prstGeom>
          <a:noFill/>
          <a:ln w="9525" cap="flat" cmpd="sng">
            <a:solidFill>
              <a:srgbClr val="CC0000"/>
            </a:solidFill>
            <a:prstDash val="solid"/>
            <a:round/>
            <a:headEnd type="triangle" w="med" len="med"/>
            <a:tailEnd type="none" w="med" len="med"/>
          </a:ln>
        </p:spPr>
      </p:cxnSp>
      <p:sp>
        <p:nvSpPr>
          <p:cNvPr id="5269" name="Google Shape;5269;p119"/>
          <p:cNvSpPr/>
          <p:nvPr/>
        </p:nvSpPr>
        <p:spPr>
          <a:xfrm>
            <a:off x="6006413" y="2715388"/>
            <a:ext cx="311700" cy="320100"/>
          </a:xfrm>
          <a:prstGeom prst="ellipse">
            <a:avLst/>
          </a:prstGeom>
          <a:solidFill>
            <a:srgbClr val="FBFB8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270" name="Google Shape;5270;p119"/>
          <p:cNvSpPr/>
          <p:nvPr/>
        </p:nvSpPr>
        <p:spPr>
          <a:xfrm>
            <a:off x="1753163" y="2129788"/>
            <a:ext cx="311700" cy="320100"/>
          </a:xfrm>
          <a:prstGeom prst="ellipse">
            <a:avLst/>
          </a:pr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271" name="Google Shape;5271;p119"/>
          <p:cNvSpPr/>
          <p:nvPr/>
        </p:nvSpPr>
        <p:spPr>
          <a:xfrm>
            <a:off x="2446013" y="2129788"/>
            <a:ext cx="311700" cy="320100"/>
          </a:xfrm>
          <a:prstGeom prst="ellipse">
            <a:avLst/>
          </a:pr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5272" name="Google Shape;5272;p119"/>
          <p:cNvCxnSpPr>
            <a:stCxn id="5270" idx="6"/>
            <a:endCxn id="5271" idx="2"/>
          </p:cNvCxnSpPr>
          <p:nvPr/>
        </p:nvCxnSpPr>
        <p:spPr>
          <a:xfrm>
            <a:off x="2064863" y="2289838"/>
            <a:ext cx="381300" cy="0"/>
          </a:xfrm>
          <a:prstGeom prst="straightConnector1">
            <a:avLst/>
          </a:prstGeom>
          <a:noFill/>
          <a:ln w="9525" cap="flat" cmpd="sng">
            <a:solidFill>
              <a:srgbClr val="3D85C6"/>
            </a:solidFill>
            <a:prstDash val="solid"/>
            <a:round/>
            <a:headEnd type="none" w="med" len="med"/>
            <a:tailEnd type="triangle" w="med" len="med"/>
          </a:ln>
        </p:spPr>
      </p:cxnSp>
      <p:cxnSp>
        <p:nvCxnSpPr>
          <p:cNvPr id="5273" name="Google Shape;5273;p119"/>
          <p:cNvCxnSpPr>
            <a:stCxn id="5271" idx="6"/>
            <a:endCxn id="5274" idx="2"/>
          </p:cNvCxnSpPr>
          <p:nvPr/>
        </p:nvCxnSpPr>
        <p:spPr>
          <a:xfrm>
            <a:off x="2757713" y="2289838"/>
            <a:ext cx="417900" cy="0"/>
          </a:xfrm>
          <a:prstGeom prst="straightConnector1">
            <a:avLst/>
          </a:prstGeom>
          <a:noFill/>
          <a:ln w="9525" cap="flat" cmpd="sng">
            <a:solidFill>
              <a:srgbClr val="3D85C6"/>
            </a:solidFill>
            <a:prstDash val="solid"/>
            <a:round/>
            <a:headEnd type="none" w="med" len="med"/>
            <a:tailEnd type="triangle" w="med" len="med"/>
          </a:ln>
        </p:spPr>
      </p:cxnSp>
      <p:sp>
        <p:nvSpPr>
          <p:cNvPr id="5274" name="Google Shape;5274;p119"/>
          <p:cNvSpPr/>
          <p:nvPr/>
        </p:nvSpPr>
        <p:spPr>
          <a:xfrm>
            <a:off x="3175513" y="2129788"/>
            <a:ext cx="311700" cy="320100"/>
          </a:xfrm>
          <a:prstGeom prst="ellipse">
            <a:avLst/>
          </a:pr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275" name="Google Shape;5275;p119"/>
          <p:cNvSpPr/>
          <p:nvPr/>
        </p:nvSpPr>
        <p:spPr>
          <a:xfrm>
            <a:off x="3868363" y="2129788"/>
            <a:ext cx="311700" cy="320100"/>
          </a:xfrm>
          <a:prstGeom prst="ellipse">
            <a:avLst/>
          </a:pr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5276" name="Google Shape;5276;p119"/>
          <p:cNvCxnSpPr>
            <a:stCxn id="5274" idx="6"/>
            <a:endCxn id="5275" idx="2"/>
          </p:cNvCxnSpPr>
          <p:nvPr/>
        </p:nvCxnSpPr>
        <p:spPr>
          <a:xfrm>
            <a:off x="3487213" y="2289838"/>
            <a:ext cx="381300" cy="0"/>
          </a:xfrm>
          <a:prstGeom prst="straightConnector1">
            <a:avLst/>
          </a:prstGeom>
          <a:noFill/>
          <a:ln w="9525" cap="flat" cmpd="sng">
            <a:solidFill>
              <a:srgbClr val="3D85C6"/>
            </a:solidFill>
            <a:prstDash val="solid"/>
            <a:round/>
            <a:headEnd type="none" w="med" len="med"/>
            <a:tailEnd type="triangle" w="med" len="med"/>
          </a:ln>
        </p:spPr>
      </p:cxnSp>
      <p:cxnSp>
        <p:nvCxnSpPr>
          <p:cNvPr id="5277" name="Google Shape;5277;p119"/>
          <p:cNvCxnSpPr>
            <a:stCxn id="5275" idx="6"/>
            <a:endCxn id="5278" idx="2"/>
          </p:cNvCxnSpPr>
          <p:nvPr/>
        </p:nvCxnSpPr>
        <p:spPr>
          <a:xfrm>
            <a:off x="4180063" y="2289838"/>
            <a:ext cx="408900" cy="0"/>
          </a:xfrm>
          <a:prstGeom prst="straightConnector1">
            <a:avLst/>
          </a:prstGeom>
          <a:noFill/>
          <a:ln w="9525" cap="flat" cmpd="sng">
            <a:solidFill>
              <a:srgbClr val="3D85C6"/>
            </a:solidFill>
            <a:prstDash val="solid"/>
            <a:round/>
            <a:headEnd type="none" w="med" len="med"/>
            <a:tailEnd type="triangle" w="med" len="med"/>
          </a:ln>
        </p:spPr>
      </p:cxnSp>
      <p:sp>
        <p:nvSpPr>
          <p:cNvPr id="5278" name="Google Shape;5278;p119"/>
          <p:cNvSpPr/>
          <p:nvPr/>
        </p:nvSpPr>
        <p:spPr>
          <a:xfrm>
            <a:off x="4589063" y="2129788"/>
            <a:ext cx="311700" cy="320100"/>
          </a:xfrm>
          <a:prstGeom prst="ellipse">
            <a:avLst/>
          </a:pr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279" name="Google Shape;5279;p119"/>
          <p:cNvSpPr/>
          <p:nvPr/>
        </p:nvSpPr>
        <p:spPr>
          <a:xfrm>
            <a:off x="5281913" y="2129788"/>
            <a:ext cx="311700" cy="320100"/>
          </a:xfrm>
          <a:prstGeom prst="ellipse">
            <a:avLst/>
          </a:pr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5280" name="Google Shape;5280;p119"/>
          <p:cNvCxnSpPr>
            <a:stCxn id="5278" idx="6"/>
            <a:endCxn id="5279" idx="2"/>
          </p:cNvCxnSpPr>
          <p:nvPr/>
        </p:nvCxnSpPr>
        <p:spPr>
          <a:xfrm>
            <a:off x="4900763" y="2289838"/>
            <a:ext cx="381300" cy="0"/>
          </a:xfrm>
          <a:prstGeom prst="straightConnector1">
            <a:avLst/>
          </a:prstGeom>
          <a:noFill/>
          <a:ln w="9525" cap="flat" cmpd="sng">
            <a:solidFill>
              <a:srgbClr val="3D85C6"/>
            </a:solidFill>
            <a:prstDash val="solid"/>
            <a:round/>
            <a:headEnd type="none" w="med" len="med"/>
            <a:tailEnd type="triangle" w="med" len="med"/>
          </a:ln>
        </p:spPr>
      </p:cxnSp>
      <p:cxnSp>
        <p:nvCxnSpPr>
          <p:cNvPr id="5281" name="Google Shape;5281;p119"/>
          <p:cNvCxnSpPr>
            <a:stCxn id="5279" idx="6"/>
            <a:endCxn id="5282" idx="2"/>
          </p:cNvCxnSpPr>
          <p:nvPr/>
        </p:nvCxnSpPr>
        <p:spPr>
          <a:xfrm>
            <a:off x="5593613" y="2289838"/>
            <a:ext cx="408900" cy="0"/>
          </a:xfrm>
          <a:prstGeom prst="straightConnector1">
            <a:avLst/>
          </a:prstGeom>
          <a:noFill/>
          <a:ln w="9525" cap="flat" cmpd="sng">
            <a:solidFill>
              <a:srgbClr val="3D85C6"/>
            </a:solidFill>
            <a:prstDash val="solid"/>
            <a:round/>
            <a:headEnd type="none" w="med" len="med"/>
            <a:tailEnd type="triangle" w="med" len="med"/>
          </a:ln>
        </p:spPr>
      </p:cxnSp>
      <p:sp>
        <p:nvSpPr>
          <p:cNvPr id="5282" name="Google Shape;5282;p119"/>
          <p:cNvSpPr/>
          <p:nvPr/>
        </p:nvSpPr>
        <p:spPr>
          <a:xfrm>
            <a:off x="6002613" y="2129788"/>
            <a:ext cx="311700" cy="320100"/>
          </a:xfrm>
          <a:prstGeom prst="ellipse">
            <a:avLst/>
          </a:pr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283" name="Google Shape;5283;p119"/>
          <p:cNvSpPr/>
          <p:nvPr/>
        </p:nvSpPr>
        <p:spPr>
          <a:xfrm>
            <a:off x="1753163" y="1544188"/>
            <a:ext cx="311700" cy="320100"/>
          </a:xfrm>
          <a:prstGeom prst="ellipse">
            <a:avLst/>
          </a:pr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284" name="Google Shape;5284;p119"/>
          <p:cNvSpPr/>
          <p:nvPr/>
        </p:nvSpPr>
        <p:spPr>
          <a:xfrm>
            <a:off x="2446013" y="1544188"/>
            <a:ext cx="311700" cy="320100"/>
          </a:xfrm>
          <a:prstGeom prst="ellipse">
            <a:avLst/>
          </a:pr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5285" name="Google Shape;5285;p119"/>
          <p:cNvCxnSpPr>
            <a:stCxn id="5283" idx="6"/>
            <a:endCxn id="5284" idx="2"/>
          </p:cNvCxnSpPr>
          <p:nvPr/>
        </p:nvCxnSpPr>
        <p:spPr>
          <a:xfrm>
            <a:off x="2064863" y="1704238"/>
            <a:ext cx="381300" cy="0"/>
          </a:xfrm>
          <a:prstGeom prst="straightConnector1">
            <a:avLst/>
          </a:prstGeom>
          <a:noFill/>
          <a:ln w="9525" cap="flat" cmpd="sng">
            <a:solidFill>
              <a:srgbClr val="CC0000"/>
            </a:solidFill>
            <a:prstDash val="solid"/>
            <a:round/>
            <a:headEnd type="triangle" w="med" len="med"/>
            <a:tailEnd type="none" w="med" len="med"/>
          </a:ln>
        </p:spPr>
      </p:cxnSp>
      <p:cxnSp>
        <p:nvCxnSpPr>
          <p:cNvPr id="5286" name="Google Shape;5286;p119"/>
          <p:cNvCxnSpPr>
            <a:stCxn id="5284" idx="6"/>
            <a:endCxn id="5287" idx="2"/>
          </p:cNvCxnSpPr>
          <p:nvPr/>
        </p:nvCxnSpPr>
        <p:spPr>
          <a:xfrm>
            <a:off x="2757713" y="1704238"/>
            <a:ext cx="417900" cy="0"/>
          </a:xfrm>
          <a:prstGeom prst="straightConnector1">
            <a:avLst/>
          </a:prstGeom>
          <a:noFill/>
          <a:ln w="9525" cap="flat" cmpd="sng">
            <a:solidFill>
              <a:srgbClr val="CC0000"/>
            </a:solidFill>
            <a:prstDash val="solid"/>
            <a:round/>
            <a:headEnd type="triangle" w="med" len="med"/>
            <a:tailEnd type="none" w="med" len="med"/>
          </a:ln>
        </p:spPr>
      </p:cxnSp>
      <p:sp>
        <p:nvSpPr>
          <p:cNvPr id="5287" name="Google Shape;5287;p119"/>
          <p:cNvSpPr/>
          <p:nvPr/>
        </p:nvSpPr>
        <p:spPr>
          <a:xfrm>
            <a:off x="3175513" y="1544188"/>
            <a:ext cx="311700" cy="320100"/>
          </a:xfrm>
          <a:prstGeom prst="ellipse">
            <a:avLst/>
          </a:pr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288" name="Google Shape;5288;p119"/>
          <p:cNvSpPr/>
          <p:nvPr/>
        </p:nvSpPr>
        <p:spPr>
          <a:xfrm>
            <a:off x="3868363" y="1544188"/>
            <a:ext cx="311700" cy="320100"/>
          </a:xfrm>
          <a:prstGeom prst="ellipse">
            <a:avLst/>
          </a:pr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5289" name="Google Shape;5289;p119"/>
          <p:cNvCxnSpPr>
            <a:stCxn id="5287" idx="6"/>
            <a:endCxn id="5288" idx="2"/>
          </p:cNvCxnSpPr>
          <p:nvPr/>
        </p:nvCxnSpPr>
        <p:spPr>
          <a:xfrm>
            <a:off x="3487213" y="1704238"/>
            <a:ext cx="381300" cy="0"/>
          </a:xfrm>
          <a:prstGeom prst="straightConnector1">
            <a:avLst/>
          </a:prstGeom>
          <a:noFill/>
          <a:ln w="9525" cap="flat" cmpd="sng">
            <a:solidFill>
              <a:srgbClr val="CC0000"/>
            </a:solidFill>
            <a:prstDash val="solid"/>
            <a:round/>
            <a:headEnd type="triangle" w="med" len="med"/>
            <a:tailEnd type="none" w="med" len="med"/>
          </a:ln>
        </p:spPr>
      </p:cxnSp>
      <p:cxnSp>
        <p:nvCxnSpPr>
          <p:cNvPr id="5290" name="Google Shape;5290;p119"/>
          <p:cNvCxnSpPr>
            <a:stCxn id="5288" idx="6"/>
            <a:endCxn id="5291" idx="2"/>
          </p:cNvCxnSpPr>
          <p:nvPr/>
        </p:nvCxnSpPr>
        <p:spPr>
          <a:xfrm>
            <a:off x="4180063" y="1704238"/>
            <a:ext cx="408900" cy="0"/>
          </a:xfrm>
          <a:prstGeom prst="straightConnector1">
            <a:avLst/>
          </a:prstGeom>
          <a:noFill/>
          <a:ln w="9525" cap="flat" cmpd="sng">
            <a:solidFill>
              <a:srgbClr val="CC0000"/>
            </a:solidFill>
            <a:prstDash val="solid"/>
            <a:round/>
            <a:headEnd type="triangle" w="med" len="med"/>
            <a:tailEnd type="none" w="med" len="med"/>
          </a:ln>
        </p:spPr>
      </p:cxnSp>
      <p:sp>
        <p:nvSpPr>
          <p:cNvPr id="5291" name="Google Shape;5291;p119"/>
          <p:cNvSpPr/>
          <p:nvPr/>
        </p:nvSpPr>
        <p:spPr>
          <a:xfrm>
            <a:off x="4589063" y="1544188"/>
            <a:ext cx="311700" cy="320100"/>
          </a:xfrm>
          <a:prstGeom prst="ellipse">
            <a:avLst/>
          </a:pr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292" name="Google Shape;5292;p119"/>
          <p:cNvSpPr/>
          <p:nvPr/>
        </p:nvSpPr>
        <p:spPr>
          <a:xfrm>
            <a:off x="5281913" y="1544188"/>
            <a:ext cx="311700" cy="320100"/>
          </a:xfrm>
          <a:prstGeom prst="ellipse">
            <a:avLst/>
          </a:pr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5293" name="Google Shape;5293;p119"/>
          <p:cNvCxnSpPr>
            <a:stCxn id="5291" idx="6"/>
            <a:endCxn id="5292" idx="2"/>
          </p:cNvCxnSpPr>
          <p:nvPr/>
        </p:nvCxnSpPr>
        <p:spPr>
          <a:xfrm>
            <a:off x="4900763" y="1704238"/>
            <a:ext cx="381300" cy="0"/>
          </a:xfrm>
          <a:prstGeom prst="straightConnector1">
            <a:avLst/>
          </a:prstGeom>
          <a:noFill/>
          <a:ln w="9525" cap="flat" cmpd="sng">
            <a:solidFill>
              <a:srgbClr val="CC0000"/>
            </a:solidFill>
            <a:prstDash val="solid"/>
            <a:round/>
            <a:headEnd type="triangle" w="med" len="med"/>
            <a:tailEnd type="none" w="med" len="med"/>
          </a:ln>
        </p:spPr>
      </p:cxnSp>
      <p:cxnSp>
        <p:nvCxnSpPr>
          <p:cNvPr id="5294" name="Google Shape;5294;p119"/>
          <p:cNvCxnSpPr>
            <a:stCxn id="5292" idx="6"/>
            <a:endCxn id="5295" idx="2"/>
          </p:cNvCxnSpPr>
          <p:nvPr/>
        </p:nvCxnSpPr>
        <p:spPr>
          <a:xfrm>
            <a:off x="5593613" y="1704238"/>
            <a:ext cx="408900" cy="0"/>
          </a:xfrm>
          <a:prstGeom prst="straightConnector1">
            <a:avLst/>
          </a:prstGeom>
          <a:noFill/>
          <a:ln w="9525" cap="flat" cmpd="sng">
            <a:solidFill>
              <a:srgbClr val="CC0000"/>
            </a:solidFill>
            <a:prstDash val="solid"/>
            <a:round/>
            <a:headEnd type="triangle" w="med" len="med"/>
            <a:tailEnd type="none" w="med" len="med"/>
          </a:ln>
        </p:spPr>
      </p:cxnSp>
      <p:sp>
        <p:nvSpPr>
          <p:cNvPr id="5295" name="Google Shape;5295;p119"/>
          <p:cNvSpPr/>
          <p:nvPr/>
        </p:nvSpPr>
        <p:spPr>
          <a:xfrm>
            <a:off x="6002613" y="1544188"/>
            <a:ext cx="311700" cy="320100"/>
          </a:xfrm>
          <a:prstGeom prst="ellipse">
            <a:avLst/>
          </a:pr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296" name="Google Shape;5296;p119"/>
          <p:cNvSpPr/>
          <p:nvPr/>
        </p:nvSpPr>
        <p:spPr>
          <a:xfrm>
            <a:off x="1756963" y="958588"/>
            <a:ext cx="311700" cy="320100"/>
          </a:xfrm>
          <a:prstGeom prst="ellipse">
            <a:avLst/>
          </a:prstGeom>
          <a:solidFill>
            <a:srgbClr val="FCE5CD"/>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p>
        </p:txBody>
      </p:sp>
      <p:sp>
        <p:nvSpPr>
          <p:cNvPr id="5297" name="Google Shape;5297;p119"/>
          <p:cNvSpPr/>
          <p:nvPr/>
        </p:nvSpPr>
        <p:spPr>
          <a:xfrm>
            <a:off x="2449813" y="958588"/>
            <a:ext cx="311700" cy="320100"/>
          </a:xfrm>
          <a:prstGeom prst="ellipse">
            <a:avLst/>
          </a:prstGeom>
          <a:solidFill>
            <a:srgbClr val="FCE5CD"/>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p>
        </p:txBody>
      </p:sp>
      <p:sp>
        <p:nvSpPr>
          <p:cNvPr id="5298" name="Google Shape;5298;p119"/>
          <p:cNvSpPr/>
          <p:nvPr/>
        </p:nvSpPr>
        <p:spPr>
          <a:xfrm>
            <a:off x="3179313" y="958588"/>
            <a:ext cx="311700" cy="320100"/>
          </a:xfrm>
          <a:prstGeom prst="ellipse">
            <a:avLst/>
          </a:prstGeom>
          <a:solidFill>
            <a:srgbClr val="FCE5CD"/>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p>
        </p:txBody>
      </p:sp>
      <p:sp>
        <p:nvSpPr>
          <p:cNvPr id="5299" name="Google Shape;5299;p119"/>
          <p:cNvSpPr/>
          <p:nvPr/>
        </p:nvSpPr>
        <p:spPr>
          <a:xfrm>
            <a:off x="3872163" y="958588"/>
            <a:ext cx="311700" cy="320100"/>
          </a:xfrm>
          <a:prstGeom prst="ellipse">
            <a:avLst/>
          </a:prstGeom>
          <a:solidFill>
            <a:srgbClr val="FCE5CD"/>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p>
        </p:txBody>
      </p:sp>
      <p:sp>
        <p:nvSpPr>
          <p:cNvPr id="5300" name="Google Shape;5300;p119"/>
          <p:cNvSpPr/>
          <p:nvPr/>
        </p:nvSpPr>
        <p:spPr>
          <a:xfrm>
            <a:off x="4592863" y="958588"/>
            <a:ext cx="311700" cy="320100"/>
          </a:xfrm>
          <a:prstGeom prst="ellipse">
            <a:avLst/>
          </a:prstGeom>
          <a:solidFill>
            <a:srgbClr val="FCE5CD"/>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p>
        </p:txBody>
      </p:sp>
      <p:sp>
        <p:nvSpPr>
          <p:cNvPr id="5301" name="Google Shape;5301;p119"/>
          <p:cNvSpPr/>
          <p:nvPr/>
        </p:nvSpPr>
        <p:spPr>
          <a:xfrm>
            <a:off x="5285713" y="958588"/>
            <a:ext cx="311700" cy="320100"/>
          </a:xfrm>
          <a:prstGeom prst="ellipse">
            <a:avLst/>
          </a:prstGeom>
          <a:solidFill>
            <a:srgbClr val="FCE5CD"/>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p>
        </p:txBody>
      </p:sp>
      <p:sp>
        <p:nvSpPr>
          <p:cNvPr id="5302" name="Google Shape;5302;p119"/>
          <p:cNvSpPr/>
          <p:nvPr/>
        </p:nvSpPr>
        <p:spPr>
          <a:xfrm>
            <a:off x="6006413" y="958588"/>
            <a:ext cx="311700" cy="320100"/>
          </a:xfrm>
          <a:prstGeom prst="ellipse">
            <a:avLst/>
          </a:prstGeom>
          <a:solidFill>
            <a:srgbClr val="FCE5CD"/>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p>
        </p:txBody>
      </p:sp>
      <p:cxnSp>
        <p:nvCxnSpPr>
          <p:cNvPr id="5303" name="Google Shape;5303;p119"/>
          <p:cNvCxnSpPr>
            <a:endCxn id="5257" idx="6"/>
          </p:cNvCxnSpPr>
          <p:nvPr/>
        </p:nvCxnSpPr>
        <p:spPr>
          <a:xfrm rot="-5400000">
            <a:off x="1406563" y="3393538"/>
            <a:ext cx="1180200" cy="144000"/>
          </a:xfrm>
          <a:prstGeom prst="curvedConnector4">
            <a:avLst>
              <a:gd name="adj1" fmla="val 43219"/>
              <a:gd name="adj2" fmla="val 265365"/>
            </a:avLst>
          </a:prstGeom>
          <a:noFill/>
          <a:ln w="9525" cap="flat" cmpd="sng">
            <a:solidFill>
              <a:srgbClr val="CC0000"/>
            </a:solidFill>
            <a:prstDash val="solid"/>
            <a:round/>
            <a:headEnd type="none" w="med" len="med"/>
            <a:tailEnd type="triangle" w="med" len="med"/>
          </a:ln>
        </p:spPr>
      </p:cxnSp>
      <p:cxnSp>
        <p:nvCxnSpPr>
          <p:cNvPr id="5304" name="Google Shape;5304;p119"/>
          <p:cNvCxnSpPr>
            <a:stCxn id="5257" idx="0"/>
            <a:endCxn id="5283" idx="6"/>
          </p:cNvCxnSpPr>
          <p:nvPr/>
        </p:nvCxnSpPr>
        <p:spPr>
          <a:xfrm rot="-5400000">
            <a:off x="1483363" y="2133838"/>
            <a:ext cx="1011000" cy="152100"/>
          </a:xfrm>
          <a:prstGeom prst="curvedConnector4">
            <a:avLst>
              <a:gd name="adj1" fmla="val 29924"/>
              <a:gd name="adj2" fmla="val 256525"/>
            </a:avLst>
          </a:prstGeom>
          <a:noFill/>
          <a:ln w="9525" cap="flat" cmpd="sng">
            <a:solidFill>
              <a:srgbClr val="CC0000"/>
            </a:solidFill>
            <a:prstDash val="solid"/>
            <a:round/>
            <a:headEnd type="none" w="med" len="med"/>
            <a:tailEnd type="triangle" w="med" len="med"/>
          </a:ln>
        </p:spPr>
      </p:cxnSp>
      <p:cxnSp>
        <p:nvCxnSpPr>
          <p:cNvPr id="5305" name="Google Shape;5305;p119"/>
          <p:cNvCxnSpPr>
            <a:endCxn id="5296" idx="2"/>
          </p:cNvCxnSpPr>
          <p:nvPr/>
        </p:nvCxnSpPr>
        <p:spPr>
          <a:xfrm rot="5400000" flipH="1">
            <a:off x="1330663" y="1544938"/>
            <a:ext cx="1012800" cy="160200"/>
          </a:xfrm>
          <a:prstGeom prst="curvedConnector4">
            <a:avLst>
              <a:gd name="adj1" fmla="val 26296"/>
              <a:gd name="adj2" fmla="val 248642"/>
            </a:avLst>
          </a:prstGeom>
          <a:noFill/>
          <a:ln w="9525" cap="flat" cmpd="sng">
            <a:solidFill>
              <a:srgbClr val="3D85C6"/>
            </a:solidFill>
            <a:prstDash val="solid"/>
            <a:round/>
            <a:headEnd type="none" w="med" len="med"/>
            <a:tailEnd type="triangle" w="med" len="med"/>
          </a:ln>
        </p:spPr>
      </p:cxnSp>
      <p:cxnSp>
        <p:nvCxnSpPr>
          <p:cNvPr id="5306" name="Google Shape;5306;p119"/>
          <p:cNvCxnSpPr/>
          <p:nvPr/>
        </p:nvCxnSpPr>
        <p:spPr>
          <a:xfrm rot="5400000" flipH="1">
            <a:off x="1330663" y="2725288"/>
            <a:ext cx="1012800" cy="160200"/>
          </a:xfrm>
          <a:prstGeom prst="curvedConnector4">
            <a:avLst>
              <a:gd name="adj1" fmla="val 26296"/>
              <a:gd name="adj2" fmla="val 248642"/>
            </a:avLst>
          </a:prstGeom>
          <a:noFill/>
          <a:ln w="9525" cap="flat" cmpd="sng">
            <a:solidFill>
              <a:srgbClr val="3D85C6"/>
            </a:solidFill>
            <a:prstDash val="solid"/>
            <a:round/>
            <a:headEnd type="none" w="med" len="med"/>
            <a:tailEnd type="triangle" w="med" len="med"/>
          </a:ln>
        </p:spPr>
      </p:cxnSp>
      <p:cxnSp>
        <p:nvCxnSpPr>
          <p:cNvPr id="5307" name="Google Shape;5307;p119"/>
          <p:cNvCxnSpPr>
            <a:endCxn id="5284" idx="6"/>
          </p:cNvCxnSpPr>
          <p:nvPr/>
        </p:nvCxnSpPr>
        <p:spPr>
          <a:xfrm rot="-5400000">
            <a:off x="2177063" y="2135488"/>
            <a:ext cx="1011900" cy="149400"/>
          </a:xfrm>
          <a:prstGeom prst="curvedConnector4">
            <a:avLst>
              <a:gd name="adj1" fmla="val 29981"/>
              <a:gd name="adj2" fmla="val 259388"/>
            </a:avLst>
          </a:prstGeom>
          <a:noFill/>
          <a:ln w="9525" cap="flat" cmpd="sng">
            <a:solidFill>
              <a:srgbClr val="CC0000"/>
            </a:solidFill>
            <a:prstDash val="solid"/>
            <a:round/>
            <a:headEnd type="none" w="med" len="med"/>
            <a:tailEnd type="triangle" w="med" len="med"/>
          </a:ln>
        </p:spPr>
      </p:cxnSp>
      <p:cxnSp>
        <p:nvCxnSpPr>
          <p:cNvPr id="5308" name="Google Shape;5308;p119"/>
          <p:cNvCxnSpPr/>
          <p:nvPr/>
        </p:nvCxnSpPr>
        <p:spPr>
          <a:xfrm rot="5400000" flipH="1">
            <a:off x="2021575" y="1544938"/>
            <a:ext cx="1012800" cy="160200"/>
          </a:xfrm>
          <a:prstGeom prst="curvedConnector4">
            <a:avLst>
              <a:gd name="adj1" fmla="val 26296"/>
              <a:gd name="adj2" fmla="val 248642"/>
            </a:avLst>
          </a:prstGeom>
          <a:noFill/>
          <a:ln w="9525" cap="flat" cmpd="sng">
            <a:solidFill>
              <a:srgbClr val="3D85C6"/>
            </a:solidFill>
            <a:prstDash val="solid"/>
            <a:round/>
            <a:headEnd type="none" w="med" len="med"/>
            <a:tailEnd type="triangle" w="med" len="med"/>
          </a:ln>
        </p:spPr>
      </p:cxnSp>
      <p:cxnSp>
        <p:nvCxnSpPr>
          <p:cNvPr id="5309" name="Google Shape;5309;p119"/>
          <p:cNvCxnSpPr>
            <a:endCxn id="5287" idx="6"/>
          </p:cNvCxnSpPr>
          <p:nvPr/>
        </p:nvCxnSpPr>
        <p:spPr>
          <a:xfrm rot="-5400000">
            <a:off x="2914663" y="2140588"/>
            <a:ext cx="1008900" cy="136200"/>
          </a:xfrm>
          <a:prstGeom prst="curvedConnector4">
            <a:avLst>
              <a:gd name="adj1" fmla="val 32706"/>
              <a:gd name="adj2" fmla="val 274835"/>
            </a:avLst>
          </a:prstGeom>
          <a:noFill/>
          <a:ln w="9525" cap="flat" cmpd="sng">
            <a:solidFill>
              <a:srgbClr val="CC0000"/>
            </a:solidFill>
            <a:prstDash val="solid"/>
            <a:round/>
            <a:headEnd type="none" w="med" len="med"/>
            <a:tailEnd type="triangle" w="med" len="med"/>
          </a:ln>
        </p:spPr>
      </p:cxnSp>
      <p:cxnSp>
        <p:nvCxnSpPr>
          <p:cNvPr id="5310" name="Google Shape;5310;p119"/>
          <p:cNvCxnSpPr/>
          <p:nvPr/>
        </p:nvCxnSpPr>
        <p:spPr>
          <a:xfrm rot="5400000" flipH="1">
            <a:off x="2764400" y="1542038"/>
            <a:ext cx="1012800" cy="160200"/>
          </a:xfrm>
          <a:prstGeom prst="curvedConnector4">
            <a:avLst>
              <a:gd name="adj1" fmla="val 26296"/>
              <a:gd name="adj2" fmla="val 248642"/>
            </a:avLst>
          </a:prstGeom>
          <a:noFill/>
          <a:ln w="9525" cap="flat" cmpd="sng">
            <a:solidFill>
              <a:srgbClr val="3D85C6"/>
            </a:solidFill>
            <a:prstDash val="solid"/>
            <a:round/>
            <a:headEnd type="none" w="med" len="med"/>
            <a:tailEnd type="triangle" w="med" len="med"/>
          </a:ln>
        </p:spPr>
      </p:cxnSp>
      <p:cxnSp>
        <p:nvCxnSpPr>
          <p:cNvPr id="5311" name="Google Shape;5311;p119"/>
          <p:cNvCxnSpPr>
            <a:endCxn id="5258" idx="6"/>
          </p:cNvCxnSpPr>
          <p:nvPr/>
        </p:nvCxnSpPr>
        <p:spPr>
          <a:xfrm rot="-5400000">
            <a:off x="2101963" y="3387088"/>
            <a:ext cx="1171200" cy="147900"/>
          </a:xfrm>
          <a:prstGeom prst="curvedConnector4">
            <a:avLst>
              <a:gd name="adj1" fmla="val 43167"/>
              <a:gd name="adj2" fmla="val 261004"/>
            </a:avLst>
          </a:prstGeom>
          <a:noFill/>
          <a:ln w="9525" cap="flat" cmpd="sng">
            <a:solidFill>
              <a:srgbClr val="CC0000"/>
            </a:solidFill>
            <a:prstDash val="solid"/>
            <a:round/>
            <a:headEnd type="none" w="med" len="med"/>
            <a:tailEnd type="triangle" w="med" len="med"/>
          </a:ln>
        </p:spPr>
      </p:cxnSp>
      <p:cxnSp>
        <p:nvCxnSpPr>
          <p:cNvPr id="5312" name="Google Shape;5312;p119"/>
          <p:cNvCxnSpPr/>
          <p:nvPr/>
        </p:nvCxnSpPr>
        <p:spPr>
          <a:xfrm rot="5400000" flipH="1">
            <a:off x="2019663" y="2716138"/>
            <a:ext cx="1012800" cy="160200"/>
          </a:xfrm>
          <a:prstGeom prst="curvedConnector4">
            <a:avLst>
              <a:gd name="adj1" fmla="val 26296"/>
              <a:gd name="adj2" fmla="val 248642"/>
            </a:avLst>
          </a:prstGeom>
          <a:noFill/>
          <a:ln w="9525" cap="flat" cmpd="sng">
            <a:solidFill>
              <a:srgbClr val="3D85C6"/>
            </a:solidFill>
            <a:prstDash val="solid"/>
            <a:round/>
            <a:headEnd type="none" w="med" len="med"/>
            <a:tailEnd type="triangle" w="med" len="med"/>
          </a:ln>
        </p:spPr>
      </p:cxnSp>
      <p:cxnSp>
        <p:nvCxnSpPr>
          <p:cNvPr id="5313" name="Google Shape;5313;p119"/>
          <p:cNvCxnSpPr>
            <a:stCxn id="5235" idx="0"/>
            <a:endCxn id="5261" idx="6"/>
          </p:cNvCxnSpPr>
          <p:nvPr/>
        </p:nvCxnSpPr>
        <p:spPr>
          <a:xfrm rot="-5400000">
            <a:off x="2828088" y="3389038"/>
            <a:ext cx="1176600" cy="149100"/>
          </a:xfrm>
          <a:prstGeom prst="curvedConnector4">
            <a:avLst>
              <a:gd name="adj1" fmla="val 43192"/>
              <a:gd name="adj2" fmla="val 259759"/>
            </a:avLst>
          </a:prstGeom>
          <a:noFill/>
          <a:ln w="9525" cap="flat" cmpd="sng">
            <a:solidFill>
              <a:srgbClr val="CC0000"/>
            </a:solidFill>
            <a:prstDash val="solid"/>
            <a:round/>
            <a:headEnd type="none" w="med" len="med"/>
            <a:tailEnd type="triangle" w="med" len="med"/>
          </a:ln>
        </p:spPr>
      </p:cxnSp>
      <p:cxnSp>
        <p:nvCxnSpPr>
          <p:cNvPr id="5314" name="Google Shape;5314;p119"/>
          <p:cNvCxnSpPr>
            <a:endCxn id="5274" idx="2"/>
          </p:cNvCxnSpPr>
          <p:nvPr/>
        </p:nvCxnSpPr>
        <p:spPr>
          <a:xfrm rot="5400000" flipH="1">
            <a:off x="2751313" y="2714038"/>
            <a:ext cx="1018500" cy="170100"/>
          </a:xfrm>
          <a:prstGeom prst="curvedConnector4">
            <a:avLst>
              <a:gd name="adj1" fmla="val 27619"/>
              <a:gd name="adj2" fmla="val 239991"/>
            </a:avLst>
          </a:prstGeom>
          <a:noFill/>
          <a:ln w="9525" cap="flat" cmpd="sng">
            <a:solidFill>
              <a:srgbClr val="3D85C6"/>
            </a:solidFill>
            <a:prstDash val="solid"/>
            <a:round/>
            <a:headEnd type="none" w="med" len="med"/>
            <a:tailEnd type="triangle" w="med" len="med"/>
          </a:ln>
        </p:spPr>
      </p:cxnSp>
      <p:cxnSp>
        <p:nvCxnSpPr>
          <p:cNvPr id="5315" name="Google Shape;5315;p119"/>
          <p:cNvCxnSpPr>
            <a:stCxn id="5236" idx="0"/>
            <a:endCxn id="5262" idx="6"/>
          </p:cNvCxnSpPr>
          <p:nvPr/>
        </p:nvCxnSpPr>
        <p:spPr>
          <a:xfrm rot="-5400000">
            <a:off x="3520613" y="3388588"/>
            <a:ext cx="1176600" cy="150000"/>
          </a:xfrm>
          <a:prstGeom prst="curvedConnector4">
            <a:avLst>
              <a:gd name="adj1" fmla="val 43192"/>
              <a:gd name="adj2" fmla="val 258717"/>
            </a:avLst>
          </a:prstGeom>
          <a:noFill/>
          <a:ln w="9525" cap="flat" cmpd="sng">
            <a:solidFill>
              <a:srgbClr val="CC0000"/>
            </a:solidFill>
            <a:prstDash val="solid"/>
            <a:round/>
            <a:headEnd type="none" w="med" len="med"/>
            <a:tailEnd type="triangle" w="med" len="med"/>
          </a:ln>
        </p:spPr>
      </p:cxnSp>
      <p:cxnSp>
        <p:nvCxnSpPr>
          <p:cNvPr id="5316" name="Google Shape;5316;p119"/>
          <p:cNvCxnSpPr/>
          <p:nvPr/>
        </p:nvCxnSpPr>
        <p:spPr>
          <a:xfrm rot="5400000" flipH="1">
            <a:off x="3445425" y="2714038"/>
            <a:ext cx="1018500" cy="170100"/>
          </a:xfrm>
          <a:prstGeom prst="curvedConnector4">
            <a:avLst>
              <a:gd name="adj1" fmla="val 27619"/>
              <a:gd name="adj2" fmla="val 239991"/>
            </a:avLst>
          </a:prstGeom>
          <a:noFill/>
          <a:ln w="9525" cap="flat" cmpd="sng">
            <a:solidFill>
              <a:srgbClr val="3D85C6"/>
            </a:solidFill>
            <a:prstDash val="solid"/>
            <a:round/>
            <a:headEnd type="none" w="med" len="med"/>
            <a:tailEnd type="triangle" w="med" len="med"/>
          </a:ln>
        </p:spPr>
      </p:cxnSp>
      <p:cxnSp>
        <p:nvCxnSpPr>
          <p:cNvPr id="5317" name="Google Shape;5317;p119"/>
          <p:cNvCxnSpPr>
            <a:endCxn id="5288" idx="6"/>
          </p:cNvCxnSpPr>
          <p:nvPr/>
        </p:nvCxnSpPr>
        <p:spPr>
          <a:xfrm rot="-5400000">
            <a:off x="3599863" y="2140138"/>
            <a:ext cx="1016100" cy="144300"/>
          </a:xfrm>
          <a:prstGeom prst="curvedConnector4">
            <a:avLst>
              <a:gd name="adj1" fmla="val 31727"/>
              <a:gd name="adj2" fmla="val 265021"/>
            </a:avLst>
          </a:prstGeom>
          <a:noFill/>
          <a:ln w="9525" cap="flat" cmpd="sng">
            <a:solidFill>
              <a:srgbClr val="CC0000"/>
            </a:solidFill>
            <a:prstDash val="solid"/>
            <a:round/>
            <a:headEnd type="none" w="med" len="med"/>
            <a:tailEnd type="triangle" w="med" len="med"/>
          </a:ln>
        </p:spPr>
      </p:cxnSp>
      <p:cxnSp>
        <p:nvCxnSpPr>
          <p:cNvPr id="5318" name="Google Shape;5318;p119"/>
          <p:cNvCxnSpPr/>
          <p:nvPr/>
        </p:nvCxnSpPr>
        <p:spPr>
          <a:xfrm rot="5400000" flipH="1">
            <a:off x="3446388" y="1554238"/>
            <a:ext cx="1012800" cy="160200"/>
          </a:xfrm>
          <a:prstGeom prst="curvedConnector4">
            <a:avLst>
              <a:gd name="adj1" fmla="val 26296"/>
              <a:gd name="adj2" fmla="val 248642"/>
            </a:avLst>
          </a:prstGeom>
          <a:noFill/>
          <a:ln w="9525" cap="flat" cmpd="sng">
            <a:solidFill>
              <a:srgbClr val="3D85C6"/>
            </a:solidFill>
            <a:prstDash val="solid"/>
            <a:round/>
            <a:headEnd type="none" w="med" len="med"/>
            <a:tailEnd type="triangle" w="med" len="med"/>
          </a:ln>
        </p:spPr>
      </p:cxnSp>
      <p:cxnSp>
        <p:nvCxnSpPr>
          <p:cNvPr id="5319" name="Google Shape;5319;p119"/>
          <p:cNvCxnSpPr>
            <a:stCxn id="5245" idx="0"/>
            <a:endCxn id="5265" idx="6"/>
          </p:cNvCxnSpPr>
          <p:nvPr/>
        </p:nvCxnSpPr>
        <p:spPr>
          <a:xfrm rot="-5400000">
            <a:off x="4241638" y="3389038"/>
            <a:ext cx="1176600" cy="149100"/>
          </a:xfrm>
          <a:prstGeom prst="curvedConnector4">
            <a:avLst>
              <a:gd name="adj1" fmla="val 43192"/>
              <a:gd name="adj2" fmla="val 259759"/>
            </a:avLst>
          </a:prstGeom>
          <a:noFill/>
          <a:ln w="9525" cap="flat" cmpd="sng">
            <a:solidFill>
              <a:srgbClr val="CC0000"/>
            </a:solidFill>
            <a:prstDash val="solid"/>
            <a:round/>
            <a:headEnd type="none" w="med" len="med"/>
            <a:tailEnd type="triangle" w="med" len="med"/>
          </a:ln>
        </p:spPr>
      </p:cxnSp>
      <p:cxnSp>
        <p:nvCxnSpPr>
          <p:cNvPr id="5320" name="Google Shape;5320;p119"/>
          <p:cNvCxnSpPr>
            <a:endCxn id="5269" idx="6"/>
          </p:cNvCxnSpPr>
          <p:nvPr/>
        </p:nvCxnSpPr>
        <p:spPr>
          <a:xfrm rot="-5400000">
            <a:off x="5655713" y="3388738"/>
            <a:ext cx="1175700" cy="149100"/>
          </a:xfrm>
          <a:prstGeom prst="curvedConnector4">
            <a:avLst>
              <a:gd name="adj1" fmla="val 43193"/>
              <a:gd name="adj2" fmla="val 259708"/>
            </a:avLst>
          </a:prstGeom>
          <a:noFill/>
          <a:ln w="9525" cap="flat" cmpd="sng">
            <a:solidFill>
              <a:srgbClr val="CC0000"/>
            </a:solidFill>
            <a:prstDash val="solid"/>
            <a:round/>
            <a:headEnd type="none" w="med" len="med"/>
            <a:tailEnd type="triangle" w="med" len="med"/>
          </a:ln>
        </p:spPr>
      </p:cxnSp>
      <p:cxnSp>
        <p:nvCxnSpPr>
          <p:cNvPr id="5321" name="Google Shape;5321;p119"/>
          <p:cNvCxnSpPr/>
          <p:nvPr/>
        </p:nvCxnSpPr>
        <p:spPr>
          <a:xfrm rot="5400000" flipH="1">
            <a:off x="4157038" y="2714188"/>
            <a:ext cx="1018500" cy="170100"/>
          </a:xfrm>
          <a:prstGeom prst="curvedConnector4">
            <a:avLst>
              <a:gd name="adj1" fmla="val 27619"/>
              <a:gd name="adj2" fmla="val 239991"/>
            </a:avLst>
          </a:prstGeom>
          <a:noFill/>
          <a:ln w="9525" cap="flat" cmpd="sng">
            <a:solidFill>
              <a:srgbClr val="3D85C6"/>
            </a:solidFill>
            <a:prstDash val="solid"/>
            <a:round/>
            <a:headEnd type="none" w="med" len="med"/>
            <a:tailEnd type="triangle" w="med" len="med"/>
          </a:ln>
        </p:spPr>
      </p:cxnSp>
      <p:cxnSp>
        <p:nvCxnSpPr>
          <p:cNvPr id="5322" name="Google Shape;5322;p119"/>
          <p:cNvCxnSpPr/>
          <p:nvPr/>
        </p:nvCxnSpPr>
        <p:spPr>
          <a:xfrm rot="5400000" flipH="1">
            <a:off x="4858975" y="2714038"/>
            <a:ext cx="1018500" cy="170100"/>
          </a:xfrm>
          <a:prstGeom prst="curvedConnector4">
            <a:avLst>
              <a:gd name="adj1" fmla="val 27619"/>
              <a:gd name="adj2" fmla="val 239991"/>
            </a:avLst>
          </a:prstGeom>
          <a:noFill/>
          <a:ln w="9525" cap="flat" cmpd="sng">
            <a:solidFill>
              <a:srgbClr val="3D85C6"/>
            </a:solidFill>
            <a:prstDash val="solid"/>
            <a:round/>
            <a:headEnd type="none" w="med" len="med"/>
            <a:tailEnd type="triangle" w="med" len="med"/>
          </a:ln>
        </p:spPr>
      </p:cxnSp>
      <p:cxnSp>
        <p:nvCxnSpPr>
          <p:cNvPr id="5323" name="Google Shape;5323;p119"/>
          <p:cNvCxnSpPr>
            <a:stCxn id="5253" idx="0"/>
            <a:endCxn id="5282" idx="2"/>
          </p:cNvCxnSpPr>
          <p:nvPr/>
        </p:nvCxnSpPr>
        <p:spPr>
          <a:xfrm rot="5400000" flipH="1">
            <a:off x="5579863" y="2712688"/>
            <a:ext cx="1011000" cy="165600"/>
          </a:xfrm>
          <a:prstGeom prst="curvedConnector4">
            <a:avLst>
              <a:gd name="adj1" fmla="val 27821"/>
              <a:gd name="adj2" fmla="val 243765"/>
            </a:avLst>
          </a:prstGeom>
          <a:noFill/>
          <a:ln w="9525" cap="flat" cmpd="sng">
            <a:solidFill>
              <a:srgbClr val="3D85C6"/>
            </a:solidFill>
            <a:prstDash val="solid"/>
            <a:round/>
            <a:headEnd type="none" w="med" len="med"/>
            <a:tailEnd type="triangle" w="med" len="med"/>
          </a:ln>
        </p:spPr>
      </p:cxnSp>
      <p:cxnSp>
        <p:nvCxnSpPr>
          <p:cNvPr id="5324" name="Google Shape;5324;p119"/>
          <p:cNvCxnSpPr>
            <a:stCxn id="5246" idx="0"/>
            <a:endCxn id="5266" idx="6"/>
          </p:cNvCxnSpPr>
          <p:nvPr/>
        </p:nvCxnSpPr>
        <p:spPr>
          <a:xfrm rot="-5400000">
            <a:off x="4934163" y="3388588"/>
            <a:ext cx="1176600" cy="150000"/>
          </a:xfrm>
          <a:prstGeom prst="curvedConnector4">
            <a:avLst>
              <a:gd name="adj1" fmla="val 43192"/>
              <a:gd name="adj2" fmla="val 258717"/>
            </a:avLst>
          </a:prstGeom>
          <a:noFill/>
          <a:ln w="9525" cap="flat" cmpd="sng">
            <a:solidFill>
              <a:srgbClr val="CC0000"/>
            </a:solidFill>
            <a:prstDash val="solid"/>
            <a:round/>
            <a:headEnd type="none" w="med" len="med"/>
            <a:tailEnd type="triangle" w="med" len="med"/>
          </a:ln>
        </p:spPr>
      </p:cxnSp>
      <p:cxnSp>
        <p:nvCxnSpPr>
          <p:cNvPr id="5325" name="Google Shape;5325;p119"/>
          <p:cNvCxnSpPr/>
          <p:nvPr/>
        </p:nvCxnSpPr>
        <p:spPr>
          <a:xfrm rot="-5400000">
            <a:off x="5017038" y="2140588"/>
            <a:ext cx="1011900" cy="147600"/>
          </a:xfrm>
          <a:prstGeom prst="curvedConnector4">
            <a:avLst>
              <a:gd name="adj1" fmla="val 31443"/>
              <a:gd name="adj2" fmla="val 261331"/>
            </a:avLst>
          </a:prstGeom>
          <a:noFill/>
          <a:ln w="9525" cap="flat" cmpd="sng">
            <a:solidFill>
              <a:srgbClr val="CC0000"/>
            </a:solidFill>
            <a:prstDash val="solid"/>
            <a:round/>
            <a:headEnd type="none" w="med" len="med"/>
            <a:tailEnd type="triangle" w="med" len="med"/>
          </a:ln>
        </p:spPr>
      </p:cxnSp>
      <p:cxnSp>
        <p:nvCxnSpPr>
          <p:cNvPr id="5326" name="Google Shape;5326;p119"/>
          <p:cNvCxnSpPr/>
          <p:nvPr/>
        </p:nvCxnSpPr>
        <p:spPr>
          <a:xfrm rot="-5400000">
            <a:off x="5740213" y="2140588"/>
            <a:ext cx="1011900" cy="147600"/>
          </a:xfrm>
          <a:prstGeom prst="curvedConnector4">
            <a:avLst>
              <a:gd name="adj1" fmla="val 31443"/>
              <a:gd name="adj2" fmla="val 261331"/>
            </a:avLst>
          </a:prstGeom>
          <a:noFill/>
          <a:ln w="9525" cap="flat" cmpd="sng">
            <a:solidFill>
              <a:srgbClr val="CC0000"/>
            </a:solidFill>
            <a:prstDash val="solid"/>
            <a:round/>
            <a:headEnd type="none" w="med" len="med"/>
            <a:tailEnd type="triangle" w="med" len="med"/>
          </a:ln>
        </p:spPr>
      </p:cxnSp>
      <p:cxnSp>
        <p:nvCxnSpPr>
          <p:cNvPr id="5327" name="Google Shape;5327;p119"/>
          <p:cNvCxnSpPr>
            <a:endCxn id="5291" idx="6"/>
          </p:cNvCxnSpPr>
          <p:nvPr/>
        </p:nvCxnSpPr>
        <p:spPr>
          <a:xfrm rot="-5400000">
            <a:off x="4314413" y="2129488"/>
            <a:ext cx="1011600" cy="161100"/>
          </a:xfrm>
          <a:prstGeom prst="curvedConnector4">
            <a:avLst>
              <a:gd name="adj1" fmla="val 30691"/>
              <a:gd name="adj2" fmla="val 247812"/>
            </a:avLst>
          </a:prstGeom>
          <a:noFill/>
          <a:ln w="9525" cap="flat" cmpd="sng">
            <a:solidFill>
              <a:srgbClr val="CC0000"/>
            </a:solidFill>
            <a:prstDash val="solid"/>
            <a:round/>
            <a:headEnd type="none" w="med" len="med"/>
            <a:tailEnd type="triangle" w="med" len="med"/>
          </a:ln>
        </p:spPr>
      </p:cxnSp>
      <p:cxnSp>
        <p:nvCxnSpPr>
          <p:cNvPr id="5328" name="Google Shape;5328;p119"/>
          <p:cNvCxnSpPr>
            <a:stCxn id="5283" idx="0"/>
            <a:endCxn id="5296" idx="4"/>
          </p:cNvCxnSpPr>
          <p:nvPr/>
        </p:nvCxnSpPr>
        <p:spPr>
          <a:xfrm rot="10800000" flipH="1">
            <a:off x="1909013" y="1278688"/>
            <a:ext cx="3900" cy="265500"/>
          </a:xfrm>
          <a:prstGeom prst="straightConnector1">
            <a:avLst/>
          </a:prstGeom>
          <a:noFill/>
          <a:ln w="9525" cap="flat" cmpd="sng">
            <a:solidFill>
              <a:srgbClr val="CC0000"/>
            </a:solidFill>
            <a:prstDash val="solid"/>
            <a:round/>
            <a:headEnd type="none" w="med" len="med"/>
            <a:tailEnd type="triangle" w="med" len="med"/>
          </a:ln>
        </p:spPr>
      </p:cxnSp>
      <p:cxnSp>
        <p:nvCxnSpPr>
          <p:cNvPr id="5329" name="Google Shape;5329;p119"/>
          <p:cNvCxnSpPr>
            <a:stCxn id="5284" idx="0"/>
            <a:endCxn id="5297" idx="4"/>
          </p:cNvCxnSpPr>
          <p:nvPr/>
        </p:nvCxnSpPr>
        <p:spPr>
          <a:xfrm rot="10800000" flipH="1">
            <a:off x="2601863" y="1278688"/>
            <a:ext cx="3900" cy="265500"/>
          </a:xfrm>
          <a:prstGeom prst="straightConnector1">
            <a:avLst/>
          </a:prstGeom>
          <a:noFill/>
          <a:ln w="9525" cap="flat" cmpd="sng">
            <a:solidFill>
              <a:srgbClr val="CC0000"/>
            </a:solidFill>
            <a:prstDash val="solid"/>
            <a:round/>
            <a:headEnd type="none" w="med" len="med"/>
            <a:tailEnd type="triangle" w="med" len="med"/>
          </a:ln>
        </p:spPr>
      </p:cxnSp>
      <p:cxnSp>
        <p:nvCxnSpPr>
          <p:cNvPr id="5330" name="Google Shape;5330;p119"/>
          <p:cNvCxnSpPr>
            <a:stCxn id="5287" idx="0"/>
            <a:endCxn id="5298" idx="4"/>
          </p:cNvCxnSpPr>
          <p:nvPr/>
        </p:nvCxnSpPr>
        <p:spPr>
          <a:xfrm rot="10800000" flipH="1">
            <a:off x="3331363" y="1278688"/>
            <a:ext cx="3900" cy="265500"/>
          </a:xfrm>
          <a:prstGeom prst="straightConnector1">
            <a:avLst/>
          </a:prstGeom>
          <a:noFill/>
          <a:ln w="9525" cap="flat" cmpd="sng">
            <a:solidFill>
              <a:srgbClr val="CC0000"/>
            </a:solidFill>
            <a:prstDash val="solid"/>
            <a:round/>
            <a:headEnd type="none" w="med" len="med"/>
            <a:tailEnd type="triangle" w="med" len="med"/>
          </a:ln>
        </p:spPr>
      </p:cxnSp>
      <p:cxnSp>
        <p:nvCxnSpPr>
          <p:cNvPr id="5331" name="Google Shape;5331;p119"/>
          <p:cNvCxnSpPr>
            <a:endCxn id="5299" idx="4"/>
          </p:cNvCxnSpPr>
          <p:nvPr/>
        </p:nvCxnSpPr>
        <p:spPr>
          <a:xfrm rot="10800000">
            <a:off x="4028013" y="1278688"/>
            <a:ext cx="5700" cy="268200"/>
          </a:xfrm>
          <a:prstGeom prst="straightConnector1">
            <a:avLst/>
          </a:prstGeom>
          <a:noFill/>
          <a:ln w="9525" cap="flat" cmpd="sng">
            <a:solidFill>
              <a:srgbClr val="CC0000"/>
            </a:solidFill>
            <a:prstDash val="solid"/>
            <a:round/>
            <a:headEnd type="none" w="med" len="med"/>
            <a:tailEnd type="triangle" w="med" len="med"/>
          </a:ln>
        </p:spPr>
      </p:cxnSp>
      <p:cxnSp>
        <p:nvCxnSpPr>
          <p:cNvPr id="5332" name="Google Shape;5332;p119"/>
          <p:cNvCxnSpPr>
            <a:stCxn id="5291" idx="0"/>
            <a:endCxn id="5300" idx="4"/>
          </p:cNvCxnSpPr>
          <p:nvPr/>
        </p:nvCxnSpPr>
        <p:spPr>
          <a:xfrm rot="10800000" flipH="1">
            <a:off x="4744913" y="1278688"/>
            <a:ext cx="3900" cy="265500"/>
          </a:xfrm>
          <a:prstGeom prst="straightConnector1">
            <a:avLst/>
          </a:prstGeom>
          <a:noFill/>
          <a:ln w="9525" cap="flat" cmpd="sng">
            <a:solidFill>
              <a:srgbClr val="CC0000"/>
            </a:solidFill>
            <a:prstDash val="solid"/>
            <a:round/>
            <a:headEnd type="none" w="med" len="med"/>
            <a:tailEnd type="triangle" w="med" len="med"/>
          </a:ln>
        </p:spPr>
      </p:cxnSp>
      <p:cxnSp>
        <p:nvCxnSpPr>
          <p:cNvPr id="5333" name="Google Shape;5333;p119"/>
          <p:cNvCxnSpPr>
            <a:stCxn id="5292" idx="0"/>
            <a:endCxn id="5301" idx="4"/>
          </p:cNvCxnSpPr>
          <p:nvPr/>
        </p:nvCxnSpPr>
        <p:spPr>
          <a:xfrm rot="10800000" flipH="1">
            <a:off x="5437763" y="1278688"/>
            <a:ext cx="3900" cy="265500"/>
          </a:xfrm>
          <a:prstGeom prst="straightConnector1">
            <a:avLst/>
          </a:prstGeom>
          <a:noFill/>
          <a:ln w="9525" cap="flat" cmpd="sng">
            <a:solidFill>
              <a:srgbClr val="CC0000"/>
            </a:solidFill>
            <a:prstDash val="solid"/>
            <a:round/>
            <a:headEnd type="none" w="med" len="med"/>
            <a:tailEnd type="triangle" w="med" len="med"/>
          </a:ln>
        </p:spPr>
      </p:cxnSp>
      <p:cxnSp>
        <p:nvCxnSpPr>
          <p:cNvPr id="5334" name="Google Shape;5334;p119"/>
          <p:cNvCxnSpPr>
            <a:stCxn id="5295" idx="0"/>
            <a:endCxn id="5302" idx="4"/>
          </p:cNvCxnSpPr>
          <p:nvPr/>
        </p:nvCxnSpPr>
        <p:spPr>
          <a:xfrm rot="10800000" flipH="1">
            <a:off x="6158463" y="1278688"/>
            <a:ext cx="3900" cy="265500"/>
          </a:xfrm>
          <a:prstGeom prst="straightConnector1">
            <a:avLst/>
          </a:prstGeom>
          <a:noFill/>
          <a:ln w="9525" cap="flat" cmpd="sng">
            <a:solidFill>
              <a:srgbClr val="CC0000"/>
            </a:solidFill>
            <a:prstDash val="solid"/>
            <a:round/>
            <a:headEnd type="none" w="med" len="med"/>
            <a:tailEnd type="triangle" w="med" len="med"/>
          </a:ln>
        </p:spPr>
      </p:cxnSp>
      <p:sp>
        <p:nvSpPr>
          <p:cNvPr id="5335" name="Google Shape;5335;p119"/>
          <p:cNvSpPr/>
          <p:nvPr/>
        </p:nvSpPr>
        <p:spPr>
          <a:xfrm>
            <a:off x="4933013" y="213088"/>
            <a:ext cx="311700" cy="3201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36" name="Google Shape;5336;p119"/>
          <p:cNvCxnSpPr>
            <a:stCxn id="5296" idx="0"/>
            <a:endCxn id="5335" idx="4"/>
          </p:cNvCxnSpPr>
          <p:nvPr/>
        </p:nvCxnSpPr>
        <p:spPr>
          <a:xfrm rot="10800000" flipH="1">
            <a:off x="1912813" y="533188"/>
            <a:ext cx="3176100" cy="425400"/>
          </a:xfrm>
          <a:prstGeom prst="straightConnector1">
            <a:avLst/>
          </a:prstGeom>
          <a:noFill/>
          <a:ln w="9525" cap="flat" cmpd="sng">
            <a:solidFill>
              <a:srgbClr val="000000"/>
            </a:solidFill>
            <a:prstDash val="solid"/>
            <a:round/>
            <a:headEnd type="none" w="med" len="med"/>
            <a:tailEnd type="triangle" w="med" len="med"/>
          </a:ln>
        </p:spPr>
      </p:cxnSp>
      <p:cxnSp>
        <p:nvCxnSpPr>
          <p:cNvPr id="5337" name="Google Shape;5337;p119"/>
          <p:cNvCxnSpPr>
            <a:stCxn id="5297" idx="0"/>
            <a:endCxn id="5335" idx="4"/>
          </p:cNvCxnSpPr>
          <p:nvPr/>
        </p:nvCxnSpPr>
        <p:spPr>
          <a:xfrm rot="10800000" flipH="1">
            <a:off x="2605663" y="533188"/>
            <a:ext cx="2483100" cy="425400"/>
          </a:xfrm>
          <a:prstGeom prst="straightConnector1">
            <a:avLst/>
          </a:prstGeom>
          <a:noFill/>
          <a:ln w="9525" cap="flat" cmpd="sng">
            <a:solidFill>
              <a:srgbClr val="000000"/>
            </a:solidFill>
            <a:prstDash val="solid"/>
            <a:round/>
            <a:headEnd type="none" w="med" len="med"/>
            <a:tailEnd type="triangle" w="med" len="med"/>
          </a:ln>
        </p:spPr>
      </p:cxnSp>
      <p:cxnSp>
        <p:nvCxnSpPr>
          <p:cNvPr id="5338" name="Google Shape;5338;p119"/>
          <p:cNvCxnSpPr>
            <a:stCxn id="5298" idx="0"/>
            <a:endCxn id="5335" idx="4"/>
          </p:cNvCxnSpPr>
          <p:nvPr/>
        </p:nvCxnSpPr>
        <p:spPr>
          <a:xfrm rot="10800000" flipH="1">
            <a:off x="3335163" y="533188"/>
            <a:ext cx="1753800" cy="425400"/>
          </a:xfrm>
          <a:prstGeom prst="straightConnector1">
            <a:avLst/>
          </a:prstGeom>
          <a:noFill/>
          <a:ln w="9525" cap="flat" cmpd="sng">
            <a:solidFill>
              <a:srgbClr val="000000"/>
            </a:solidFill>
            <a:prstDash val="solid"/>
            <a:round/>
            <a:headEnd type="none" w="med" len="med"/>
            <a:tailEnd type="triangle" w="med" len="med"/>
          </a:ln>
        </p:spPr>
      </p:cxnSp>
      <p:cxnSp>
        <p:nvCxnSpPr>
          <p:cNvPr id="5339" name="Google Shape;5339;p119"/>
          <p:cNvCxnSpPr>
            <a:stCxn id="5299" idx="0"/>
            <a:endCxn id="5335" idx="4"/>
          </p:cNvCxnSpPr>
          <p:nvPr/>
        </p:nvCxnSpPr>
        <p:spPr>
          <a:xfrm rot="10800000" flipH="1">
            <a:off x="4028013" y="533188"/>
            <a:ext cx="1060800" cy="425400"/>
          </a:xfrm>
          <a:prstGeom prst="straightConnector1">
            <a:avLst/>
          </a:prstGeom>
          <a:noFill/>
          <a:ln w="9525" cap="flat" cmpd="sng">
            <a:solidFill>
              <a:srgbClr val="000000"/>
            </a:solidFill>
            <a:prstDash val="solid"/>
            <a:round/>
            <a:headEnd type="none" w="med" len="med"/>
            <a:tailEnd type="triangle" w="med" len="med"/>
          </a:ln>
        </p:spPr>
      </p:cxnSp>
      <p:cxnSp>
        <p:nvCxnSpPr>
          <p:cNvPr id="5340" name="Google Shape;5340;p119"/>
          <p:cNvCxnSpPr>
            <a:stCxn id="5300" idx="0"/>
            <a:endCxn id="5335" idx="4"/>
          </p:cNvCxnSpPr>
          <p:nvPr/>
        </p:nvCxnSpPr>
        <p:spPr>
          <a:xfrm rot="10800000" flipH="1">
            <a:off x="4748713" y="533188"/>
            <a:ext cx="340200" cy="425400"/>
          </a:xfrm>
          <a:prstGeom prst="straightConnector1">
            <a:avLst/>
          </a:prstGeom>
          <a:noFill/>
          <a:ln w="9525" cap="flat" cmpd="sng">
            <a:solidFill>
              <a:srgbClr val="000000"/>
            </a:solidFill>
            <a:prstDash val="solid"/>
            <a:round/>
            <a:headEnd type="none" w="med" len="med"/>
            <a:tailEnd type="triangle" w="med" len="med"/>
          </a:ln>
        </p:spPr>
      </p:cxnSp>
      <p:cxnSp>
        <p:nvCxnSpPr>
          <p:cNvPr id="5341" name="Google Shape;5341;p119"/>
          <p:cNvCxnSpPr>
            <a:stCxn id="5301" idx="0"/>
            <a:endCxn id="5335" idx="4"/>
          </p:cNvCxnSpPr>
          <p:nvPr/>
        </p:nvCxnSpPr>
        <p:spPr>
          <a:xfrm rot="10800000">
            <a:off x="5088763" y="533188"/>
            <a:ext cx="352800" cy="425400"/>
          </a:xfrm>
          <a:prstGeom prst="straightConnector1">
            <a:avLst/>
          </a:prstGeom>
          <a:noFill/>
          <a:ln w="9525" cap="flat" cmpd="sng">
            <a:solidFill>
              <a:srgbClr val="000000"/>
            </a:solidFill>
            <a:prstDash val="solid"/>
            <a:round/>
            <a:headEnd type="none" w="med" len="med"/>
            <a:tailEnd type="triangle" w="med" len="med"/>
          </a:ln>
        </p:spPr>
      </p:cxnSp>
      <p:cxnSp>
        <p:nvCxnSpPr>
          <p:cNvPr id="5342" name="Google Shape;5342;p119"/>
          <p:cNvCxnSpPr>
            <a:stCxn id="5302" idx="0"/>
            <a:endCxn id="5335" idx="4"/>
          </p:cNvCxnSpPr>
          <p:nvPr/>
        </p:nvCxnSpPr>
        <p:spPr>
          <a:xfrm rot="10800000">
            <a:off x="5088863" y="533188"/>
            <a:ext cx="1073400" cy="425400"/>
          </a:xfrm>
          <a:prstGeom prst="straightConnector1">
            <a:avLst/>
          </a:prstGeom>
          <a:noFill/>
          <a:ln w="9525" cap="flat" cmpd="sng">
            <a:solidFill>
              <a:srgbClr val="000000"/>
            </a:solidFill>
            <a:prstDash val="solid"/>
            <a:round/>
            <a:headEnd type="none" w="med" len="med"/>
            <a:tailEnd type="triangle" w="med" len="med"/>
          </a:ln>
        </p:spPr>
      </p:cxnSp>
      <p:cxnSp>
        <p:nvCxnSpPr>
          <p:cNvPr id="5343" name="Google Shape;5343;p119"/>
          <p:cNvCxnSpPr/>
          <p:nvPr/>
        </p:nvCxnSpPr>
        <p:spPr>
          <a:xfrm>
            <a:off x="4194400" y="1698688"/>
            <a:ext cx="381000" cy="0"/>
          </a:xfrm>
          <a:prstGeom prst="straightConnector1">
            <a:avLst/>
          </a:prstGeom>
          <a:noFill/>
          <a:ln w="9525" cap="flat" cmpd="sng">
            <a:solidFill>
              <a:srgbClr val="CC0000"/>
            </a:solidFill>
            <a:prstDash val="solid"/>
            <a:round/>
            <a:headEnd type="triangle" w="med" len="med"/>
            <a:tailEnd type="none" w="med" len="med"/>
          </a:ln>
        </p:spPr>
      </p:cxnSp>
      <p:cxnSp>
        <p:nvCxnSpPr>
          <p:cNvPr id="5344" name="Google Shape;5344;p119"/>
          <p:cNvCxnSpPr>
            <a:endCxn id="5300" idx="2"/>
          </p:cNvCxnSpPr>
          <p:nvPr/>
        </p:nvCxnSpPr>
        <p:spPr>
          <a:xfrm rot="5400000" flipH="1">
            <a:off x="4158163" y="1553338"/>
            <a:ext cx="1016700" cy="147300"/>
          </a:xfrm>
          <a:prstGeom prst="curvedConnector4">
            <a:avLst>
              <a:gd name="adj1" fmla="val 28034"/>
              <a:gd name="adj2" fmla="val 261660"/>
            </a:avLst>
          </a:prstGeom>
          <a:noFill/>
          <a:ln w="9525" cap="flat" cmpd="sng">
            <a:solidFill>
              <a:srgbClr val="3D85C6"/>
            </a:solidFill>
            <a:prstDash val="solid"/>
            <a:round/>
            <a:headEnd type="none" w="med" len="med"/>
            <a:tailEnd type="triangle" w="med" len="med"/>
          </a:ln>
        </p:spPr>
      </p:cxnSp>
      <p:cxnSp>
        <p:nvCxnSpPr>
          <p:cNvPr id="5345" name="Google Shape;5345;p119"/>
          <p:cNvCxnSpPr/>
          <p:nvPr/>
        </p:nvCxnSpPr>
        <p:spPr>
          <a:xfrm>
            <a:off x="4898363" y="1694113"/>
            <a:ext cx="381000" cy="0"/>
          </a:xfrm>
          <a:prstGeom prst="straightConnector1">
            <a:avLst/>
          </a:prstGeom>
          <a:noFill/>
          <a:ln w="9525" cap="flat" cmpd="sng">
            <a:solidFill>
              <a:srgbClr val="CC0000"/>
            </a:solidFill>
            <a:prstDash val="solid"/>
            <a:round/>
            <a:headEnd type="triangle" w="med" len="med"/>
            <a:tailEnd type="none" w="med" len="med"/>
          </a:ln>
        </p:spPr>
      </p:cxnSp>
      <p:cxnSp>
        <p:nvCxnSpPr>
          <p:cNvPr id="5346" name="Google Shape;5346;p119"/>
          <p:cNvCxnSpPr>
            <a:endCxn id="5301" idx="2"/>
          </p:cNvCxnSpPr>
          <p:nvPr/>
        </p:nvCxnSpPr>
        <p:spPr>
          <a:xfrm rot="5400000" flipH="1">
            <a:off x="4858963" y="1545388"/>
            <a:ext cx="1011900" cy="158400"/>
          </a:xfrm>
          <a:prstGeom prst="curvedConnector4">
            <a:avLst>
              <a:gd name="adj1" fmla="val 27693"/>
              <a:gd name="adj2" fmla="val 250331"/>
            </a:avLst>
          </a:prstGeom>
          <a:noFill/>
          <a:ln w="9525" cap="flat" cmpd="sng">
            <a:solidFill>
              <a:srgbClr val="3D85C6"/>
            </a:solidFill>
            <a:prstDash val="solid"/>
            <a:round/>
            <a:headEnd type="none" w="med" len="med"/>
            <a:tailEnd type="triangle" w="med" len="med"/>
          </a:ln>
        </p:spPr>
      </p:cxnSp>
      <p:cxnSp>
        <p:nvCxnSpPr>
          <p:cNvPr id="5347" name="Google Shape;5347;p119"/>
          <p:cNvCxnSpPr/>
          <p:nvPr/>
        </p:nvCxnSpPr>
        <p:spPr>
          <a:xfrm>
            <a:off x="5612050" y="1694113"/>
            <a:ext cx="381000" cy="0"/>
          </a:xfrm>
          <a:prstGeom prst="straightConnector1">
            <a:avLst/>
          </a:prstGeom>
          <a:noFill/>
          <a:ln w="9525" cap="flat" cmpd="sng">
            <a:solidFill>
              <a:srgbClr val="CC0000"/>
            </a:solidFill>
            <a:prstDash val="solid"/>
            <a:round/>
            <a:headEnd type="triangle" w="med" len="med"/>
            <a:tailEnd type="none" w="med" len="med"/>
          </a:ln>
        </p:spPr>
      </p:cxnSp>
      <p:cxnSp>
        <p:nvCxnSpPr>
          <p:cNvPr id="5348" name="Google Shape;5348;p119"/>
          <p:cNvCxnSpPr>
            <a:endCxn id="5302" idx="2"/>
          </p:cNvCxnSpPr>
          <p:nvPr/>
        </p:nvCxnSpPr>
        <p:spPr>
          <a:xfrm rot="5400000" flipH="1">
            <a:off x="5576063" y="1548988"/>
            <a:ext cx="1011900" cy="151200"/>
          </a:xfrm>
          <a:prstGeom prst="curvedConnector4">
            <a:avLst>
              <a:gd name="adj1" fmla="val 25499"/>
              <a:gd name="adj2" fmla="val 257490"/>
            </a:avLst>
          </a:prstGeom>
          <a:noFill/>
          <a:ln w="9525" cap="flat" cmpd="sng">
            <a:solidFill>
              <a:srgbClr val="3D85C6"/>
            </a:solidFill>
            <a:prstDash val="solid"/>
            <a:round/>
            <a:headEnd type="none" w="med" len="med"/>
            <a:tailEnd type="triangle" w="med" len="med"/>
          </a:ln>
        </p:spPr>
      </p:cxnSp>
      <p:sp>
        <p:nvSpPr>
          <p:cNvPr id="5349" name="Google Shape;5349;p119"/>
          <p:cNvSpPr txBox="1"/>
          <p:nvPr/>
        </p:nvSpPr>
        <p:spPr>
          <a:xfrm>
            <a:off x="2807450" y="181210"/>
            <a:ext cx="1047900" cy="584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Attention Layer</a:t>
            </a:r>
            <a:endParaRPr sz="1200">
              <a:latin typeface="Times New Roman"/>
              <a:ea typeface="Times New Roman"/>
              <a:cs typeface="Times New Roman"/>
              <a:sym typeface="Times New Roman"/>
            </a:endParaRPr>
          </a:p>
        </p:txBody>
      </p:sp>
      <p:sp>
        <p:nvSpPr>
          <p:cNvPr id="5350" name="Google Shape;5350;p119"/>
          <p:cNvSpPr/>
          <p:nvPr/>
        </p:nvSpPr>
        <p:spPr>
          <a:xfrm>
            <a:off x="4933013" y="213013"/>
            <a:ext cx="311700" cy="320100"/>
          </a:xfrm>
          <a:prstGeom prst="flowChartOr">
            <a:avLst/>
          </a:prstGeom>
          <a:solidFill>
            <a:srgbClr val="FCE5CD"/>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p>
        </p:txBody>
      </p:sp>
      <p:pic>
        <p:nvPicPr>
          <p:cNvPr id="5351" name="Google Shape;5351;p119"/>
          <p:cNvPicPr preferRelativeResize="0"/>
          <p:nvPr/>
        </p:nvPicPr>
        <p:blipFill>
          <a:blip r:embed="rId3">
            <a:alphaModFix/>
          </a:blip>
          <a:stretch>
            <a:fillRect/>
          </a:stretch>
        </p:blipFill>
        <p:spPr>
          <a:xfrm>
            <a:off x="1838153" y="3367963"/>
            <a:ext cx="141709" cy="196950"/>
          </a:xfrm>
          <a:prstGeom prst="rect">
            <a:avLst/>
          </a:prstGeom>
          <a:noFill/>
          <a:ln>
            <a:noFill/>
          </a:ln>
        </p:spPr>
      </p:pic>
      <p:pic>
        <p:nvPicPr>
          <p:cNvPr id="5352" name="Google Shape;5352;p119"/>
          <p:cNvPicPr preferRelativeResize="0"/>
          <p:nvPr/>
        </p:nvPicPr>
        <p:blipFill>
          <a:blip r:embed="rId3">
            <a:alphaModFix/>
          </a:blip>
          <a:stretch>
            <a:fillRect/>
          </a:stretch>
        </p:blipFill>
        <p:spPr>
          <a:xfrm>
            <a:off x="2540628" y="3363388"/>
            <a:ext cx="141709" cy="196950"/>
          </a:xfrm>
          <a:prstGeom prst="rect">
            <a:avLst/>
          </a:prstGeom>
          <a:noFill/>
          <a:ln>
            <a:noFill/>
          </a:ln>
        </p:spPr>
      </p:pic>
      <p:pic>
        <p:nvPicPr>
          <p:cNvPr id="5353" name="Google Shape;5353;p119"/>
          <p:cNvPicPr preferRelativeResize="0"/>
          <p:nvPr/>
        </p:nvPicPr>
        <p:blipFill>
          <a:blip r:embed="rId3">
            <a:alphaModFix/>
          </a:blip>
          <a:stretch>
            <a:fillRect/>
          </a:stretch>
        </p:blipFill>
        <p:spPr>
          <a:xfrm>
            <a:off x="3270253" y="3366238"/>
            <a:ext cx="141709" cy="196950"/>
          </a:xfrm>
          <a:prstGeom prst="rect">
            <a:avLst/>
          </a:prstGeom>
          <a:noFill/>
          <a:ln>
            <a:noFill/>
          </a:ln>
        </p:spPr>
      </p:pic>
      <p:pic>
        <p:nvPicPr>
          <p:cNvPr id="5354" name="Google Shape;5354;p119"/>
          <p:cNvPicPr preferRelativeResize="0"/>
          <p:nvPr/>
        </p:nvPicPr>
        <p:blipFill>
          <a:blip r:embed="rId3">
            <a:alphaModFix/>
          </a:blip>
          <a:stretch>
            <a:fillRect/>
          </a:stretch>
        </p:blipFill>
        <p:spPr>
          <a:xfrm>
            <a:off x="3962978" y="3366238"/>
            <a:ext cx="141709" cy="196950"/>
          </a:xfrm>
          <a:prstGeom prst="rect">
            <a:avLst/>
          </a:prstGeom>
          <a:noFill/>
          <a:ln>
            <a:noFill/>
          </a:ln>
        </p:spPr>
      </p:pic>
      <p:pic>
        <p:nvPicPr>
          <p:cNvPr id="5355" name="Google Shape;5355;p119"/>
          <p:cNvPicPr preferRelativeResize="0"/>
          <p:nvPr/>
        </p:nvPicPr>
        <p:blipFill>
          <a:blip r:embed="rId3">
            <a:alphaModFix/>
          </a:blip>
          <a:stretch>
            <a:fillRect/>
          </a:stretch>
        </p:blipFill>
        <p:spPr>
          <a:xfrm>
            <a:off x="4683703" y="3366313"/>
            <a:ext cx="141709" cy="196950"/>
          </a:xfrm>
          <a:prstGeom prst="rect">
            <a:avLst/>
          </a:prstGeom>
          <a:noFill/>
          <a:ln>
            <a:noFill/>
          </a:ln>
        </p:spPr>
      </p:pic>
      <p:pic>
        <p:nvPicPr>
          <p:cNvPr id="5356" name="Google Shape;5356;p119"/>
          <p:cNvPicPr preferRelativeResize="0"/>
          <p:nvPr/>
        </p:nvPicPr>
        <p:blipFill>
          <a:blip r:embed="rId3">
            <a:alphaModFix/>
          </a:blip>
          <a:stretch>
            <a:fillRect/>
          </a:stretch>
        </p:blipFill>
        <p:spPr>
          <a:xfrm>
            <a:off x="5376528" y="3366238"/>
            <a:ext cx="141709" cy="196950"/>
          </a:xfrm>
          <a:prstGeom prst="rect">
            <a:avLst/>
          </a:prstGeom>
          <a:noFill/>
          <a:ln>
            <a:noFill/>
          </a:ln>
        </p:spPr>
      </p:pic>
      <p:pic>
        <p:nvPicPr>
          <p:cNvPr id="5357" name="Google Shape;5357;p119"/>
          <p:cNvPicPr preferRelativeResize="0"/>
          <p:nvPr/>
        </p:nvPicPr>
        <p:blipFill>
          <a:blip r:embed="rId3">
            <a:alphaModFix/>
          </a:blip>
          <a:stretch>
            <a:fillRect/>
          </a:stretch>
        </p:blipFill>
        <p:spPr>
          <a:xfrm>
            <a:off x="6097278" y="3362563"/>
            <a:ext cx="141709" cy="196950"/>
          </a:xfrm>
          <a:prstGeom prst="rect">
            <a:avLst/>
          </a:prstGeom>
          <a:noFill/>
          <a:ln>
            <a:noFill/>
          </a:ln>
        </p:spPr>
      </p:pic>
      <p:pic>
        <p:nvPicPr>
          <p:cNvPr id="5358" name="Google Shape;5358;p119"/>
          <p:cNvPicPr preferRelativeResize="0"/>
          <p:nvPr/>
        </p:nvPicPr>
        <p:blipFill>
          <a:blip r:embed="rId3">
            <a:alphaModFix/>
          </a:blip>
          <a:stretch>
            <a:fillRect/>
          </a:stretch>
        </p:blipFill>
        <p:spPr>
          <a:xfrm>
            <a:off x="1831328" y="2191363"/>
            <a:ext cx="141709" cy="196950"/>
          </a:xfrm>
          <a:prstGeom prst="rect">
            <a:avLst/>
          </a:prstGeom>
          <a:noFill/>
          <a:ln>
            <a:noFill/>
          </a:ln>
        </p:spPr>
      </p:pic>
      <p:pic>
        <p:nvPicPr>
          <p:cNvPr id="5359" name="Google Shape;5359;p119"/>
          <p:cNvPicPr preferRelativeResize="0"/>
          <p:nvPr/>
        </p:nvPicPr>
        <p:blipFill>
          <a:blip r:embed="rId3">
            <a:alphaModFix/>
          </a:blip>
          <a:stretch>
            <a:fillRect/>
          </a:stretch>
        </p:blipFill>
        <p:spPr>
          <a:xfrm>
            <a:off x="2530928" y="2191363"/>
            <a:ext cx="141709" cy="196950"/>
          </a:xfrm>
          <a:prstGeom prst="rect">
            <a:avLst/>
          </a:prstGeom>
          <a:noFill/>
          <a:ln>
            <a:noFill/>
          </a:ln>
        </p:spPr>
      </p:pic>
      <p:pic>
        <p:nvPicPr>
          <p:cNvPr id="5360" name="Google Shape;5360;p119"/>
          <p:cNvPicPr preferRelativeResize="0"/>
          <p:nvPr/>
        </p:nvPicPr>
        <p:blipFill>
          <a:blip r:embed="rId3">
            <a:alphaModFix/>
          </a:blip>
          <a:stretch>
            <a:fillRect/>
          </a:stretch>
        </p:blipFill>
        <p:spPr>
          <a:xfrm>
            <a:off x="3260553" y="2191363"/>
            <a:ext cx="141709" cy="196950"/>
          </a:xfrm>
          <a:prstGeom prst="rect">
            <a:avLst/>
          </a:prstGeom>
          <a:noFill/>
          <a:ln>
            <a:noFill/>
          </a:ln>
        </p:spPr>
      </p:pic>
      <p:pic>
        <p:nvPicPr>
          <p:cNvPr id="5361" name="Google Shape;5361;p119"/>
          <p:cNvPicPr preferRelativeResize="0"/>
          <p:nvPr/>
        </p:nvPicPr>
        <p:blipFill>
          <a:blip r:embed="rId3">
            <a:alphaModFix/>
          </a:blip>
          <a:stretch>
            <a:fillRect/>
          </a:stretch>
        </p:blipFill>
        <p:spPr>
          <a:xfrm>
            <a:off x="3953278" y="2191363"/>
            <a:ext cx="141709" cy="196950"/>
          </a:xfrm>
          <a:prstGeom prst="rect">
            <a:avLst/>
          </a:prstGeom>
          <a:noFill/>
          <a:ln>
            <a:noFill/>
          </a:ln>
        </p:spPr>
      </p:pic>
      <p:pic>
        <p:nvPicPr>
          <p:cNvPr id="5362" name="Google Shape;5362;p119"/>
          <p:cNvPicPr preferRelativeResize="0"/>
          <p:nvPr/>
        </p:nvPicPr>
        <p:blipFill>
          <a:blip r:embed="rId3">
            <a:alphaModFix/>
          </a:blip>
          <a:stretch>
            <a:fillRect/>
          </a:stretch>
        </p:blipFill>
        <p:spPr>
          <a:xfrm>
            <a:off x="4674003" y="2191363"/>
            <a:ext cx="141709" cy="196950"/>
          </a:xfrm>
          <a:prstGeom prst="rect">
            <a:avLst/>
          </a:prstGeom>
          <a:noFill/>
          <a:ln>
            <a:noFill/>
          </a:ln>
        </p:spPr>
      </p:pic>
      <p:pic>
        <p:nvPicPr>
          <p:cNvPr id="5363" name="Google Shape;5363;p119"/>
          <p:cNvPicPr preferRelativeResize="0"/>
          <p:nvPr/>
        </p:nvPicPr>
        <p:blipFill>
          <a:blip r:embed="rId3">
            <a:alphaModFix/>
          </a:blip>
          <a:stretch>
            <a:fillRect/>
          </a:stretch>
        </p:blipFill>
        <p:spPr>
          <a:xfrm>
            <a:off x="5366828" y="2191363"/>
            <a:ext cx="141709" cy="196950"/>
          </a:xfrm>
          <a:prstGeom prst="rect">
            <a:avLst/>
          </a:prstGeom>
          <a:noFill/>
          <a:ln>
            <a:noFill/>
          </a:ln>
        </p:spPr>
      </p:pic>
      <p:pic>
        <p:nvPicPr>
          <p:cNvPr id="5364" name="Google Shape;5364;p119"/>
          <p:cNvPicPr preferRelativeResize="0"/>
          <p:nvPr/>
        </p:nvPicPr>
        <p:blipFill>
          <a:blip r:embed="rId3">
            <a:alphaModFix/>
          </a:blip>
          <a:stretch>
            <a:fillRect/>
          </a:stretch>
        </p:blipFill>
        <p:spPr>
          <a:xfrm>
            <a:off x="6087578" y="2191363"/>
            <a:ext cx="141709" cy="196950"/>
          </a:xfrm>
          <a:prstGeom prst="rect">
            <a:avLst/>
          </a:prstGeom>
          <a:noFill/>
          <a:ln>
            <a:noFill/>
          </a:ln>
        </p:spPr>
      </p:pic>
      <p:pic>
        <p:nvPicPr>
          <p:cNvPr id="5365" name="Google Shape;5365;p119"/>
          <p:cNvPicPr preferRelativeResize="0"/>
          <p:nvPr/>
        </p:nvPicPr>
        <p:blipFill>
          <a:blip r:embed="rId4">
            <a:alphaModFix/>
          </a:blip>
          <a:stretch>
            <a:fillRect/>
          </a:stretch>
        </p:blipFill>
        <p:spPr>
          <a:xfrm>
            <a:off x="2518462" y="1605763"/>
            <a:ext cx="166650" cy="196950"/>
          </a:xfrm>
          <a:prstGeom prst="rect">
            <a:avLst/>
          </a:prstGeom>
          <a:noFill/>
          <a:ln>
            <a:noFill/>
          </a:ln>
        </p:spPr>
      </p:pic>
      <p:pic>
        <p:nvPicPr>
          <p:cNvPr id="5366" name="Google Shape;5366;p119"/>
          <p:cNvPicPr preferRelativeResize="0"/>
          <p:nvPr/>
        </p:nvPicPr>
        <p:blipFill>
          <a:blip r:embed="rId4">
            <a:alphaModFix/>
          </a:blip>
          <a:stretch>
            <a:fillRect/>
          </a:stretch>
        </p:blipFill>
        <p:spPr>
          <a:xfrm>
            <a:off x="1825612" y="1605763"/>
            <a:ext cx="166650" cy="196950"/>
          </a:xfrm>
          <a:prstGeom prst="rect">
            <a:avLst/>
          </a:prstGeom>
          <a:noFill/>
          <a:ln>
            <a:noFill/>
          </a:ln>
        </p:spPr>
      </p:pic>
      <p:pic>
        <p:nvPicPr>
          <p:cNvPr id="5367" name="Google Shape;5367;p119"/>
          <p:cNvPicPr preferRelativeResize="0"/>
          <p:nvPr/>
        </p:nvPicPr>
        <p:blipFill>
          <a:blip r:embed="rId4">
            <a:alphaModFix/>
          </a:blip>
          <a:stretch>
            <a:fillRect/>
          </a:stretch>
        </p:blipFill>
        <p:spPr>
          <a:xfrm>
            <a:off x="3248087" y="1605763"/>
            <a:ext cx="166650" cy="196950"/>
          </a:xfrm>
          <a:prstGeom prst="rect">
            <a:avLst/>
          </a:prstGeom>
          <a:noFill/>
          <a:ln>
            <a:noFill/>
          </a:ln>
        </p:spPr>
      </p:pic>
      <p:pic>
        <p:nvPicPr>
          <p:cNvPr id="5368" name="Google Shape;5368;p119"/>
          <p:cNvPicPr preferRelativeResize="0"/>
          <p:nvPr/>
        </p:nvPicPr>
        <p:blipFill>
          <a:blip r:embed="rId4">
            <a:alphaModFix/>
          </a:blip>
          <a:stretch>
            <a:fillRect/>
          </a:stretch>
        </p:blipFill>
        <p:spPr>
          <a:xfrm>
            <a:off x="3947987" y="1605763"/>
            <a:ext cx="166650" cy="196950"/>
          </a:xfrm>
          <a:prstGeom prst="rect">
            <a:avLst/>
          </a:prstGeom>
          <a:noFill/>
          <a:ln>
            <a:noFill/>
          </a:ln>
        </p:spPr>
      </p:pic>
      <p:pic>
        <p:nvPicPr>
          <p:cNvPr id="5369" name="Google Shape;5369;p119"/>
          <p:cNvPicPr preferRelativeResize="0"/>
          <p:nvPr/>
        </p:nvPicPr>
        <p:blipFill>
          <a:blip r:embed="rId4">
            <a:alphaModFix/>
          </a:blip>
          <a:stretch>
            <a:fillRect/>
          </a:stretch>
        </p:blipFill>
        <p:spPr>
          <a:xfrm>
            <a:off x="4661537" y="1605763"/>
            <a:ext cx="166650" cy="196950"/>
          </a:xfrm>
          <a:prstGeom prst="rect">
            <a:avLst/>
          </a:prstGeom>
          <a:noFill/>
          <a:ln>
            <a:noFill/>
          </a:ln>
        </p:spPr>
      </p:pic>
      <p:pic>
        <p:nvPicPr>
          <p:cNvPr id="5370" name="Google Shape;5370;p119"/>
          <p:cNvPicPr preferRelativeResize="0"/>
          <p:nvPr/>
        </p:nvPicPr>
        <p:blipFill>
          <a:blip r:embed="rId4">
            <a:alphaModFix/>
          </a:blip>
          <a:stretch>
            <a:fillRect/>
          </a:stretch>
        </p:blipFill>
        <p:spPr>
          <a:xfrm>
            <a:off x="5363587" y="1605763"/>
            <a:ext cx="166650" cy="196950"/>
          </a:xfrm>
          <a:prstGeom prst="rect">
            <a:avLst/>
          </a:prstGeom>
          <a:noFill/>
          <a:ln>
            <a:noFill/>
          </a:ln>
        </p:spPr>
      </p:pic>
      <p:pic>
        <p:nvPicPr>
          <p:cNvPr id="5371" name="Google Shape;5371;p119"/>
          <p:cNvPicPr preferRelativeResize="0"/>
          <p:nvPr/>
        </p:nvPicPr>
        <p:blipFill>
          <a:blip r:embed="rId4">
            <a:alphaModFix/>
          </a:blip>
          <a:stretch>
            <a:fillRect/>
          </a:stretch>
        </p:blipFill>
        <p:spPr>
          <a:xfrm>
            <a:off x="6065887" y="1605763"/>
            <a:ext cx="166650" cy="196950"/>
          </a:xfrm>
          <a:prstGeom prst="rect">
            <a:avLst/>
          </a:prstGeom>
          <a:noFill/>
          <a:ln>
            <a:noFill/>
          </a:ln>
        </p:spPr>
      </p:pic>
      <p:pic>
        <p:nvPicPr>
          <p:cNvPr id="5372" name="Google Shape;5372;p119"/>
          <p:cNvPicPr preferRelativeResize="0"/>
          <p:nvPr/>
        </p:nvPicPr>
        <p:blipFill>
          <a:blip r:embed="rId4">
            <a:alphaModFix/>
          </a:blip>
          <a:stretch>
            <a:fillRect/>
          </a:stretch>
        </p:blipFill>
        <p:spPr>
          <a:xfrm>
            <a:off x="2522262" y="2776963"/>
            <a:ext cx="166650" cy="196950"/>
          </a:xfrm>
          <a:prstGeom prst="rect">
            <a:avLst/>
          </a:prstGeom>
          <a:noFill/>
          <a:ln>
            <a:noFill/>
          </a:ln>
        </p:spPr>
      </p:pic>
      <p:pic>
        <p:nvPicPr>
          <p:cNvPr id="5373" name="Google Shape;5373;p119"/>
          <p:cNvPicPr preferRelativeResize="0"/>
          <p:nvPr/>
        </p:nvPicPr>
        <p:blipFill>
          <a:blip r:embed="rId4">
            <a:alphaModFix/>
          </a:blip>
          <a:stretch>
            <a:fillRect/>
          </a:stretch>
        </p:blipFill>
        <p:spPr>
          <a:xfrm>
            <a:off x="1829412" y="2776963"/>
            <a:ext cx="166650" cy="196950"/>
          </a:xfrm>
          <a:prstGeom prst="rect">
            <a:avLst/>
          </a:prstGeom>
          <a:noFill/>
          <a:ln>
            <a:noFill/>
          </a:ln>
        </p:spPr>
      </p:pic>
      <p:pic>
        <p:nvPicPr>
          <p:cNvPr id="5374" name="Google Shape;5374;p119"/>
          <p:cNvPicPr preferRelativeResize="0"/>
          <p:nvPr/>
        </p:nvPicPr>
        <p:blipFill>
          <a:blip r:embed="rId4">
            <a:alphaModFix/>
          </a:blip>
          <a:stretch>
            <a:fillRect/>
          </a:stretch>
        </p:blipFill>
        <p:spPr>
          <a:xfrm>
            <a:off x="3251887" y="2776963"/>
            <a:ext cx="166650" cy="196950"/>
          </a:xfrm>
          <a:prstGeom prst="rect">
            <a:avLst/>
          </a:prstGeom>
          <a:noFill/>
          <a:ln>
            <a:noFill/>
          </a:ln>
        </p:spPr>
      </p:pic>
      <p:pic>
        <p:nvPicPr>
          <p:cNvPr id="5375" name="Google Shape;5375;p119"/>
          <p:cNvPicPr preferRelativeResize="0"/>
          <p:nvPr/>
        </p:nvPicPr>
        <p:blipFill>
          <a:blip r:embed="rId4">
            <a:alphaModFix/>
          </a:blip>
          <a:stretch>
            <a:fillRect/>
          </a:stretch>
        </p:blipFill>
        <p:spPr>
          <a:xfrm>
            <a:off x="3944612" y="2776963"/>
            <a:ext cx="166650" cy="196950"/>
          </a:xfrm>
          <a:prstGeom prst="rect">
            <a:avLst/>
          </a:prstGeom>
          <a:noFill/>
          <a:ln>
            <a:noFill/>
          </a:ln>
        </p:spPr>
      </p:pic>
      <p:pic>
        <p:nvPicPr>
          <p:cNvPr id="5376" name="Google Shape;5376;p119"/>
          <p:cNvPicPr preferRelativeResize="0"/>
          <p:nvPr/>
        </p:nvPicPr>
        <p:blipFill>
          <a:blip r:embed="rId4">
            <a:alphaModFix/>
          </a:blip>
          <a:stretch>
            <a:fillRect/>
          </a:stretch>
        </p:blipFill>
        <p:spPr>
          <a:xfrm>
            <a:off x="4665337" y="2776963"/>
            <a:ext cx="166650" cy="196950"/>
          </a:xfrm>
          <a:prstGeom prst="rect">
            <a:avLst/>
          </a:prstGeom>
          <a:noFill/>
          <a:ln>
            <a:noFill/>
          </a:ln>
        </p:spPr>
      </p:pic>
      <p:pic>
        <p:nvPicPr>
          <p:cNvPr id="5377" name="Google Shape;5377;p119"/>
          <p:cNvPicPr preferRelativeResize="0"/>
          <p:nvPr/>
        </p:nvPicPr>
        <p:blipFill>
          <a:blip r:embed="rId4">
            <a:alphaModFix/>
          </a:blip>
          <a:stretch>
            <a:fillRect/>
          </a:stretch>
        </p:blipFill>
        <p:spPr>
          <a:xfrm>
            <a:off x="5358162" y="2776963"/>
            <a:ext cx="166650" cy="196950"/>
          </a:xfrm>
          <a:prstGeom prst="rect">
            <a:avLst/>
          </a:prstGeom>
          <a:noFill/>
          <a:ln>
            <a:noFill/>
          </a:ln>
        </p:spPr>
      </p:pic>
      <p:pic>
        <p:nvPicPr>
          <p:cNvPr id="5378" name="Google Shape;5378;p119"/>
          <p:cNvPicPr preferRelativeResize="0"/>
          <p:nvPr/>
        </p:nvPicPr>
        <p:blipFill>
          <a:blip r:embed="rId4">
            <a:alphaModFix/>
          </a:blip>
          <a:stretch>
            <a:fillRect/>
          </a:stretch>
        </p:blipFill>
        <p:spPr>
          <a:xfrm>
            <a:off x="6078912" y="2776963"/>
            <a:ext cx="166650" cy="196950"/>
          </a:xfrm>
          <a:prstGeom prst="rect">
            <a:avLst/>
          </a:prstGeom>
          <a:noFill/>
          <a:ln>
            <a:noFill/>
          </a:ln>
        </p:spPr>
      </p:pic>
      <p:pic>
        <p:nvPicPr>
          <p:cNvPr id="5379" name="Google Shape;5379;p119"/>
          <p:cNvPicPr preferRelativeResize="0"/>
          <p:nvPr/>
        </p:nvPicPr>
        <p:blipFill>
          <a:blip r:embed="rId5">
            <a:alphaModFix/>
          </a:blip>
          <a:stretch>
            <a:fillRect/>
          </a:stretch>
        </p:blipFill>
        <p:spPr>
          <a:xfrm>
            <a:off x="3247437" y="1020163"/>
            <a:ext cx="166650" cy="196950"/>
          </a:xfrm>
          <a:prstGeom prst="rect">
            <a:avLst/>
          </a:prstGeom>
          <a:noFill/>
          <a:ln>
            <a:noFill/>
          </a:ln>
        </p:spPr>
      </p:pic>
      <p:pic>
        <p:nvPicPr>
          <p:cNvPr id="5380" name="Google Shape;5380;p119"/>
          <p:cNvPicPr preferRelativeResize="0"/>
          <p:nvPr/>
        </p:nvPicPr>
        <p:blipFill>
          <a:blip r:embed="rId5">
            <a:alphaModFix/>
          </a:blip>
          <a:stretch>
            <a:fillRect/>
          </a:stretch>
        </p:blipFill>
        <p:spPr>
          <a:xfrm>
            <a:off x="3958612" y="1020163"/>
            <a:ext cx="166650" cy="196950"/>
          </a:xfrm>
          <a:prstGeom prst="rect">
            <a:avLst/>
          </a:prstGeom>
          <a:noFill/>
          <a:ln>
            <a:noFill/>
          </a:ln>
        </p:spPr>
      </p:pic>
      <p:pic>
        <p:nvPicPr>
          <p:cNvPr id="5381" name="Google Shape;5381;p119"/>
          <p:cNvPicPr preferRelativeResize="0"/>
          <p:nvPr/>
        </p:nvPicPr>
        <p:blipFill>
          <a:blip r:embed="rId5">
            <a:alphaModFix/>
          </a:blip>
          <a:stretch>
            <a:fillRect/>
          </a:stretch>
        </p:blipFill>
        <p:spPr>
          <a:xfrm>
            <a:off x="4665387" y="1020163"/>
            <a:ext cx="166650" cy="196950"/>
          </a:xfrm>
          <a:prstGeom prst="rect">
            <a:avLst/>
          </a:prstGeom>
          <a:noFill/>
          <a:ln>
            <a:noFill/>
          </a:ln>
        </p:spPr>
      </p:pic>
      <p:pic>
        <p:nvPicPr>
          <p:cNvPr id="5382" name="Google Shape;5382;p119"/>
          <p:cNvPicPr preferRelativeResize="0"/>
          <p:nvPr/>
        </p:nvPicPr>
        <p:blipFill>
          <a:blip r:embed="rId5">
            <a:alphaModFix/>
          </a:blip>
          <a:stretch>
            <a:fillRect/>
          </a:stretch>
        </p:blipFill>
        <p:spPr>
          <a:xfrm>
            <a:off x="5372162" y="1020163"/>
            <a:ext cx="166650" cy="196950"/>
          </a:xfrm>
          <a:prstGeom prst="rect">
            <a:avLst/>
          </a:prstGeom>
          <a:noFill/>
          <a:ln>
            <a:noFill/>
          </a:ln>
        </p:spPr>
      </p:pic>
      <p:pic>
        <p:nvPicPr>
          <p:cNvPr id="5383" name="Google Shape;5383;p119"/>
          <p:cNvPicPr preferRelativeResize="0"/>
          <p:nvPr/>
        </p:nvPicPr>
        <p:blipFill>
          <a:blip r:embed="rId5">
            <a:alphaModFix/>
          </a:blip>
          <a:stretch>
            <a:fillRect/>
          </a:stretch>
        </p:blipFill>
        <p:spPr>
          <a:xfrm>
            <a:off x="6078937" y="1020163"/>
            <a:ext cx="166650" cy="196950"/>
          </a:xfrm>
          <a:prstGeom prst="rect">
            <a:avLst/>
          </a:prstGeom>
          <a:noFill/>
          <a:ln>
            <a:noFill/>
          </a:ln>
        </p:spPr>
      </p:pic>
      <p:pic>
        <p:nvPicPr>
          <p:cNvPr id="5384" name="Google Shape;5384;p119"/>
          <p:cNvPicPr preferRelativeResize="0"/>
          <p:nvPr/>
        </p:nvPicPr>
        <p:blipFill>
          <a:blip r:embed="rId5">
            <a:alphaModFix/>
          </a:blip>
          <a:stretch>
            <a:fillRect/>
          </a:stretch>
        </p:blipFill>
        <p:spPr>
          <a:xfrm>
            <a:off x="2506600" y="1020163"/>
            <a:ext cx="166650" cy="196950"/>
          </a:xfrm>
          <a:prstGeom prst="rect">
            <a:avLst/>
          </a:prstGeom>
          <a:noFill/>
          <a:ln>
            <a:noFill/>
          </a:ln>
        </p:spPr>
      </p:pic>
      <p:pic>
        <p:nvPicPr>
          <p:cNvPr id="5385" name="Google Shape;5385;p119"/>
          <p:cNvPicPr preferRelativeResize="0"/>
          <p:nvPr/>
        </p:nvPicPr>
        <p:blipFill>
          <a:blip r:embed="rId5">
            <a:alphaModFix/>
          </a:blip>
          <a:stretch>
            <a:fillRect/>
          </a:stretch>
        </p:blipFill>
        <p:spPr>
          <a:xfrm>
            <a:off x="1833887" y="1020163"/>
            <a:ext cx="166650" cy="196950"/>
          </a:xfrm>
          <a:prstGeom prst="rect">
            <a:avLst/>
          </a:prstGeom>
          <a:noFill/>
          <a:ln>
            <a:noFill/>
          </a:ln>
        </p:spPr>
      </p:pic>
      <p:cxnSp>
        <p:nvCxnSpPr>
          <p:cNvPr id="5386" name="Google Shape;5386;p119"/>
          <p:cNvCxnSpPr>
            <a:endCxn id="5387" idx="2"/>
          </p:cNvCxnSpPr>
          <p:nvPr/>
        </p:nvCxnSpPr>
        <p:spPr>
          <a:xfrm>
            <a:off x="6315663" y="3449438"/>
            <a:ext cx="408900" cy="0"/>
          </a:xfrm>
          <a:prstGeom prst="straightConnector1">
            <a:avLst/>
          </a:prstGeom>
          <a:noFill/>
          <a:ln w="9525" cap="flat" cmpd="sng">
            <a:solidFill>
              <a:srgbClr val="3D85C6"/>
            </a:solidFill>
            <a:prstDash val="solid"/>
            <a:round/>
            <a:headEnd type="none" w="med" len="med"/>
            <a:tailEnd type="triangle" w="med" len="med"/>
          </a:ln>
        </p:spPr>
      </p:cxnSp>
      <p:cxnSp>
        <p:nvCxnSpPr>
          <p:cNvPr id="5388" name="Google Shape;5388;p119"/>
          <p:cNvCxnSpPr>
            <a:stCxn id="5389" idx="0"/>
          </p:cNvCxnSpPr>
          <p:nvPr/>
        </p:nvCxnSpPr>
        <p:spPr>
          <a:xfrm rot="10800000" flipH="1">
            <a:off x="6881188" y="3609488"/>
            <a:ext cx="5700" cy="430800"/>
          </a:xfrm>
          <a:prstGeom prst="straightConnector1">
            <a:avLst/>
          </a:prstGeom>
          <a:noFill/>
          <a:ln w="9525" cap="flat" cmpd="sng">
            <a:solidFill>
              <a:srgbClr val="3D85C6"/>
            </a:solidFill>
            <a:prstDash val="solid"/>
            <a:round/>
            <a:headEnd type="none" w="med" len="med"/>
            <a:tailEnd type="triangle" w="med" len="med"/>
          </a:ln>
        </p:spPr>
      </p:cxnSp>
      <p:sp>
        <p:nvSpPr>
          <p:cNvPr id="5389" name="Google Shape;5389;p119"/>
          <p:cNvSpPr/>
          <p:nvPr/>
        </p:nvSpPr>
        <p:spPr>
          <a:xfrm>
            <a:off x="6725338" y="4040288"/>
            <a:ext cx="311700" cy="791400"/>
          </a:xfrm>
          <a:prstGeom prst="rect">
            <a:avLst/>
          </a:prstGeom>
          <a:solidFill>
            <a:srgbClr val="53C6FC"/>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chemeClr val="dk1"/>
              </a:solidFill>
              <a:latin typeface="Times New Roman"/>
              <a:ea typeface="Times New Roman"/>
              <a:cs typeface="Times New Roman"/>
              <a:sym typeface="Times New Roman"/>
            </a:endParaRPr>
          </a:p>
        </p:txBody>
      </p:sp>
      <p:sp>
        <p:nvSpPr>
          <p:cNvPr id="5390" name="Google Shape;5390;p119"/>
          <p:cNvSpPr/>
          <p:nvPr/>
        </p:nvSpPr>
        <p:spPr>
          <a:xfrm>
            <a:off x="7417413" y="4040288"/>
            <a:ext cx="311700" cy="791400"/>
          </a:xfrm>
          <a:prstGeom prst="rect">
            <a:avLst/>
          </a:prstGeom>
          <a:solidFill>
            <a:srgbClr val="53C6FC"/>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chemeClr val="dk1"/>
              </a:solidFill>
              <a:latin typeface="Times New Roman"/>
              <a:ea typeface="Times New Roman"/>
              <a:cs typeface="Times New Roman"/>
              <a:sym typeface="Times New Roman"/>
            </a:endParaRPr>
          </a:p>
        </p:txBody>
      </p:sp>
      <p:sp>
        <p:nvSpPr>
          <p:cNvPr id="5391" name="Google Shape;5391;p119"/>
          <p:cNvSpPr txBox="1"/>
          <p:nvPr/>
        </p:nvSpPr>
        <p:spPr>
          <a:xfrm>
            <a:off x="7291398" y="4227083"/>
            <a:ext cx="563400" cy="61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rPr>
              <a:t>C</a:t>
            </a:r>
            <a:endParaRPr>
              <a:solidFill>
                <a:schemeClr val="dk1"/>
              </a:solidFill>
            </a:endParaRPr>
          </a:p>
        </p:txBody>
      </p:sp>
      <p:sp>
        <p:nvSpPr>
          <p:cNvPr id="5392" name="Google Shape;5392;p119"/>
          <p:cNvSpPr txBox="1"/>
          <p:nvPr/>
        </p:nvSpPr>
        <p:spPr>
          <a:xfrm>
            <a:off x="6598713" y="4215543"/>
            <a:ext cx="563400" cy="61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rPr>
              <a:t>C</a:t>
            </a:r>
            <a:endParaRPr>
              <a:solidFill>
                <a:schemeClr val="dk1"/>
              </a:solidFill>
            </a:endParaRPr>
          </a:p>
        </p:txBody>
      </p:sp>
      <p:sp>
        <p:nvSpPr>
          <p:cNvPr id="5387" name="Google Shape;5387;p119"/>
          <p:cNvSpPr/>
          <p:nvPr/>
        </p:nvSpPr>
        <p:spPr>
          <a:xfrm>
            <a:off x="6724563" y="3289388"/>
            <a:ext cx="311700" cy="320100"/>
          </a:xfrm>
          <a:prstGeom prst="ellipse">
            <a:avLst/>
          </a:prstGeom>
          <a:solidFill>
            <a:srgbClr val="FBFB8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5393" name="Google Shape;5393;p119"/>
          <p:cNvCxnSpPr/>
          <p:nvPr/>
        </p:nvCxnSpPr>
        <p:spPr>
          <a:xfrm rot="10800000" flipH="1">
            <a:off x="7574032" y="3609488"/>
            <a:ext cx="5700" cy="430800"/>
          </a:xfrm>
          <a:prstGeom prst="straightConnector1">
            <a:avLst/>
          </a:prstGeom>
          <a:noFill/>
          <a:ln w="9525" cap="flat" cmpd="sng">
            <a:solidFill>
              <a:srgbClr val="3D85C6"/>
            </a:solidFill>
            <a:prstDash val="solid"/>
            <a:round/>
            <a:headEnd type="none" w="med" len="med"/>
            <a:tailEnd type="triangle" w="med" len="med"/>
          </a:ln>
        </p:spPr>
      </p:cxnSp>
      <p:sp>
        <p:nvSpPr>
          <p:cNvPr id="5394" name="Google Shape;5394;p119"/>
          <p:cNvSpPr/>
          <p:nvPr/>
        </p:nvSpPr>
        <p:spPr>
          <a:xfrm>
            <a:off x="7417413" y="3289388"/>
            <a:ext cx="311700" cy="320100"/>
          </a:xfrm>
          <a:prstGeom prst="ellipse">
            <a:avLst/>
          </a:prstGeom>
          <a:solidFill>
            <a:srgbClr val="FBFB8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5395" name="Google Shape;5395;p119"/>
          <p:cNvCxnSpPr>
            <a:stCxn id="5387" idx="6"/>
            <a:endCxn id="5394" idx="2"/>
          </p:cNvCxnSpPr>
          <p:nvPr/>
        </p:nvCxnSpPr>
        <p:spPr>
          <a:xfrm>
            <a:off x="7036263" y="3449438"/>
            <a:ext cx="381300" cy="0"/>
          </a:xfrm>
          <a:prstGeom prst="straightConnector1">
            <a:avLst/>
          </a:prstGeom>
          <a:noFill/>
          <a:ln w="9525" cap="flat" cmpd="sng">
            <a:solidFill>
              <a:srgbClr val="3D85C6"/>
            </a:solidFill>
            <a:prstDash val="solid"/>
            <a:round/>
            <a:headEnd type="none" w="med" len="med"/>
            <a:tailEnd type="triangle" w="med" len="med"/>
          </a:ln>
        </p:spPr>
      </p:cxnSp>
      <p:cxnSp>
        <p:nvCxnSpPr>
          <p:cNvPr id="5396" name="Google Shape;5396;p119"/>
          <p:cNvCxnSpPr>
            <a:stCxn id="5394" idx="6"/>
            <a:endCxn id="5397" idx="2"/>
          </p:cNvCxnSpPr>
          <p:nvPr/>
        </p:nvCxnSpPr>
        <p:spPr>
          <a:xfrm>
            <a:off x="7729113" y="3449438"/>
            <a:ext cx="408900" cy="0"/>
          </a:xfrm>
          <a:prstGeom prst="straightConnector1">
            <a:avLst/>
          </a:prstGeom>
          <a:noFill/>
          <a:ln w="9525" cap="flat" cmpd="sng">
            <a:solidFill>
              <a:srgbClr val="3D85C6"/>
            </a:solidFill>
            <a:prstDash val="solid"/>
            <a:round/>
            <a:headEnd type="none" w="med" len="med"/>
            <a:tailEnd type="triangle" w="med" len="med"/>
          </a:ln>
        </p:spPr>
      </p:cxnSp>
      <p:cxnSp>
        <p:nvCxnSpPr>
          <p:cNvPr id="5398" name="Google Shape;5398;p119"/>
          <p:cNvCxnSpPr>
            <a:stCxn id="5399" idx="0"/>
          </p:cNvCxnSpPr>
          <p:nvPr/>
        </p:nvCxnSpPr>
        <p:spPr>
          <a:xfrm rot="10800000" flipH="1">
            <a:off x="8294738" y="3609488"/>
            <a:ext cx="5700" cy="430800"/>
          </a:xfrm>
          <a:prstGeom prst="straightConnector1">
            <a:avLst/>
          </a:prstGeom>
          <a:noFill/>
          <a:ln w="9525" cap="flat" cmpd="sng">
            <a:solidFill>
              <a:srgbClr val="3D85C6"/>
            </a:solidFill>
            <a:prstDash val="solid"/>
            <a:round/>
            <a:headEnd type="none" w="med" len="med"/>
            <a:tailEnd type="triangle" w="med" len="med"/>
          </a:ln>
        </p:spPr>
      </p:cxnSp>
      <p:sp>
        <p:nvSpPr>
          <p:cNvPr id="5399" name="Google Shape;5399;p119"/>
          <p:cNvSpPr/>
          <p:nvPr/>
        </p:nvSpPr>
        <p:spPr>
          <a:xfrm>
            <a:off x="8138888" y="4040288"/>
            <a:ext cx="311700" cy="791400"/>
          </a:xfrm>
          <a:prstGeom prst="rect">
            <a:avLst/>
          </a:prstGeom>
          <a:solidFill>
            <a:srgbClr val="53C6FC"/>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chemeClr val="dk1"/>
              </a:solidFill>
              <a:latin typeface="Times New Roman"/>
              <a:ea typeface="Times New Roman"/>
              <a:cs typeface="Times New Roman"/>
              <a:sym typeface="Times New Roman"/>
            </a:endParaRPr>
          </a:p>
        </p:txBody>
      </p:sp>
      <p:sp>
        <p:nvSpPr>
          <p:cNvPr id="5400" name="Google Shape;5400;p119"/>
          <p:cNvSpPr txBox="1"/>
          <p:nvPr/>
        </p:nvSpPr>
        <p:spPr>
          <a:xfrm>
            <a:off x="8012263" y="4215543"/>
            <a:ext cx="563400" cy="61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rPr>
              <a:t>C</a:t>
            </a:r>
            <a:endParaRPr>
              <a:solidFill>
                <a:schemeClr val="dk1"/>
              </a:solidFill>
            </a:endParaRPr>
          </a:p>
        </p:txBody>
      </p:sp>
      <p:sp>
        <p:nvSpPr>
          <p:cNvPr id="5397" name="Google Shape;5397;p119"/>
          <p:cNvSpPr/>
          <p:nvPr/>
        </p:nvSpPr>
        <p:spPr>
          <a:xfrm>
            <a:off x="8138113" y="3289388"/>
            <a:ext cx="311700" cy="320100"/>
          </a:xfrm>
          <a:prstGeom prst="ellipse">
            <a:avLst/>
          </a:prstGeom>
          <a:solidFill>
            <a:srgbClr val="FBFB8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5401" name="Google Shape;5401;p119"/>
          <p:cNvCxnSpPr>
            <a:endCxn id="5402" idx="2"/>
          </p:cNvCxnSpPr>
          <p:nvPr/>
        </p:nvCxnSpPr>
        <p:spPr>
          <a:xfrm>
            <a:off x="6309763" y="2863838"/>
            <a:ext cx="408900" cy="0"/>
          </a:xfrm>
          <a:prstGeom prst="straightConnector1">
            <a:avLst/>
          </a:prstGeom>
          <a:noFill/>
          <a:ln w="9525" cap="flat" cmpd="sng">
            <a:solidFill>
              <a:srgbClr val="CC0000"/>
            </a:solidFill>
            <a:prstDash val="solid"/>
            <a:round/>
            <a:headEnd type="triangle" w="med" len="med"/>
            <a:tailEnd type="none" w="med" len="med"/>
          </a:ln>
        </p:spPr>
      </p:cxnSp>
      <p:sp>
        <p:nvSpPr>
          <p:cNvPr id="5402" name="Google Shape;5402;p119"/>
          <p:cNvSpPr/>
          <p:nvPr/>
        </p:nvSpPr>
        <p:spPr>
          <a:xfrm>
            <a:off x="6718663" y="2703788"/>
            <a:ext cx="311700" cy="320100"/>
          </a:xfrm>
          <a:prstGeom prst="ellipse">
            <a:avLst/>
          </a:prstGeom>
          <a:solidFill>
            <a:srgbClr val="FBFB8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403" name="Google Shape;5403;p119"/>
          <p:cNvSpPr/>
          <p:nvPr/>
        </p:nvSpPr>
        <p:spPr>
          <a:xfrm>
            <a:off x="7411513" y="2703788"/>
            <a:ext cx="311700" cy="320100"/>
          </a:xfrm>
          <a:prstGeom prst="ellipse">
            <a:avLst/>
          </a:prstGeom>
          <a:solidFill>
            <a:srgbClr val="FBFB8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5404" name="Google Shape;5404;p119"/>
          <p:cNvCxnSpPr>
            <a:stCxn id="5402" idx="6"/>
            <a:endCxn id="5403" idx="2"/>
          </p:cNvCxnSpPr>
          <p:nvPr/>
        </p:nvCxnSpPr>
        <p:spPr>
          <a:xfrm>
            <a:off x="7030363" y="2863838"/>
            <a:ext cx="381300" cy="0"/>
          </a:xfrm>
          <a:prstGeom prst="straightConnector1">
            <a:avLst/>
          </a:prstGeom>
          <a:noFill/>
          <a:ln w="9525" cap="flat" cmpd="sng">
            <a:solidFill>
              <a:srgbClr val="CC0000"/>
            </a:solidFill>
            <a:prstDash val="solid"/>
            <a:round/>
            <a:headEnd type="triangle" w="med" len="med"/>
            <a:tailEnd type="none" w="med" len="med"/>
          </a:ln>
        </p:spPr>
      </p:cxnSp>
      <p:cxnSp>
        <p:nvCxnSpPr>
          <p:cNvPr id="5405" name="Google Shape;5405;p119"/>
          <p:cNvCxnSpPr>
            <a:stCxn id="5403" idx="6"/>
            <a:endCxn id="5406" idx="2"/>
          </p:cNvCxnSpPr>
          <p:nvPr/>
        </p:nvCxnSpPr>
        <p:spPr>
          <a:xfrm>
            <a:off x="7723213" y="2863838"/>
            <a:ext cx="408900" cy="0"/>
          </a:xfrm>
          <a:prstGeom prst="straightConnector1">
            <a:avLst/>
          </a:prstGeom>
          <a:noFill/>
          <a:ln w="9525" cap="flat" cmpd="sng">
            <a:solidFill>
              <a:srgbClr val="CC0000"/>
            </a:solidFill>
            <a:prstDash val="solid"/>
            <a:round/>
            <a:headEnd type="triangle" w="med" len="med"/>
            <a:tailEnd type="none" w="med" len="med"/>
          </a:ln>
        </p:spPr>
      </p:cxnSp>
      <p:sp>
        <p:nvSpPr>
          <p:cNvPr id="5406" name="Google Shape;5406;p119"/>
          <p:cNvSpPr/>
          <p:nvPr/>
        </p:nvSpPr>
        <p:spPr>
          <a:xfrm>
            <a:off x="8132213" y="2703788"/>
            <a:ext cx="311700" cy="320100"/>
          </a:xfrm>
          <a:prstGeom prst="ellipse">
            <a:avLst/>
          </a:prstGeom>
          <a:solidFill>
            <a:srgbClr val="FBFB8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5407" name="Google Shape;5407;p119"/>
          <p:cNvCxnSpPr>
            <a:endCxn id="5408" idx="2"/>
          </p:cNvCxnSpPr>
          <p:nvPr/>
        </p:nvCxnSpPr>
        <p:spPr>
          <a:xfrm>
            <a:off x="6305963" y="2278238"/>
            <a:ext cx="408900" cy="0"/>
          </a:xfrm>
          <a:prstGeom prst="straightConnector1">
            <a:avLst/>
          </a:prstGeom>
          <a:noFill/>
          <a:ln w="9525" cap="flat" cmpd="sng">
            <a:solidFill>
              <a:srgbClr val="3D85C6"/>
            </a:solidFill>
            <a:prstDash val="solid"/>
            <a:round/>
            <a:headEnd type="none" w="med" len="med"/>
            <a:tailEnd type="triangle" w="med" len="med"/>
          </a:ln>
        </p:spPr>
      </p:cxnSp>
      <p:sp>
        <p:nvSpPr>
          <p:cNvPr id="5408" name="Google Shape;5408;p119"/>
          <p:cNvSpPr/>
          <p:nvPr/>
        </p:nvSpPr>
        <p:spPr>
          <a:xfrm>
            <a:off x="6714863" y="2118188"/>
            <a:ext cx="311700" cy="320100"/>
          </a:xfrm>
          <a:prstGeom prst="ellipse">
            <a:avLst/>
          </a:pr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409" name="Google Shape;5409;p119"/>
          <p:cNvSpPr/>
          <p:nvPr/>
        </p:nvSpPr>
        <p:spPr>
          <a:xfrm>
            <a:off x="7407713" y="2118188"/>
            <a:ext cx="311700" cy="320100"/>
          </a:xfrm>
          <a:prstGeom prst="ellipse">
            <a:avLst/>
          </a:pr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5410" name="Google Shape;5410;p119"/>
          <p:cNvCxnSpPr>
            <a:stCxn id="5408" idx="6"/>
            <a:endCxn id="5409" idx="2"/>
          </p:cNvCxnSpPr>
          <p:nvPr/>
        </p:nvCxnSpPr>
        <p:spPr>
          <a:xfrm>
            <a:off x="7026563" y="2278238"/>
            <a:ext cx="381300" cy="0"/>
          </a:xfrm>
          <a:prstGeom prst="straightConnector1">
            <a:avLst/>
          </a:prstGeom>
          <a:noFill/>
          <a:ln w="9525" cap="flat" cmpd="sng">
            <a:solidFill>
              <a:srgbClr val="3D85C6"/>
            </a:solidFill>
            <a:prstDash val="solid"/>
            <a:round/>
            <a:headEnd type="none" w="med" len="med"/>
            <a:tailEnd type="triangle" w="med" len="med"/>
          </a:ln>
        </p:spPr>
      </p:cxnSp>
      <p:cxnSp>
        <p:nvCxnSpPr>
          <p:cNvPr id="5411" name="Google Shape;5411;p119"/>
          <p:cNvCxnSpPr>
            <a:stCxn id="5409" idx="6"/>
            <a:endCxn id="5412" idx="2"/>
          </p:cNvCxnSpPr>
          <p:nvPr/>
        </p:nvCxnSpPr>
        <p:spPr>
          <a:xfrm>
            <a:off x="7719413" y="2278238"/>
            <a:ext cx="408900" cy="0"/>
          </a:xfrm>
          <a:prstGeom prst="straightConnector1">
            <a:avLst/>
          </a:prstGeom>
          <a:noFill/>
          <a:ln w="9525" cap="flat" cmpd="sng">
            <a:solidFill>
              <a:srgbClr val="3D85C6"/>
            </a:solidFill>
            <a:prstDash val="solid"/>
            <a:round/>
            <a:headEnd type="none" w="med" len="med"/>
            <a:tailEnd type="triangle" w="med" len="med"/>
          </a:ln>
        </p:spPr>
      </p:cxnSp>
      <p:sp>
        <p:nvSpPr>
          <p:cNvPr id="5412" name="Google Shape;5412;p119"/>
          <p:cNvSpPr/>
          <p:nvPr/>
        </p:nvSpPr>
        <p:spPr>
          <a:xfrm>
            <a:off x="8128413" y="2118188"/>
            <a:ext cx="311700" cy="320100"/>
          </a:xfrm>
          <a:prstGeom prst="ellipse">
            <a:avLst/>
          </a:pr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5413" name="Google Shape;5413;p119"/>
          <p:cNvCxnSpPr>
            <a:endCxn id="5414" idx="2"/>
          </p:cNvCxnSpPr>
          <p:nvPr/>
        </p:nvCxnSpPr>
        <p:spPr>
          <a:xfrm>
            <a:off x="6305963" y="1692638"/>
            <a:ext cx="408900" cy="0"/>
          </a:xfrm>
          <a:prstGeom prst="straightConnector1">
            <a:avLst/>
          </a:prstGeom>
          <a:noFill/>
          <a:ln w="9525" cap="flat" cmpd="sng">
            <a:solidFill>
              <a:srgbClr val="CC0000"/>
            </a:solidFill>
            <a:prstDash val="solid"/>
            <a:round/>
            <a:headEnd type="triangle" w="med" len="med"/>
            <a:tailEnd type="none" w="med" len="med"/>
          </a:ln>
        </p:spPr>
      </p:cxnSp>
      <p:sp>
        <p:nvSpPr>
          <p:cNvPr id="5414" name="Google Shape;5414;p119"/>
          <p:cNvSpPr/>
          <p:nvPr/>
        </p:nvSpPr>
        <p:spPr>
          <a:xfrm>
            <a:off x="6714863" y="1532588"/>
            <a:ext cx="311700" cy="320100"/>
          </a:xfrm>
          <a:prstGeom prst="ellipse">
            <a:avLst/>
          </a:pr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415" name="Google Shape;5415;p119"/>
          <p:cNvSpPr/>
          <p:nvPr/>
        </p:nvSpPr>
        <p:spPr>
          <a:xfrm>
            <a:off x="7407713" y="1532588"/>
            <a:ext cx="311700" cy="320100"/>
          </a:xfrm>
          <a:prstGeom prst="ellipse">
            <a:avLst/>
          </a:pr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5416" name="Google Shape;5416;p119"/>
          <p:cNvCxnSpPr>
            <a:stCxn id="5414" idx="6"/>
            <a:endCxn id="5415" idx="2"/>
          </p:cNvCxnSpPr>
          <p:nvPr/>
        </p:nvCxnSpPr>
        <p:spPr>
          <a:xfrm>
            <a:off x="7026563" y="1692638"/>
            <a:ext cx="381300" cy="0"/>
          </a:xfrm>
          <a:prstGeom prst="straightConnector1">
            <a:avLst/>
          </a:prstGeom>
          <a:noFill/>
          <a:ln w="9525" cap="flat" cmpd="sng">
            <a:solidFill>
              <a:srgbClr val="CC0000"/>
            </a:solidFill>
            <a:prstDash val="solid"/>
            <a:round/>
            <a:headEnd type="triangle" w="med" len="med"/>
            <a:tailEnd type="none" w="med" len="med"/>
          </a:ln>
        </p:spPr>
      </p:cxnSp>
      <p:cxnSp>
        <p:nvCxnSpPr>
          <p:cNvPr id="5417" name="Google Shape;5417;p119"/>
          <p:cNvCxnSpPr>
            <a:stCxn id="5415" idx="6"/>
            <a:endCxn id="5418" idx="2"/>
          </p:cNvCxnSpPr>
          <p:nvPr/>
        </p:nvCxnSpPr>
        <p:spPr>
          <a:xfrm>
            <a:off x="7719413" y="1692638"/>
            <a:ext cx="408900" cy="0"/>
          </a:xfrm>
          <a:prstGeom prst="straightConnector1">
            <a:avLst/>
          </a:prstGeom>
          <a:noFill/>
          <a:ln w="9525" cap="flat" cmpd="sng">
            <a:solidFill>
              <a:srgbClr val="CC0000"/>
            </a:solidFill>
            <a:prstDash val="solid"/>
            <a:round/>
            <a:headEnd type="triangle" w="med" len="med"/>
            <a:tailEnd type="none" w="med" len="med"/>
          </a:ln>
        </p:spPr>
      </p:cxnSp>
      <p:sp>
        <p:nvSpPr>
          <p:cNvPr id="5418" name="Google Shape;5418;p119"/>
          <p:cNvSpPr/>
          <p:nvPr/>
        </p:nvSpPr>
        <p:spPr>
          <a:xfrm>
            <a:off x="8128413" y="1532588"/>
            <a:ext cx="311700" cy="320100"/>
          </a:xfrm>
          <a:prstGeom prst="ellipse">
            <a:avLst/>
          </a:pr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419" name="Google Shape;5419;p119"/>
          <p:cNvSpPr/>
          <p:nvPr/>
        </p:nvSpPr>
        <p:spPr>
          <a:xfrm>
            <a:off x="6718663" y="946988"/>
            <a:ext cx="311700" cy="320100"/>
          </a:xfrm>
          <a:prstGeom prst="ellipse">
            <a:avLst/>
          </a:prstGeom>
          <a:solidFill>
            <a:srgbClr val="FCE5CD"/>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p>
        </p:txBody>
      </p:sp>
      <p:sp>
        <p:nvSpPr>
          <p:cNvPr id="5420" name="Google Shape;5420;p119"/>
          <p:cNvSpPr/>
          <p:nvPr/>
        </p:nvSpPr>
        <p:spPr>
          <a:xfrm>
            <a:off x="7411513" y="946988"/>
            <a:ext cx="311700" cy="320100"/>
          </a:xfrm>
          <a:prstGeom prst="ellipse">
            <a:avLst/>
          </a:prstGeom>
          <a:solidFill>
            <a:srgbClr val="FCE5CD"/>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p>
        </p:txBody>
      </p:sp>
      <p:sp>
        <p:nvSpPr>
          <p:cNvPr id="5421" name="Google Shape;5421;p119"/>
          <p:cNvSpPr/>
          <p:nvPr/>
        </p:nvSpPr>
        <p:spPr>
          <a:xfrm>
            <a:off x="8132213" y="946988"/>
            <a:ext cx="311700" cy="320100"/>
          </a:xfrm>
          <a:prstGeom prst="ellipse">
            <a:avLst/>
          </a:prstGeom>
          <a:solidFill>
            <a:srgbClr val="FCE5CD"/>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p>
        </p:txBody>
      </p:sp>
      <p:cxnSp>
        <p:nvCxnSpPr>
          <p:cNvPr id="5422" name="Google Shape;5422;p119"/>
          <p:cNvCxnSpPr>
            <a:stCxn id="5389" idx="0"/>
            <a:endCxn id="5402" idx="6"/>
          </p:cNvCxnSpPr>
          <p:nvPr/>
        </p:nvCxnSpPr>
        <p:spPr>
          <a:xfrm rot="-5400000">
            <a:off x="6367438" y="3377438"/>
            <a:ext cx="1176600" cy="149100"/>
          </a:xfrm>
          <a:prstGeom prst="curvedConnector4">
            <a:avLst>
              <a:gd name="adj1" fmla="val 43192"/>
              <a:gd name="adj2" fmla="val 259759"/>
            </a:avLst>
          </a:prstGeom>
          <a:noFill/>
          <a:ln w="9525" cap="flat" cmpd="sng">
            <a:solidFill>
              <a:srgbClr val="CC0000"/>
            </a:solidFill>
            <a:prstDash val="solid"/>
            <a:round/>
            <a:headEnd type="none" w="med" len="med"/>
            <a:tailEnd type="triangle" w="med" len="med"/>
          </a:ln>
        </p:spPr>
      </p:cxnSp>
      <p:cxnSp>
        <p:nvCxnSpPr>
          <p:cNvPr id="5423" name="Google Shape;5423;p119"/>
          <p:cNvCxnSpPr>
            <a:endCxn id="5406" idx="6"/>
          </p:cNvCxnSpPr>
          <p:nvPr/>
        </p:nvCxnSpPr>
        <p:spPr>
          <a:xfrm rot="-5400000">
            <a:off x="7781513" y="3377138"/>
            <a:ext cx="1175700" cy="149100"/>
          </a:xfrm>
          <a:prstGeom prst="curvedConnector4">
            <a:avLst>
              <a:gd name="adj1" fmla="val 43193"/>
              <a:gd name="adj2" fmla="val 259708"/>
            </a:avLst>
          </a:prstGeom>
          <a:noFill/>
          <a:ln w="9525" cap="flat" cmpd="sng">
            <a:solidFill>
              <a:srgbClr val="CC0000"/>
            </a:solidFill>
            <a:prstDash val="solid"/>
            <a:round/>
            <a:headEnd type="none" w="med" len="med"/>
            <a:tailEnd type="triangle" w="med" len="med"/>
          </a:ln>
        </p:spPr>
      </p:cxnSp>
      <p:cxnSp>
        <p:nvCxnSpPr>
          <p:cNvPr id="5424" name="Google Shape;5424;p119"/>
          <p:cNvCxnSpPr/>
          <p:nvPr/>
        </p:nvCxnSpPr>
        <p:spPr>
          <a:xfrm rot="5400000" flipH="1">
            <a:off x="6282838" y="2702588"/>
            <a:ext cx="1018500" cy="170100"/>
          </a:xfrm>
          <a:prstGeom prst="curvedConnector4">
            <a:avLst>
              <a:gd name="adj1" fmla="val 27619"/>
              <a:gd name="adj2" fmla="val 239991"/>
            </a:avLst>
          </a:prstGeom>
          <a:noFill/>
          <a:ln w="9525" cap="flat" cmpd="sng">
            <a:solidFill>
              <a:srgbClr val="3D85C6"/>
            </a:solidFill>
            <a:prstDash val="solid"/>
            <a:round/>
            <a:headEnd type="none" w="med" len="med"/>
            <a:tailEnd type="triangle" w="med" len="med"/>
          </a:ln>
        </p:spPr>
      </p:cxnSp>
      <p:cxnSp>
        <p:nvCxnSpPr>
          <p:cNvPr id="5425" name="Google Shape;5425;p119"/>
          <p:cNvCxnSpPr/>
          <p:nvPr/>
        </p:nvCxnSpPr>
        <p:spPr>
          <a:xfrm rot="5400000" flipH="1">
            <a:off x="6984775" y="2702438"/>
            <a:ext cx="1018500" cy="170100"/>
          </a:xfrm>
          <a:prstGeom prst="curvedConnector4">
            <a:avLst>
              <a:gd name="adj1" fmla="val 27619"/>
              <a:gd name="adj2" fmla="val 239991"/>
            </a:avLst>
          </a:prstGeom>
          <a:noFill/>
          <a:ln w="9525" cap="flat" cmpd="sng">
            <a:solidFill>
              <a:srgbClr val="3D85C6"/>
            </a:solidFill>
            <a:prstDash val="solid"/>
            <a:round/>
            <a:headEnd type="none" w="med" len="med"/>
            <a:tailEnd type="triangle" w="med" len="med"/>
          </a:ln>
        </p:spPr>
      </p:cxnSp>
      <p:cxnSp>
        <p:nvCxnSpPr>
          <p:cNvPr id="5426" name="Google Shape;5426;p119"/>
          <p:cNvCxnSpPr>
            <a:stCxn id="5397" idx="0"/>
            <a:endCxn id="5412" idx="2"/>
          </p:cNvCxnSpPr>
          <p:nvPr/>
        </p:nvCxnSpPr>
        <p:spPr>
          <a:xfrm rot="5400000" flipH="1">
            <a:off x="7705663" y="2701088"/>
            <a:ext cx="1011000" cy="165600"/>
          </a:xfrm>
          <a:prstGeom prst="curvedConnector4">
            <a:avLst>
              <a:gd name="adj1" fmla="val 42080"/>
              <a:gd name="adj2" fmla="val 243765"/>
            </a:avLst>
          </a:prstGeom>
          <a:noFill/>
          <a:ln w="9525" cap="flat" cmpd="sng">
            <a:solidFill>
              <a:srgbClr val="3D85C6"/>
            </a:solidFill>
            <a:prstDash val="solid"/>
            <a:round/>
            <a:headEnd type="none" w="med" len="med"/>
            <a:tailEnd type="triangle" w="med" len="med"/>
          </a:ln>
        </p:spPr>
      </p:cxnSp>
      <p:cxnSp>
        <p:nvCxnSpPr>
          <p:cNvPr id="5427" name="Google Shape;5427;p119"/>
          <p:cNvCxnSpPr>
            <a:stCxn id="5390" idx="0"/>
            <a:endCxn id="5403" idx="6"/>
          </p:cNvCxnSpPr>
          <p:nvPr/>
        </p:nvCxnSpPr>
        <p:spPr>
          <a:xfrm rot="-5400000">
            <a:off x="7059963" y="3376988"/>
            <a:ext cx="1176600" cy="150000"/>
          </a:xfrm>
          <a:prstGeom prst="curvedConnector4">
            <a:avLst>
              <a:gd name="adj1" fmla="val 43192"/>
              <a:gd name="adj2" fmla="val 258717"/>
            </a:avLst>
          </a:prstGeom>
          <a:noFill/>
          <a:ln w="9525" cap="flat" cmpd="sng">
            <a:solidFill>
              <a:srgbClr val="CC0000"/>
            </a:solidFill>
            <a:prstDash val="solid"/>
            <a:round/>
            <a:headEnd type="none" w="med" len="med"/>
            <a:tailEnd type="triangle" w="med" len="med"/>
          </a:ln>
        </p:spPr>
      </p:cxnSp>
      <p:cxnSp>
        <p:nvCxnSpPr>
          <p:cNvPr id="5428" name="Google Shape;5428;p119"/>
          <p:cNvCxnSpPr/>
          <p:nvPr/>
        </p:nvCxnSpPr>
        <p:spPr>
          <a:xfrm rot="-5400000">
            <a:off x="7142838" y="2128988"/>
            <a:ext cx="1011900" cy="147600"/>
          </a:xfrm>
          <a:prstGeom prst="curvedConnector4">
            <a:avLst>
              <a:gd name="adj1" fmla="val 31443"/>
              <a:gd name="adj2" fmla="val 261331"/>
            </a:avLst>
          </a:prstGeom>
          <a:noFill/>
          <a:ln w="9525" cap="flat" cmpd="sng">
            <a:solidFill>
              <a:srgbClr val="CC0000"/>
            </a:solidFill>
            <a:prstDash val="solid"/>
            <a:round/>
            <a:headEnd type="none" w="med" len="med"/>
            <a:tailEnd type="triangle" w="med" len="med"/>
          </a:ln>
        </p:spPr>
      </p:cxnSp>
      <p:cxnSp>
        <p:nvCxnSpPr>
          <p:cNvPr id="5429" name="Google Shape;5429;p119"/>
          <p:cNvCxnSpPr/>
          <p:nvPr/>
        </p:nvCxnSpPr>
        <p:spPr>
          <a:xfrm rot="-5400000">
            <a:off x="7866013" y="2128988"/>
            <a:ext cx="1011900" cy="147600"/>
          </a:xfrm>
          <a:prstGeom prst="curvedConnector4">
            <a:avLst>
              <a:gd name="adj1" fmla="val 31443"/>
              <a:gd name="adj2" fmla="val 261331"/>
            </a:avLst>
          </a:prstGeom>
          <a:noFill/>
          <a:ln w="9525" cap="flat" cmpd="sng">
            <a:solidFill>
              <a:srgbClr val="CC0000"/>
            </a:solidFill>
            <a:prstDash val="solid"/>
            <a:round/>
            <a:headEnd type="none" w="med" len="med"/>
            <a:tailEnd type="triangle" w="med" len="med"/>
          </a:ln>
        </p:spPr>
      </p:cxnSp>
      <p:cxnSp>
        <p:nvCxnSpPr>
          <p:cNvPr id="5430" name="Google Shape;5430;p119"/>
          <p:cNvCxnSpPr>
            <a:endCxn id="5414" idx="6"/>
          </p:cNvCxnSpPr>
          <p:nvPr/>
        </p:nvCxnSpPr>
        <p:spPr>
          <a:xfrm rot="-5400000">
            <a:off x="6440213" y="2117888"/>
            <a:ext cx="1011600" cy="161100"/>
          </a:xfrm>
          <a:prstGeom prst="curvedConnector4">
            <a:avLst>
              <a:gd name="adj1" fmla="val 42089"/>
              <a:gd name="adj2" fmla="val 247812"/>
            </a:avLst>
          </a:prstGeom>
          <a:noFill/>
          <a:ln w="9525" cap="flat" cmpd="sng">
            <a:solidFill>
              <a:srgbClr val="CC0000"/>
            </a:solidFill>
            <a:prstDash val="solid"/>
            <a:round/>
            <a:headEnd type="none" w="med" len="med"/>
            <a:tailEnd type="triangle" w="med" len="med"/>
          </a:ln>
        </p:spPr>
      </p:cxnSp>
      <p:cxnSp>
        <p:nvCxnSpPr>
          <p:cNvPr id="5431" name="Google Shape;5431;p119"/>
          <p:cNvCxnSpPr>
            <a:stCxn id="5414" idx="0"/>
            <a:endCxn id="5419" idx="4"/>
          </p:cNvCxnSpPr>
          <p:nvPr/>
        </p:nvCxnSpPr>
        <p:spPr>
          <a:xfrm rot="10800000" flipH="1">
            <a:off x="6870713" y="1267088"/>
            <a:ext cx="3900" cy="265500"/>
          </a:xfrm>
          <a:prstGeom prst="straightConnector1">
            <a:avLst/>
          </a:prstGeom>
          <a:noFill/>
          <a:ln w="9525" cap="flat" cmpd="sng">
            <a:solidFill>
              <a:srgbClr val="CC0000"/>
            </a:solidFill>
            <a:prstDash val="solid"/>
            <a:round/>
            <a:headEnd type="none" w="med" len="med"/>
            <a:tailEnd type="triangle" w="med" len="med"/>
          </a:ln>
        </p:spPr>
      </p:cxnSp>
      <p:cxnSp>
        <p:nvCxnSpPr>
          <p:cNvPr id="5432" name="Google Shape;5432;p119"/>
          <p:cNvCxnSpPr>
            <a:stCxn id="5415" idx="0"/>
            <a:endCxn id="5420" idx="4"/>
          </p:cNvCxnSpPr>
          <p:nvPr/>
        </p:nvCxnSpPr>
        <p:spPr>
          <a:xfrm rot="10800000" flipH="1">
            <a:off x="7563563" y="1267088"/>
            <a:ext cx="3900" cy="265500"/>
          </a:xfrm>
          <a:prstGeom prst="straightConnector1">
            <a:avLst/>
          </a:prstGeom>
          <a:noFill/>
          <a:ln w="9525" cap="flat" cmpd="sng">
            <a:solidFill>
              <a:srgbClr val="CC0000"/>
            </a:solidFill>
            <a:prstDash val="solid"/>
            <a:round/>
            <a:headEnd type="none" w="med" len="med"/>
            <a:tailEnd type="triangle" w="med" len="med"/>
          </a:ln>
        </p:spPr>
      </p:cxnSp>
      <p:cxnSp>
        <p:nvCxnSpPr>
          <p:cNvPr id="5433" name="Google Shape;5433;p119"/>
          <p:cNvCxnSpPr>
            <a:stCxn id="5418" idx="0"/>
            <a:endCxn id="5421" idx="4"/>
          </p:cNvCxnSpPr>
          <p:nvPr/>
        </p:nvCxnSpPr>
        <p:spPr>
          <a:xfrm rot="10800000" flipH="1">
            <a:off x="8284263" y="1267088"/>
            <a:ext cx="3900" cy="265500"/>
          </a:xfrm>
          <a:prstGeom prst="straightConnector1">
            <a:avLst/>
          </a:prstGeom>
          <a:noFill/>
          <a:ln w="9525" cap="flat" cmpd="sng">
            <a:solidFill>
              <a:srgbClr val="CC0000"/>
            </a:solidFill>
            <a:prstDash val="solid"/>
            <a:round/>
            <a:headEnd type="none" w="med" len="med"/>
            <a:tailEnd type="triangle" w="med" len="med"/>
          </a:ln>
        </p:spPr>
      </p:cxnSp>
      <p:cxnSp>
        <p:nvCxnSpPr>
          <p:cNvPr id="5434" name="Google Shape;5434;p119"/>
          <p:cNvCxnSpPr>
            <a:stCxn id="5419" idx="0"/>
            <a:endCxn id="5350" idx="4"/>
          </p:cNvCxnSpPr>
          <p:nvPr/>
        </p:nvCxnSpPr>
        <p:spPr>
          <a:xfrm rot="10800000">
            <a:off x="5088913" y="532988"/>
            <a:ext cx="1785600" cy="414000"/>
          </a:xfrm>
          <a:prstGeom prst="straightConnector1">
            <a:avLst/>
          </a:prstGeom>
          <a:noFill/>
          <a:ln w="9525" cap="flat" cmpd="sng">
            <a:solidFill>
              <a:srgbClr val="000000"/>
            </a:solidFill>
            <a:prstDash val="solid"/>
            <a:round/>
            <a:headEnd type="none" w="med" len="med"/>
            <a:tailEnd type="triangle" w="med" len="med"/>
          </a:ln>
        </p:spPr>
      </p:cxnSp>
      <p:cxnSp>
        <p:nvCxnSpPr>
          <p:cNvPr id="5435" name="Google Shape;5435;p119"/>
          <p:cNvCxnSpPr>
            <a:stCxn id="5420" idx="0"/>
            <a:endCxn id="5350" idx="4"/>
          </p:cNvCxnSpPr>
          <p:nvPr/>
        </p:nvCxnSpPr>
        <p:spPr>
          <a:xfrm rot="10800000">
            <a:off x="5088763" y="532988"/>
            <a:ext cx="2478600" cy="414000"/>
          </a:xfrm>
          <a:prstGeom prst="straightConnector1">
            <a:avLst/>
          </a:prstGeom>
          <a:noFill/>
          <a:ln w="9525" cap="flat" cmpd="sng">
            <a:solidFill>
              <a:srgbClr val="000000"/>
            </a:solidFill>
            <a:prstDash val="solid"/>
            <a:round/>
            <a:headEnd type="none" w="med" len="med"/>
            <a:tailEnd type="triangle" w="med" len="med"/>
          </a:ln>
        </p:spPr>
      </p:cxnSp>
      <p:cxnSp>
        <p:nvCxnSpPr>
          <p:cNvPr id="5436" name="Google Shape;5436;p119"/>
          <p:cNvCxnSpPr>
            <a:stCxn id="5421" idx="0"/>
            <a:endCxn id="5350" idx="4"/>
          </p:cNvCxnSpPr>
          <p:nvPr/>
        </p:nvCxnSpPr>
        <p:spPr>
          <a:xfrm rot="10800000">
            <a:off x="5088863" y="532988"/>
            <a:ext cx="3199200" cy="414000"/>
          </a:xfrm>
          <a:prstGeom prst="straightConnector1">
            <a:avLst/>
          </a:prstGeom>
          <a:noFill/>
          <a:ln w="9525" cap="flat" cmpd="sng">
            <a:solidFill>
              <a:srgbClr val="000000"/>
            </a:solidFill>
            <a:prstDash val="solid"/>
            <a:round/>
            <a:headEnd type="none" w="med" len="med"/>
            <a:tailEnd type="triangle" w="med" len="med"/>
          </a:ln>
        </p:spPr>
      </p:cxnSp>
      <p:cxnSp>
        <p:nvCxnSpPr>
          <p:cNvPr id="5437" name="Google Shape;5437;p119"/>
          <p:cNvCxnSpPr/>
          <p:nvPr/>
        </p:nvCxnSpPr>
        <p:spPr>
          <a:xfrm>
            <a:off x="6320200" y="1687088"/>
            <a:ext cx="381000" cy="0"/>
          </a:xfrm>
          <a:prstGeom prst="straightConnector1">
            <a:avLst/>
          </a:prstGeom>
          <a:noFill/>
          <a:ln w="9525" cap="flat" cmpd="sng">
            <a:solidFill>
              <a:srgbClr val="CC0000"/>
            </a:solidFill>
            <a:prstDash val="solid"/>
            <a:round/>
            <a:headEnd type="triangle" w="med" len="med"/>
            <a:tailEnd type="none" w="med" len="med"/>
          </a:ln>
        </p:spPr>
      </p:cxnSp>
      <p:cxnSp>
        <p:nvCxnSpPr>
          <p:cNvPr id="5438" name="Google Shape;5438;p119"/>
          <p:cNvCxnSpPr>
            <a:endCxn id="5419" idx="2"/>
          </p:cNvCxnSpPr>
          <p:nvPr/>
        </p:nvCxnSpPr>
        <p:spPr>
          <a:xfrm rot="5400000" flipH="1">
            <a:off x="6283963" y="1541738"/>
            <a:ext cx="1016700" cy="147300"/>
          </a:xfrm>
          <a:prstGeom prst="curvedConnector4">
            <a:avLst>
              <a:gd name="adj1" fmla="val 42129"/>
              <a:gd name="adj2" fmla="val 261660"/>
            </a:avLst>
          </a:prstGeom>
          <a:noFill/>
          <a:ln w="9525" cap="flat" cmpd="sng">
            <a:solidFill>
              <a:srgbClr val="3D85C6"/>
            </a:solidFill>
            <a:prstDash val="solid"/>
            <a:round/>
            <a:headEnd type="none" w="med" len="med"/>
            <a:tailEnd type="triangle" w="med" len="med"/>
          </a:ln>
        </p:spPr>
      </p:cxnSp>
      <p:cxnSp>
        <p:nvCxnSpPr>
          <p:cNvPr id="5439" name="Google Shape;5439;p119"/>
          <p:cNvCxnSpPr/>
          <p:nvPr/>
        </p:nvCxnSpPr>
        <p:spPr>
          <a:xfrm>
            <a:off x="7024163" y="1682513"/>
            <a:ext cx="381000" cy="0"/>
          </a:xfrm>
          <a:prstGeom prst="straightConnector1">
            <a:avLst/>
          </a:prstGeom>
          <a:noFill/>
          <a:ln w="9525" cap="flat" cmpd="sng">
            <a:solidFill>
              <a:srgbClr val="CC0000"/>
            </a:solidFill>
            <a:prstDash val="solid"/>
            <a:round/>
            <a:headEnd type="triangle" w="med" len="med"/>
            <a:tailEnd type="none" w="med" len="med"/>
          </a:ln>
        </p:spPr>
      </p:cxnSp>
      <p:cxnSp>
        <p:nvCxnSpPr>
          <p:cNvPr id="5440" name="Google Shape;5440;p119"/>
          <p:cNvCxnSpPr>
            <a:endCxn id="5420" idx="2"/>
          </p:cNvCxnSpPr>
          <p:nvPr/>
        </p:nvCxnSpPr>
        <p:spPr>
          <a:xfrm rot="5400000" flipH="1">
            <a:off x="6984763" y="1533788"/>
            <a:ext cx="1011900" cy="158400"/>
          </a:xfrm>
          <a:prstGeom prst="curvedConnector4">
            <a:avLst>
              <a:gd name="adj1" fmla="val 42092"/>
              <a:gd name="adj2" fmla="val 250331"/>
            </a:avLst>
          </a:prstGeom>
          <a:noFill/>
          <a:ln w="9525" cap="flat" cmpd="sng">
            <a:solidFill>
              <a:srgbClr val="3D85C6"/>
            </a:solidFill>
            <a:prstDash val="solid"/>
            <a:round/>
            <a:headEnd type="none" w="med" len="med"/>
            <a:tailEnd type="triangle" w="med" len="med"/>
          </a:ln>
        </p:spPr>
      </p:cxnSp>
      <p:cxnSp>
        <p:nvCxnSpPr>
          <p:cNvPr id="5441" name="Google Shape;5441;p119"/>
          <p:cNvCxnSpPr/>
          <p:nvPr/>
        </p:nvCxnSpPr>
        <p:spPr>
          <a:xfrm>
            <a:off x="7737850" y="1682513"/>
            <a:ext cx="381000" cy="0"/>
          </a:xfrm>
          <a:prstGeom prst="straightConnector1">
            <a:avLst/>
          </a:prstGeom>
          <a:noFill/>
          <a:ln w="9525" cap="flat" cmpd="sng">
            <a:solidFill>
              <a:srgbClr val="CC0000"/>
            </a:solidFill>
            <a:prstDash val="solid"/>
            <a:round/>
            <a:headEnd type="triangle" w="med" len="med"/>
            <a:tailEnd type="none" w="med" len="med"/>
          </a:ln>
        </p:spPr>
      </p:cxnSp>
      <p:cxnSp>
        <p:nvCxnSpPr>
          <p:cNvPr id="5442" name="Google Shape;5442;p119"/>
          <p:cNvCxnSpPr>
            <a:endCxn id="5421" idx="2"/>
          </p:cNvCxnSpPr>
          <p:nvPr/>
        </p:nvCxnSpPr>
        <p:spPr>
          <a:xfrm rot="5400000" flipH="1">
            <a:off x="7701863" y="1537388"/>
            <a:ext cx="1011900" cy="151200"/>
          </a:xfrm>
          <a:prstGeom prst="curvedConnector4">
            <a:avLst>
              <a:gd name="adj1" fmla="val 42092"/>
              <a:gd name="adj2" fmla="val 257490"/>
            </a:avLst>
          </a:prstGeom>
          <a:noFill/>
          <a:ln w="9525" cap="flat" cmpd="sng">
            <a:solidFill>
              <a:srgbClr val="3D85C6"/>
            </a:solidFill>
            <a:prstDash val="solid"/>
            <a:round/>
            <a:headEnd type="none" w="med" len="med"/>
            <a:tailEnd type="triangle" w="med" len="med"/>
          </a:ln>
        </p:spPr>
      </p:cxnSp>
      <p:pic>
        <p:nvPicPr>
          <p:cNvPr id="5443" name="Google Shape;5443;p119"/>
          <p:cNvPicPr preferRelativeResize="0"/>
          <p:nvPr/>
        </p:nvPicPr>
        <p:blipFill>
          <a:blip r:embed="rId3">
            <a:alphaModFix/>
          </a:blip>
          <a:stretch>
            <a:fillRect/>
          </a:stretch>
        </p:blipFill>
        <p:spPr>
          <a:xfrm>
            <a:off x="6809503" y="3354713"/>
            <a:ext cx="141709" cy="196950"/>
          </a:xfrm>
          <a:prstGeom prst="rect">
            <a:avLst/>
          </a:prstGeom>
          <a:noFill/>
          <a:ln>
            <a:noFill/>
          </a:ln>
        </p:spPr>
      </p:pic>
      <p:pic>
        <p:nvPicPr>
          <p:cNvPr id="5444" name="Google Shape;5444;p119"/>
          <p:cNvPicPr preferRelativeResize="0"/>
          <p:nvPr/>
        </p:nvPicPr>
        <p:blipFill>
          <a:blip r:embed="rId3">
            <a:alphaModFix/>
          </a:blip>
          <a:stretch>
            <a:fillRect/>
          </a:stretch>
        </p:blipFill>
        <p:spPr>
          <a:xfrm>
            <a:off x="7502328" y="3354638"/>
            <a:ext cx="141709" cy="196950"/>
          </a:xfrm>
          <a:prstGeom prst="rect">
            <a:avLst/>
          </a:prstGeom>
          <a:noFill/>
          <a:ln>
            <a:noFill/>
          </a:ln>
        </p:spPr>
      </p:pic>
      <p:pic>
        <p:nvPicPr>
          <p:cNvPr id="5445" name="Google Shape;5445;p119"/>
          <p:cNvPicPr preferRelativeResize="0"/>
          <p:nvPr/>
        </p:nvPicPr>
        <p:blipFill>
          <a:blip r:embed="rId3">
            <a:alphaModFix/>
          </a:blip>
          <a:stretch>
            <a:fillRect/>
          </a:stretch>
        </p:blipFill>
        <p:spPr>
          <a:xfrm>
            <a:off x="8223078" y="3350963"/>
            <a:ext cx="141709" cy="196950"/>
          </a:xfrm>
          <a:prstGeom prst="rect">
            <a:avLst/>
          </a:prstGeom>
          <a:noFill/>
          <a:ln>
            <a:noFill/>
          </a:ln>
        </p:spPr>
      </p:pic>
      <p:pic>
        <p:nvPicPr>
          <p:cNvPr id="5446" name="Google Shape;5446;p119"/>
          <p:cNvPicPr preferRelativeResize="0"/>
          <p:nvPr/>
        </p:nvPicPr>
        <p:blipFill>
          <a:blip r:embed="rId3">
            <a:alphaModFix/>
          </a:blip>
          <a:stretch>
            <a:fillRect/>
          </a:stretch>
        </p:blipFill>
        <p:spPr>
          <a:xfrm>
            <a:off x="6799803" y="2179763"/>
            <a:ext cx="141709" cy="196950"/>
          </a:xfrm>
          <a:prstGeom prst="rect">
            <a:avLst/>
          </a:prstGeom>
          <a:noFill/>
          <a:ln>
            <a:noFill/>
          </a:ln>
        </p:spPr>
      </p:pic>
      <p:pic>
        <p:nvPicPr>
          <p:cNvPr id="5447" name="Google Shape;5447;p119"/>
          <p:cNvPicPr preferRelativeResize="0"/>
          <p:nvPr/>
        </p:nvPicPr>
        <p:blipFill>
          <a:blip r:embed="rId3">
            <a:alphaModFix/>
          </a:blip>
          <a:stretch>
            <a:fillRect/>
          </a:stretch>
        </p:blipFill>
        <p:spPr>
          <a:xfrm>
            <a:off x="7492628" y="2179763"/>
            <a:ext cx="141709" cy="196950"/>
          </a:xfrm>
          <a:prstGeom prst="rect">
            <a:avLst/>
          </a:prstGeom>
          <a:noFill/>
          <a:ln>
            <a:noFill/>
          </a:ln>
        </p:spPr>
      </p:pic>
      <p:pic>
        <p:nvPicPr>
          <p:cNvPr id="5448" name="Google Shape;5448;p119"/>
          <p:cNvPicPr preferRelativeResize="0"/>
          <p:nvPr/>
        </p:nvPicPr>
        <p:blipFill>
          <a:blip r:embed="rId3">
            <a:alphaModFix/>
          </a:blip>
          <a:stretch>
            <a:fillRect/>
          </a:stretch>
        </p:blipFill>
        <p:spPr>
          <a:xfrm>
            <a:off x="8213378" y="2179763"/>
            <a:ext cx="141709" cy="196950"/>
          </a:xfrm>
          <a:prstGeom prst="rect">
            <a:avLst/>
          </a:prstGeom>
          <a:noFill/>
          <a:ln>
            <a:noFill/>
          </a:ln>
        </p:spPr>
      </p:pic>
      <p:pic>
        <p:nvPicPr>
          <p:cNvPr id="5449" name="Google Shape;5449;p119"/>
          <p:cNvPicPr preferRelativeResize="0"/>
          <p:nvPr/>
        </p:nvPicPr>
        <p:blipFill>
          <a:blip r:embed="rId4">
            <a:alphaModFix/>
          </a:blip>
          <a:stretch>
            <a:fillRect/>
          </a:stretch>
        </p:blipFill>
        <p:spPr>
          <a:xfrm>
            <a:off x="6787337" y="1594163"/>
            <a:ext cx="166650" cy="196950"/>
          </a:xfrm>
          <a:prstGeom prst="rect">
            <a:avLst/>
          </a:prstGeom>
          <a:noFill/>
          <a:ln>
            <a:noFill/>
          </a:ln>
        </p:spPr>
      </p:pic>
      <p:pic>
        <p:nvPicPr>
          <p:cNvPr id="5450" name="Google Shape;5450;p119"/>
          <p:cNvPicPr preferRelativeResize="0"/>
          <p:nvPr/>
        </p:nvPicPr>
        <p:blipFill>
          <a:blip r:embed="rId4">
            <a:alphaModFix/>
          </a:blip>
          <a:stretch>
            <a:fillRect/>
          </a:stretch>
        </p:blipFill>
        <p:spPr>
          <a:xfrm>
            <a:off x="7489387" y="1594163"/>
            <a:ext cx="166650" cy="196950"/>
          </a:xfrm>
          <a:prstGeom prst="rect">
            <a:avLst/>
          </a:prstGeom>
          <a:noFill/>
          <a:ln>
            <a:noFill/>
          </a:ln>
        </p:spPr>
      </p:pic>
      <p:pic>
        <p:nvPicPr>
          <p:cNvPr id="5451" name="Google Shape;5451;p119"/>
          <p:cNvPicPr preferRelativeResize="0"/>
          <p:nvPr/>
        </p:nvPicPr>
        <p:blipFill>
          <a:blip r:embed="rId4">
            <a:alphaModFix/>
          </a:blip>
          <a:stretch>
            <a:fillRect/>
          </a:stretch>
        </p:blipFill>
        <p:spPr>
          <a:xfrm>
            <a:off x="8191687" y="1594163"/>
            <a:ext cx="166650" cy="196950"/>
          </a:xfrm>
          <a:prstGeom prst="rect">
            <a:avLst/>
          </a:prstGeom>
          <a:noFill/>
          <a:ln>
            <a:noFill/>
          </a:ln>
        </p:spPr>
      </p:pic>
      <p:pic>
        <p:nvPicPr>
          <p:cNvPr id="5452" name="Google Shape;5452;p119"/>
          <p:cNvPicPr preferRelativeResize="0"/>
          <p:nvPr/>
        </p:nvPicPr>
        <p:blipFill>
          <a:blip r:embed="rId4">
            <a:alphaModFix/>
          </a:blip>
          <a:stretch>
            <a:fillRect/>
          </a:stretch>
        </p:blipFill>
        <p:spPr>
          <a:xfrm>
            <a:off x="6791137" y="2765363"/>
            <a:ext cx="166650" cy="196950"/>
          </a:xfrm>
          <a:prstGeom prst="rect">
            <a:avLst/>
          </a:prstGeom>
          <a:noFill/>
          <a:ln>
            <a:noFill/>
          </a:ln>
        </p:spPr>
      </p:pic>
      <p:pic>
        <p:nvPicPr>
          <p:cNvPr id="5453" name="Google Shape;5453;p119"/>
          <p:cNvPicPr preferRelativeResize="0"/>
          <p:nvPr/>
        </p:nvPicPr>
        <p:blipFill>
          <a:blip r:embed="rId4">
            <a:alphaModFix/>
          </a:blip>
          <a:stretch>
            <a:fillRect/>
          </a:stretch>
        </p:blipFill>
        <p:spPr>
          <a:xfrm>
            <a:off x="7483962" y="2765363"/>
            <a:ext cx="166650" cy="196950"/>
          </a:xfrm>
          <a:prstGeom prst="rect">
            <a:avLst/>
          </a:prstGeom>
          <a:noFill/>
          <a:ln>
            <a:noFill/>
          </a:ln>
        </p:spPr>
      </p:pic>
      <p:pic>
        <p:nvPicPr>
          <p:cNvPr id="5454" name="Google Shape;5454;p119"/>
          <p:cNvPicPr preferRelativeResize="0"/>
          <p:nvPr/>
        </p:nvPicPr>
        <p:blipFill>
          <a:blip r:embed="rId4">
            <a:alphaModFix/>
          </a:blip>
          <a:stretch>
            <a:fillRect/>
          </a:stretch>
        </p:blipFill>
        <p:spPr>
          <a:xfrm>
            <a:off x="8204712" y="2765363"/>
            <a:ext cx="166650" cy="196950"/>
          </a:xfrm>
          <a:prstGeom prst="rect">
            <a:avLst/>
          </a:prstGeom>
          <a:noFill/>
          <a:ln>
            <a:noFill/>
          </a:ln>
        </p:spPr>
      </p:pic>
      <p:pic>
        <p:nvPicPr>
          <p:cNvPr id="5455" name="Google Shape;5455;p119"/>
          <p:cNvPicPr preferRelativeResize="0"/>
          <p:nvPr/>
        </p:nvPicPr>
        <p:blipFill>
          <a:blip r:embed="rId5">
            <a:alphaModFix/>
          </a:blip>
          <a:stretch>
            <a:fillRect/>
          </a:stretch>
        </p:blipFill>
        <p:spPr>
          <a:xfrm>
            <a:off x="6791187" y="1008563"/>
            <a:ext cx="166650" cy="196950"/>
          </a:xfrm>
          <a:prstGeom prst="rect">
            <a:avLst/>
          </a:prstGeom>
          <a:noFill/>
          <a:ln>
            <a:noFill/>
          </a:ln>
        </p:spPr>
      </p:pic>
      <p:pic>
        <p:nvPicPr>
          <p:cNvPr id="5456" name="Google Shape;5456;p119"/>
          <p:cNvPicPr preferRelativeResize="0"/>
          <p:nvPr/>
        </p:nvPicPr>
        <p:blipFill>
          <a:blip r:embed="rId5">
            <a:alphaModFix/>
          </a:blip>
          <a:stretch>
            <a:fillRect/>
          </a:stretch>
        </p:blipFill>
        <p:spPr>
          <a:xfrm>
            <a:off x="7497962" y="1008563"/>
            <a:ext cx="166650" cy="196950"/>
          </a:xfrm>
          <a:prstGeom prst="rect">
            <a:avLst/>
          </a:prstGeom>
          <a:noFill/>
          <a:ln>
            <a:noFill/>
          </a:ln>
        </p:spPr>
      </p:pic>
      <p:pic>
        <p:nvPicPr>
          <p:cNvPr id="5457" name="Google Shape;5457;p119"/>
          <p:cNvPicPr preferRelativeResize="0"/>
          <p:nvPr/>
        </p:nvPicPr>
        <p:blipFill>
          <a:blip r:embed="rId5">
            <a:alphaModFix/>
          </a:blip>
          <a:stretch>
            <a:fillRect/>
          </a:stretch>
        </p:blipFill>
        <p:spPr>
          <a:xfrm>
            <a:off x="8204737" y="1008563"/>
            <a:ext cx="166650" cy="196950"/>
          </a:xfrm>
          <a:prstGeom prst="rect">
            <a:avLst/>
          </a:prstGeom>
          <a:noFill/>
          <a:ln>
            <a:noFill/>
          </a:ln>
        </p:spPr>
      </p:pic>
      <p:sp>
        <p:nvSpPr>
          <p:cNvPr id="5458" name="Google Shape;5458;p119"/>
          <p:cNvSpPr txBox="1"/>
          <p:nvPr/>
        </p:nvSpPr>
        <p:spPr>
          <a:xfrm>
            <a:off x="826175" y="4169900"/>
            <a:ext cx="777600" cy="532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CNN </a:t>
            </a:r>
            <a:endParaRPr sz="1200">
              <a:latin typeface="Times New Roman"/>
              <a:ea typeface="Times New Roman"/>
              <a:cs typeface="Times New Roman"/>
              <a:sym typeface="Times New Roman"/>
            </a:endParaRPr>
          </a:p>
          <a:p>
            <a:pPr marL="0" lvl="0" indent="0" algn="ctr" rtl="0">
              <a:spcBef>
                <a:spcPts val="0"/>
              </a:spcBef>
              <a:spcAft>
                <a:spcPts val="0"/>
              </a:spcAft>
              <a:buNone/>
            </a:pPr>
            <a:r>
              <a:rPr lang="en" sz="1200">
                <a:latin typeface="Times New Roman"/>
                <a:ea typeface="Times New Roman"/>
                <a:cs typeface="Times New Roman"/>
                <a:sym typeface="Times New Roman"/>
              </a:rPr>
              <a:t>Layer</a:t>
            </a:r>
            <a:r>
              <a:rPr lang="en">
                <a:latin typeface="Times New Roman"/>
                <a:ea typeface="Times New Roman"/>
                <a:cs typeface="Times New Roman"/>
                <a:sym typeface="Times New Roman"/>
              </a:rPr>
              <a:t> </a:t>
            </a:r>
            <a:endParaRPr>
              <a:latin typeface="Times New Roman"/>
              <a:ea typeface="Times New Roman"/>
              <a:cs typeface="Times New Roman"/>
              <a:sym typeface="Times New Roman"/>
            </a:endParaRPr>
          </a:p>
        </p:txBody>
      </p:sp>
      <p:sp>
        <p:nvSpPr>
          <p:cNvPr id="5459" name="Google Shape;5459;p119"/>
          <p:cNvSpPr/>
          <p:nvPr/>
        </p:nvSpPr>
        <p:spPr>
          <a:xfrm>
            <a:off x="1556850" y="2638825"/>
            <a:ext cx="7175100" cy="1064100"/>
          </a:xfrm>
          <a:prstGeom prst="roundRect">
            <a:avLst>
              <a:gd name="adj" fmla="val 16667"/>
            </a:avLst>
          </a:prstGeom>
          <a:noFill/>
          <a:ln w="9525" cap="flat" cmpd="sng">
            <a:solidFill>
              <a:schemeClr val="dk2"/>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0" name="Google Shape;5460;p119"/>
          <p:cNvSpPr/>
          <p:nvPr/>
        </p:nvSpPr>
        <p:spPr>
          <a:xfrm>
            <a:off x="1556850" y="1426713"/>
            <a:ext cx="7175100" cy="1064100"/>
          </a:xfrm>
          <a:prstGeom prst="roundRect">
            <a:avLst>
              <a:gd name="adj" fmla="val 16667"/>
            </a:avLst>
          </a:prstGeom>
          <a:noFill/>
          <a:ln w="9525" cap="flat" cmpd="sng">
            <a:solidFill>
              <a:schemeClr val="dk2"/>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1" name="Google Shape;5461;p119"/>
          <p:cNvSpPr txBox="1"/>
          <p:nvPr/>
        </p:nvSpPr>
        <p:spPr>
          <a:xfrm>
            <a:off x="722376" y="1650675"/>
            <a:ext cx="985200" cy="61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BiLSTM </a:t>
            </a:r>
            <a:endParaRPr sz="1200">
              <a:latin typeface="Times New Roman"/>
              <a:ea typeface="Times New Roman"/>
              <a:cs typeface="Times New Roman"/>
              <a:sym typeface="Times New Roman"/>
            </a:endParaRPr>
          </a:p>
          <a:p>
            <a:pPr marL="0" lvl="0" indent="0" algn="ctr" rtl="0">
              <a:spcBef>
                <a:spcPts val="0"/>
              </a:spcBef>
              <a:spcAft>
                <a:spcPts val="0"/>
              </a:spcAft>
              <a:buNone/>
            </a:pPr>
            <a:r>
              <a:rPr lang="en" sz="1200">
                <a:latin typeface="Times New Roman"/>
                <a:ea typeface="Times New Roman"/>
                <a:cs typeface="Times New Roman"/>
                <a:sym typeface="Times New Roman"/>
              </a:rPr>
              <a:t>Layer</a:t>
            </a:r>
            <a:endParaRPr sz="1200">
              <a:latin typeface="Times New Roman"/>
              <a:ea typeface="Times New Roman"/>
              <a:cs typeface="Times New Roman"/>
              <a:sym typeface="Times New Roman"/>
            </a:endParaRPr>
          </a:p>
          <a:p>
            <a:pPr marL="0" lvl="0" indent="0" algn="ctr" rtl="0">
              <a:spcBef>
                <a:spcPts val="0"/>
              </a:spcBef>
              <a:spcAft>
                <a:spcPts val="0"/>
              </a:spcAft>
              <a:buNone/>
            </a:pPr>
            <a:endParaRPr>
              <a:latin typeface="Times New Roman"/>
              <a:ea typeface="Times New Roman"/>
              <a:cs typeface="Times New Roman"/>
              <a:sym typeface="Times New Roman"/>
            </a:endParaRPr>
          </a:p>
        </p:txBody>
      </p:sp>
      <p:sp>
        <p:nvSpPr>
          <p:cNvPr id="5462" name="Google Shape;5462;p119"/>
          <p:cNvSpPr txBox="1"/>
          <p:nvPr/>
        </p:nvSpPr>
        <p:spPr>
          <a:xfrm>
            <a:off x="724300" y="2871200"/>
            <a:ext cx="985200" cy="61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BiLSTM </a:t>
            </a:r>
            <a:endParaRPr sz="1200">
              <a:latin typeface="Times New Roman"/>
              <a:ea typeface="Times New Roman"/>
              <a:cs typeface="Times New Roman"/>
              <a:sym typeface="Times New Roman"/>
            </a:endParaRPr>
          </a:p>
          <a:p>
            <a:pPr marL="0" lvl="0" indent="0" algn="ctr" rtl="0">
              <a:spcBef>
                <a:spcPts val="0"/>
              </a:spcBef>
              <a:spcAft>
                <a:spcPts val="0"/>
              </a:spcAft>
              <a:buNone/>
            </a:pPr>
            <a:r>
              <a:rPr lang="en" sz="1200">
                <a:latin typeface="Times New Roman"/>
                <a:ea typeface="Times New Roman"/>
                <a:cs typeface="Times New Roman"/>
                <a:sym typeface="Times New Roman"/>
              </a:rPr>
              <a:t>Layer</a:t>
            </a:r>
            <a:endParaRPr sz="1200">
              <a:latin typeface="Times New Roman"/>
              <a:ea typeface="Times New Roman"/>
              <a:cs typeface="Times New Roman"/>
              <a:sym typeface="Times New Roman"/>
            </a:endParaRPr>
          </a:p>
          <a:p>
            <a:pPr marL="0" lvl="0" indent="0" algn="ctr" rtl="0">
              <a:spcBef>
                <a:spcPts val="0"/>
              </a:spcBef>
              <a:spcAft>
                <a:spcPts val="0"/>
              </a:spcAft>
              <a:buNone/>
            </a:pPr>
            <a:endParaRPr>
              <a:latin typeface="Times New Roman"/>
              <a:ea typeface="Times New Roman"/>
              <a:cs typeface="Times New Roman"/>
              <a:sym typeface="Times New Roman"/>
            </a:endParaRP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5466"/>
        <p:cNvGrpSpPr/>
        <p:nvPr/>
      </p:nvGrpSpPr>
      <p:grpSpPr>
        <a:xfrm>
          <a:off x="0" y="0"/>
          <a:ext cx="0" cy="0"/>
          <a:chOff x="0" y="0"/>
          <a:chExt cx="0" cy="0"/>
        </a:xfrm>
      </p:grpSpPr>
      <p:sp>
        <p:nvSpPr>
          <p:cNvPr id="5467" name="Google Shape;5467;p120"/>
          <p:cNvSpPr/>
          <p:nvPr/>
        </p:nvSpPr>
        <p:spPr>
          <a:xfrm>
            <a:off x="1466425" y="4408175"/>
            <a:ext cx="6545100" cy="655800"/>
          </a:xfrm>
          <a:prstGeom prst="roundRect">
            <a:avLst>
              <a:gd name="adj" fmla="val 16667"/>
            </a:avLst>
          </a:prstGeom>
          <a:noFill/>
          <a:ln w="9525" cap="flat" cmpd="sng">
            <a:solidFill>
              <a:schemeClr val="dk2"/>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468" name="Google Shape;5468;p120"/>
          <p:cNvCxnSpPr>
            <a:stCxn id="5469" idx="0"/>
          </p:cNvCxnSpPr>
          <p:nvPr/>
        </p:nvCxnSpPr>
        <p:spPr>
          <a:xfrm rot="10800000" flipH="1">
            <a:off x="1797123" y="3136707"/>
            <a:ext cx="5400" cy="393000"/>
          </a:xfrm>
          <a:prstGeom prst="straightConnector1">
            <a:avLst/>
          </a:prstGeom>
          <a:noFill/>
          <a:ln w="9525" cap="flat" cmpd="sng">
            <a:solidFill>
              <a:srgbClr val="3D85C6"/>
            </a:solidFill>
            <a:prstDash val="solid"/>
            <a:round/>
            <a:headEnd type="none" w="med" len="med"/>
            <a:tailEnd type="triangle" w="med" len="med"/>
          </a:ln>
        </p:spPr>
      </p:cxnSp>
      <p:sp>
        <p:nvSpPr>
          <p:cNvPr id="5469" name="Google Shape;5469;p120"/>
          <p:cNvSpPr/>
          <p:nvPr/>
        </p:nvSpPr>
        <p:spPr>
          <a:xfrm>
            <a:off x="1655073" y="3529707"/>
            <a:ext cx="284100" cy="721800"/>
          </a:xfrm>
          <a:prstGeom prst="rect">
            <a:avLst/>
          </a:prstGeom>
          <a:solidFill>
            <a:srgbClr val="53C6FC"/>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chemeClr val="dk1"/>
              </a:solidFill>
              <a:latin typeface="Times New Roman"/>
              <a:ea typeface="Times New Roman"/>
              <a:cs typeface="Times New Roman"/>
              <a:sym typeface="Times New Roman"/>
            </a:endParaRPr>
          </a:p>
        </p:txBody>
      </p:sp>
      <p:sp>
        <p:nvSpPr>
          <p:cNvPr id="5470" name="Google Shape;5470;p120"/>
          <p:cNvSpPr/>
          <p:nvPr/>
        </p:nvSpPr>
        <p:spPr>
          <a:xfrm>
            <a:off x="2286412" y="3529707"/>
            <a:ext cx="284100" cy="721800"/>
          </a:xfrm>
          <a:prstGeom prst="rect">
            <a:avLst/>
          </a:prstGeom>
          <a:solidFill>
            <a:srgbClr val="53C6FC"/>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chemeClr val="dk1"/>
              </a:solidFill>
              <a:latin typeface="Times New Roman"/>
              <a:ea typeface="Times New Roman"/>
              <a:cs typeface="Times New Roman"/>
              <a:sym typeface="Times New Roman"/>
            </a:endParaRPr>
          </a:p>
        </p:txBody>
      </p:sp>
      <p:sp>
        <p:nvSpPr>
          <p:cNvPr id="5471" name="Google Shape;5471;p120"/>
          <p:cNvSpPr txBox="1"/>
          <p:nvPr/>
        </p:nvSpPr>
        <p:spPr>
          <a:xfrm>
            <a:off x="2171450" y="3700050"/>
            <a:ext cx="514200" cy="562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rPr>
              <a:t>C</a:t>
            </a:r>
            <a:endParaRPr>
              <a:solidFill>
                <a:schemeClr val="dk1"/>
              </a:solidFill>
            </a:endParaRPr>
          </a:p>
        </p:txBody>
      </p:sp>
      <p:sp>
        <p:nvSpPr>
          <p:cNvPr id="5472" name="Google Shape;5472;p120"/>
          <p:cNvSpPr txBox="1"/>
          <p:nvPr/>
        </p:nvSpPr>
        <p:spPr>
          <a:xfrm>
            <a:off x="1539560" y="3689524"/>
            <a:ext cx="514200" cy="562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rPr>
              <a:t>C</a:t>
            </a:r>
            <a:endParaRPr>
              <a:solidFill>
                <a:schemeClr val="dk1"/>
              </a:solidFill>
            </a:endParaRPr>
          </a:p>
        </p:txBody>
      </p:sp>
      <p:sp>
        <p:nvSpPr>
          <p:cNvPr id="5473" name="Google Shape;5473;p120"/>
          <p:cNvSpPr/>
          <p:nvPr/>
        </p:nvSpPr>
        <p:spPr>
          <a:xfrm>
            <a:off x="1654366" y="2844954"/>
            <a:ext cx="284100" cy="291900"/>
          </a:xfrm>
          <a:prstGeom prst="ellipse">
            <a:avLst/>
          </a:prstGeom>
          <a:solidFill>
            <a:srgbClr val="FBFB8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474" name="Google Shape;5474;p120"/>
          <p:cNvCxnSpPr/>
          <p:nvPr/>
        </p:nvCxnSpPr>
        <p:spPr>
          <a:xfrm rot="10800000" flipH="1">
            <a:off x="2429287" y="3136707"/>
            <a:ext cx="5400" cy="393000"/>
          </a:xfrm>
          <a:prstGeom prst="straightConnector1">
            <a:avLst/>
          </a:prstGeom>
          <a:noFill/>
          <a:ln w="9525" cap="flat" cmpd="sng">
            <a:solidFill>
              <a:srgbClr val="3D85C6"/>
            </a:solidFill>
            <a:prstDash val="solid"/>
            <a:round/>
            <a:headEnd type="none" w="med" len="med"/>
            <a:tailEnd type="triangle" w="med" len="med"/>
          </a:ln>
        </p:spPr>
      </p:cxnSp>
      <p:sp>
        <p:nvSpPr>
          <p:cNvPr id="5475" name="Google Shape;5475;p120"/>
          <p:cNvSpPr/>
          <p:nvPr/>
        </p:nvSpPr>
        <p:spPr>
          <a:xfrm>
            <a:off x="2286412" y="2844954"/>
            <a:ext cx="284100" cy="291900"/>
          </a:xfrm>
          <a:prstGeom prst="ellipse">
            <a:avLst/>
          </a:prstGeom>
          <a:solidFill>
            <a:srgbClr val="FBFB8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5476" name="Google Shape;5476;p120"/>
          <p:cNvCxnSpPr>
            <a:stCxn id="5473" idx="6"/>
            <a:endCxn id="5475" idx="2"/>
          </p:cNvCxnSpPr>
          <p:nvPr/>
        </p:nvCxnSpPr>
        <p:spPr>
          <a:xfrm>
            <a:off x="1938466" y="2990904"/>
            <a:ext cx="348000" cy="0"/>
          </a:xfrm>
          <a:prstGeom prst="straightConnector1">
            <a:avLst/>
          </a:prstGeom>
          <a:noFill/>
          <a:ln w="9525" cap="flat" cmpd="sng">
            <a:solidFill>
              <a:srgbClr val="3D85C6"/>
            </a:solidFill>
            <a:prstDash val="solid"/>
            <a:round/>
            <a:headEnd type="none" w="med" len="med"/>
            <a:tailEnd type="triangle" w="med" len="med"/>
          </a:ln>
        </p:spPr>
      </p:cxnSp>
      <p:cxnSp>
        <p:nvCxnSpPr>
          <p:cNvPr id="5477" name="Google Shape;5477;p120"/>
          <p:cNvCxnSpPr>
            <a:stCxn id="5475" idx="6"/>
            <a:endCxn id="5478" idx="2"/>
          </p:cNvCxnSpPr>
          <p:nvPr/>
        </p:nvCxnSpPr>
        <p:spPr>
          <a:xfrm>
            <a:off x="2570512" y="2990904"/>
            <a:ext cx="381300" cy="0"/>
          </a:xfrm>
          <a:prstGeom prst="straightConnector1">
            <a:avLst/>
          </a:prstGeom>
          <a:noFill/>
          <a:ln w="9525" cap="flat" cmpd="sng">
            <a:solidFill>
              <a:srgbClr val="3D85C6"/>
            </a:solidFill>
            <a:prstDash val="solid"/>
            <a:round/>
            <a:headEnd type="none" w="med" len="med"/>
            <a:tailEnd type="triangle" w="med" len="med"/>
          </a:ln>
        </p:spPr>
      </p:cxnSp>
      <p:cxnSp>
        <p:nvCxnSpPr>
          <p:cNvPr id="5479" name="Google Shape;5479;p120"/>
          <p:cNvCxnSpPr>
            <a:stCxn id="5480" idx="0"/>
          </p:cNvCxnSpPr>
          <p:nvPr/>
        </p:nvCxnSpPr>
        <p:spPr>
          <a:xfrm rot="10800000" flipH="1">
            <a:off x="3094649" y="3136707"/>
            <a:ext cx="5400" cy="393000"/>
          </a:xfrm>
          <a:prstGeom prst="straightConnector1">
            <a:avLst/>
          </a:prstGeom>
          <a:noFill/>
          <a:ln w="9525" cap="flat" cmpd="sng">
            <a:solidFill>
              <a:srgbClr val="3D85C6"/>
            </a:solidFill>
            <a:prstDash val="solid"/>
            <a:round/>
            <a:headEnd type="none" w="med" len="med"/>
            <a:tailEnd type="triangle" w="med" len="med"/>
          </a:ln>
        </p:spPr>
      </p:cxnSp>
      <p:sp>
        <p:nvSpPr>
          <p:cNvPr id="5480" name="Google Shape;5480;p120"/>
          <p:cNvSpPr/>
          <p:nvPr/>
        </p:nvSpPr>
        <p:spPr>
          <a:xfrm>
            <a:off x="2952599" y="3529707"/>
            <a:ext cx="284100" cy="721800"/>
          </a:xfrm>
          <a:prstGeom prst="rect">
            <a:avLst/>
          </a:prstGeom>
          <a:solidFill>
            <a:srgbClr val="53C6FC"/>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chemeClr val="dk1"/>
              </a:solidFill>
              <a:latin typeface="Times New Roman"/>
              <a:ea typeface="Times New Roman"/>
              <a:cs typeface="Times New Roman"/>
              <a:sym typeface="Times New Roman"/>
            </a:endParaRPr>
          </a:p>
        </p:txBody>
      </p:sp>
      <p:sp>
        <p:nvSpPr>
          <p:cNvPr id="5481" name="Google Shape;5481;p120"/>
          <p:cNvSpPr/>
          <p:nvPr/>
        </p:nvSpPr>
        <p:spPr>
          <a:xfrm>
            <a:off x="3583939" y="3529707"/>
            <a:ext cx="284100" cy="721800"/>
          </a:xfrm>
          <a:prstGeom prst="rect">
            <a:avLst/>
          </a:prstGeom>
          <a:solidFill>
            <a:srgbClr val="53C6FC"/>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chemeClr val="dk1"/>
              </a:solidFill>
              <a:latin typeface="Times New Roman"/>
              <a:ea typeface="Times New Roman"/>
              <a:cs typeface="Times New Roman"/>
              <a:sym typeface="Times New Roman"/>
            </a:endParaRPr>
          </a:p>
        </p:txBody>
      </p:sp>
      <p:sp>
        <p:nvSpPr>
          <p:cNvPr id="5482" name="Google Shape;5482;p120"/>
          <p:cNvSpPr txBox="1"/>
          <p:nvPr/>
        </p:nvSpPr>
        <p:spPr>
          <a:xfrm>
            <a:off x="3468983" y="3700047"/>
            <a:ext cx="514200" cy="562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rPr>
              <a:t>C</a:t>
            </a:r>
            <a:endParaRPr>
              <a:solidFill>
                <a:schemeClr val="dk1"/>
              </a:solidFill>
            </a:endParaRPr>
          </a:p>
        </p:txBody>
      </p:sp>
      <p:sp>
        <p:nvSpPr>
          <p:cNvPr id="5483" name="Google Shape;5483;p120"/>
          <p:cNvSpPr txBox="1"/>
          <p:nvPr/>
        </p:nvSpPr>
        <p:spPr>
          <a:xfrm>
            <a:off x="2837087" y="3689524"/>
            <a:ext cx="514200" cy="562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rPr>
              <a:t>C</a:t>
            </a:r>
            <a:endParaRPr>
              <a:solidFill>
                <a:schemeClr val="dk1"/>
              </a:solidFill>
            </a:endParaRPr>
          </a:p>
        </p:txBody>
      </p:sp>
      <p:sp>
        <p:nvSpPr>
          <p:cNvPr id="5478" name="Google Shape;5478;p120"/>
          <p:cNvSpPr/>
          <p:nvPr/>
        </p:nvSpPr>
        <p:spPr>
          <a:xfrm>
            <a:off x="2951892" y="2844954"/>
            <a:ext cx="284100" cy="291900"/>
          </a:xfrm>
          <a:prstGeom prst="ellipse">
            <a:avLst/>
          </a:prstGeom>
          <a:solidFill>
            <a:srgbClr val="FBFB8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5484" name="Google Shape;5484;p120"/>
          <p:cNvCxnSpPr/>
          <p:nvPr/>
        </p:nvCxnSpPr>
        <p:spPr>
          <a:xfrm rot="10800000" flipH="1">
            <a:off x="3726813" y="3136707"/>
            <a:ext cx="5400" cy="393000"/>
          </a:xfrm>
          <a:prstGeom prst="straightConnector1">
            <a:avLst/>
          </a:prstGeom>
          <a:noFill/>
          <a:ln w="9525" cap="flat" cmpd="sng">
            <a:solidFill>
              <a:srgbClr val="3D85C6"/>
            </a:solidFill>
            <a:prstDash val="solid"/>
            <a:round/>
            <a:headEnd type="none" w="med" len="med"/>
            <a:tailEnd type="triangle" w="med" len="med"/>
          </a:ln>
        </p:spPr>
      </p:cxnSp>
      <p:sp>
        <p:nvSpPr>
          <p:cNvPr id="5485" name="Google Shape;5485;p120"/>
          <p:cNvSpPr/>
          <p:nvPr/>
        </p:nvSpPr>
        <p:spPr>
          <a:xfrm>
            <a:off x="3583939" y="2844954"/>
            <a:ext cx="284100" cy="291900"/>
          </a:xfrm>
          <a:prstGeom prst="ellipse">
            <a:avLst/>
          </a:prstGeom>
          <a:solidFill>
            <a:srgbClr val="FBFB8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5486" name="Google Shape;5486;p120"/>
          <p:cNvCxnSpPr>
            <a:stCxn id="5478" idx="6"/>
            <a:endCxn id="5485" idx="2"/>
          </p:cNvCxnSpPr>
          <p:nvPr/>
        </p:nvCxnSpPr>
        <p:spPr>
          <a:xfrm>
            <a:off x="3235992" y="2990904"/>
            <a:ext cx="348000" cy="0"/>
          </a:xfrm>
          <a:prstGeom prst="straightConnector1">
            <a:avLst/>
          </a:prstGeom>
          <a:noFill/>
          <a:ln w="9525" cap="flat" cmpd="sng">
            <a:solidFill>
              <a:srgbClr val="3D85C6"/>
            </a:solidFill>
            <a:prstDash val="solid"/>
            <a:round/>
            <a:headEnd type="none" w="med" len="med"/>
            <a:tailEnd type="triangle" w="med" len="med"/>
          </a:ln>
        </p:spPr>
      </p:cxnSp>
      <p:cxnSp>
        <p:nvCxnSpPr>
          <p:cNvPr id="5487" name="Google Shape;5487;p120"/>
          <p:cNvCxnSpPr>
            <a:stCxn id="5485" idx="6"/>
            <a:endCxn id="5488" idx="2"/>
          </p:cNvCxnSpPr>
          <p:nvPr/>
        </p:nvCxnSpPr>
        <p:spPr>
          <a:xfrm>
            <a:off x="3868039" y="2990904"/>
            <a:ext cx="373500" cy="0"/>
          </a:xfrm>
          <a:prstGeom prst="straightConnector1">
            <a:avLst/>
          </a:prstGeom>
          <a:noFill/>
          <a:ln w="9525" cap="flat" cmpd="sng">
            <a:solidFill>
              <a:srgbClr val="3D85C6"/>
            </a:solidFill>
            <a:prstDash val="solid"/>
            <a:round/>
            <a:headEnd type="none" w="med" len="med"/>
            <a:tailEnd type="triangle" w="med" len="med"/>
          </a:ln>
        </p:spPr>
      </p:cxnSp>
      <p:cxnSp>
        <p:nvCxnSpPr>
          <p:cNvPr id="5489" name="Google Shape;5489;p120"/>
          <p:cNvCxnSpPr>
            <a:stCxn id="5490" idx="0"/>
          </p:cNvCxnSpPr>
          <p:nvPr/>
        </p:nvCxnSpPr>
        <p:spPr>
          <a:xfrm rot="10800000" flipH="1">
            <a:off x="4384148" y="3136707"/>
            <a:ext cx="5400" cy="393000"/>
          </a:xfrm>
          <a:prstGeom prst="straightConnector1">
            <a:avLst/>
          </a:prstGeom>
          <a:noFill/>
          <a:ln w="9525" cap="flat" cmpd="sng">
            <a:solidFill>
              <a:srgbClr val="3D85C6"/>
            </a:solidFill>
            <a:prstDash val="solid"/>
            <a:round/>
            <a:headEnd type="none" w="med" len="med"/>
            <a:tailEnd type="triangle" w="med" len="med"/>
          </a:ln>
        </p:spPr>
      </p:cxnSp>
      <p:sp>
        <p:nvSpPr>
          <p:cNvPr id="5490" name="Google Shape;5490;p120"/>
          <p:cNvSpPr/>
          <p:nvPr/>
        </p:nvSpPr>
        <p:spPr>
          <a:xfrm>
            <a:off x="4242098" y="3529707"/>
            <a:ext cx="284100" cy="721800"/>
          </a:xfrm>
          <a:prstGeom prst="rect">
            <a:avLst/>
          </a:prstGeom>
          <a:solidFill>
            <a:srgbClr val="53C6FC"/>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chemeClr val="dk1"/>
              </a:solidFill>
              <a:latin typeface="Times New Roman"/>
              <a:ea typeface="Times New Roman"/>
              <a:cs typeface="Times New Roman"/>
              <a:sym typeface="Times New Roman"/>
            </a:endParaRPr>
          </a:p>
        </p:txBody>
      </p:sp>
      <p:sp>
        <p:nvSpPr>
          <p:cNvPr id="5491" name="Google Shape;5491;p120"/>
          <p:cNvSpPr/>
          <p:nvPr/>
        </p:nvSpPr>
        <p:spPr>
          <a:xfrm>
            <a:off x="4873438" y="3529707"/>
            <a:ext cx="284100" cy="721800"/>
          </a:xfrm>
          <a:prstGeom prst="rect">
            <a:avLst/>
          </a:prstGeom>
          <a:solidFill>
            <a:srgbClr val="53C6FC"/>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chemeClr val="dk1"/>
              </a:solidFill>
              <a:latin typeface="Times New Roman"/>
              <a:ea typeface="Times New Roman"/>
              <a:cs typeface="Times New Roman"/>
              <a:sym typeface="Times New Roman"/>
            </a:endParaRPr>
          </a:p>
        </p:txBody>
      </p:sp>
      <p:sp>
        <p:nvSpPr>
          <p:cNvPr id="5492" name="Google Shape;5492;p120"/>
          <p:cNvSpPr txBox="1"/>
          <p:nvPr/>
        </p:nvSpPr>
        <p:spPr>
          <a:xfrm>
            <a:off x="4758482" y="3700047"/>
            <a:ext cx="514200" cy="562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rPr>
              <a:t>C</a:t>
            </a:r>
            <a:endParaRPr>
              <a:solidFill>
                <a:schemeClr val="dk1"/>
              </a:solidFill>
            </a:endParaRPr>
          </a:p>
        </p:txBody>
      </p:sp>
      <p:sp>
        <p:nvSpPr>
          <p:cNvPr id="5493" name="Google Shape;5493;p120"/>
          <p:cNvSpPr txBox="1"/>
          <p:nvPr/>
        </p:nvSpPr>
        <p:spPr>
          <a:xfrm>
            <a:off x="4126586" y="3689524"/>
            <a:ext cx="514200" cy="562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rPr>
              <a:t>C</a:t>
            </a:r>
            <a:endParaRPr>
              <a:solidFill>
                <a:schemeClr val="dk1"/>
              </a:solidFill>
            </a:endParaRPr>
          </a:p>
        </p:txBody>
      </p:sp>
      <p:sp>
        <p:nvSpPr>
          <p:cNvPr id="5488" name="Google Shape;5488;p120"/>
          <p:cNvSpPr/>
          <p:nvPr/>
        </p:nvSpPr>
        <p:spPr>
          <a:xfrm>
            <a:off x="4241391" y="2844954"/>
            <a:ext cx="284100" cy="291900"/>
          </a:xfrm>
          <a:prstGeom prst="ellipse">
            <a:avLst/>
          </a:prstGeom>
          <a:solidFill>
            <a:srgbClr val="FBFB8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5494" name="Google Shape;5494;p120"/>
          <p:cNvCxnSpPr/>
          <p:nvPr/>
        </p:nvCxnSpPr>
        <p:spPr>
          <a:xfrm rot="10800000" flipH="1">
            <a:off x="5016312" y="3136707"/>
            <a:ext cx="5400" cy="393000"/>
          </a:xfrm>
          <a:prstGeom prst="straightConnector1">
            <a:avLst/>
          </a:prstGeom>
          <a:noFill/>
          <a:ln w="9525" cap="flat" cmpd="sng">
            <a:solidFill>
              <a:srgbClr val="3D85C6"/>
            </a:solidFill>
            <a:prstDash val="solid"/>
            <a:round/>
            <a:headEnd type="none" w="med" len="med"/>
            <a:tailEnd type="triangle" w="med" len="med"/>
          </a:ln>
        </p:spPr>
      </p:cxnSp>
      <p:sp>
        <p:nvSpPr>
          <p:cNvPr id="5495" name="Google Shape;5495;p120"/>
          <p:cNvSpPr/>
          <p:nvPr/>
        </p:nvSpPr>
        <p:spPr>
          <a:xfrm>
            <a:off x="4873438" y="2844954"/>
            <a:ext cx="284100" cy="291900"/>
          </a:xfrm>
          <a:prstGeom prst="ellipse">
            <a:avLst/>
          </a:prstGeom>
          <a:solidFill>
            <a:srgbClr val="FBFB8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5496" name="Google Shape;5496;p120"/>
          <p:cNvCxnSpPr>
            <a:stCxn id="5488" idx="6"/>
            <a:endCxn id="5495" idx="2"/>
          </p:cNvCxnSpPr>
          <p:nvPr/>
        </p:nvCxnSpPr>
        <p:spPr>
          <a:xfrm>
            <a:off x="4525491" y="2990904"/>
            <a:ext cx="348000" cy="0"/>
          </a:xfrm>
          <a:prstGeom prst="straightConnector1">
            <a:avLst/>
          </a:prstGeom>
          <a:noFill/>
          <a:ln w="9525" cap="flat" cmpd="sng">
            <a:solidFill>
              <a:srgbClr val="3D85C6"/>
            </a:solidFill>
            <a:prstDash val="solid"/>
            <a:round/>
            <a:headEnd type="none" w="med" len="med"/>
            <a:tailEnd type="triangle" w="med" len="med"/>
          </a:ln>
        </p:spPr>
      </p:cxnSp>
      <p:cxnSp>
        <p:nvCxnSpPr>
          <p:cNvPr id="5497" name="Google Shape;5497;p120"/>
          <p:cNvCxnSpPr>
            <a:stCxn id="5495" idx="6"/>
            <a:endCxn id="5498" idx="2"/>
          </p:cNvCxnSpPr>
          <p:nvPr/>
        </p:nvCxnSpPr>
        <p:spPr>
          <a:xfrm>
            <a:off x="5157538" y="2990904"/>
            <a:ext cx="373500" cy="0"/>
          </a:xfrm>
          <a:prstGeom prst="straightConnector1">
            <a:avLst/>
          </a:prstGeom>
          <a:noFill/>
          <a:ln w="9525" cap="flat" cmpd="sng">
            <a:solidFill>
              <a:srgbClr val="3D85C6"/>
            </a:solidFill>
            <a:prstDash val="solid"/>
            <a:round/>
            <a:headEnd type="none" w="med" len="med"/>
            <a:tailEnd type="triangle" w="med" len="med"/>
          </a:ln>
        </p:spPr>
      </p:cxnSp>
      <p:cxnSp>
        <p:nvCxnSpPr>
          <p:cNvPr id="5499" name="Google Shape;5499;p120"/>
          <p:cNvCxnSpPr>
            <a:stCxn id="5500" idx="0"/>
          </p:cNvCxnSpPr>
          <p:nvPr/>
        </p:nvCxnSpPr>
        <p:spPr>
          <a:xfrm rot="10800000" flipH="1">
            <a:off x="5673647" y="3136707"/>
            <a:ext cx="5400" cy="393000"/>
          </a:xfrm>
          <a:prstGeom prst="straightConnector1">
            <a:avLst/>
          </a:prstGeom>
          <a:noFill/>
          <a:ln w="9525" cap="flat" cmpd="sng">
            <a:solidFill>
              <a:srgbClr val="3D85C6"/>
            </a:solidFill>
            <a:prstDash val="solid"/>
            <a:round/>
            <a:headEnd type="none" w="med" len="med"/>
            <a:tailEnd type="triangle" w="med" len="med"/>
          </a:ln>
        </p:spPr>
      </p:cxnSp>
      <p:sp>
        <p:nvSpPr>
          <p:cNvPr id="5500" name="Google Shape;5500;p120"/>
          <p:cNvSpPr/>
          <p:nvPr/>
        </p:nvSpPr>
        <p:spPr>
          <a:xfrm>
            <a:off x="5531597" y="3529707"/>
            <a:ext cx="284100" cy="721800"/>
          </a:xfrm>
          <a:prstGeom prst="rect">
            <a:avLst/>
          </a:prstGeom>
          <a:solidFill>
            <a:srgbClr val="53C6FC"/>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chemeClr val="dk1"/>
              </a:solidFill>
              <a:latin typeface="Times New Roman"/>
              <a:ea typeface="Times New Roman"/>
              <a:cs typeface="Times New Roman"/>
              <a:sym typeface="Times New Roman"/>
            </a:endParaRPr>
          </a:p>
        </p:txBody>
      </p:sp>
      <p:sp>
        <p:nvSpPr>
          <p:cNvPr id="5501" name="Google Shape;5501;p120"/>
          <p:cNvSpPr txBox="1"/>
          <p:nvPr/>
        </p:nvSpPr>
        <p:spPr>
          <a:xfrm>
            <a:off x="5416085" y="3689524"/>
            <a:ext cx="514200" cy="562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rPr>
              <a:t>C</a:t>
            </a:r>
            <a:endParaRPr>
              <a:solidFill>
                <a:schemeClr val="dk1"/>
              </a:solidFill>
            </a:endParaRPr>
          </a:p>
        </p:txBody>
      </p:sp>
      <p:sp>
        <p:nvSpPr>
          <p:cNvPr id="5498" name="Google Shape;5498;p120"/>
          <p:cNvSpPr/>
          <p:nvPr/>
        </p:nvSpPr>
        <p:spPr>
          <a:xfrm>
            <a:off x="5530890" y="2844954"/>
            <a:ext cx="284100" cy="291900"/>
          </a:xfrm>
          <a:prstGeom prst="ellipse">
            <a:avLst/>
          </a:prstGeom>
          <a:solidFill>
            <a:srgbClr val="FBFB8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502" name="Google Shape;5502;p120"/>
          <p:cNvSpPr/>
          <p:nvPr/>
        </p:nvSpPr>
        <p:spPr>
          <a:xfrm>
            <a:off x="1648983" y="2310940"/>
            <a:ext cx="284100" cy="291900"/>
          </a:xfrm>
          <a:prstGeom prst="ellipse">
            <a:avLst/>
          </a:prstGeom>
          <a:solidFill>
            <a:srgbClr val="FBFB8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503" name="Google Shape;5503;p120"/>
          <p:cNvSpPr/>
          <p:nvPr/>
        </p:nvSpPr>
        <p:spPr>
          <a:xfrm>
            <a:off x="2281030" y="2310940"/>
            <a:ext cx="284100" cy="291900"/>
          </a:xfrm>
          <a:prstGeom prst="ellipse">
            <a:avLst/>
          </a:prstGeom>
          <a:solidFill>
            <a:srgbClr val="FBFB8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solidFill>
                <a:schemeClr val="dk1"/>
              </a:solidFill>
            </a:endParaRPr>
          </a:p>
        </p:txBody>
      </p:sp>
      <p:cxnSp>
        <p:nvCxnSpPr>
          <p:cNvPr id="5504" name="Google Shape;5504;p120"/>
          <p:cNvCxnSpPr>
            <a:stCxn id="5502" idx="6"/>
            <a:endCxn id="5503" idx="2"/>
          </p:cNvCxnSpPr>
          <p:nvPr/>
        </p:nvCxnSpPr>
        <p:spPr>
          <a:xfrm>
            <a:off x="1933083" y="2456890"/>
            <a:ext cx="348000" cy="0"/>
          </a:xfrm>
          <a:prstGeom prst="straightConnector1">
            <a:avLst/>
          </a:prstGeom>
          <a:noFill/>
          <a:ln w="9525" cap="flat" cmpd="sng">
            <a:solidFill>
              <a:srgbClr val="CC0000"/>
            </a:solidFill>
            <a:prstDash val="solid"/>
            <a:round/>
            <a:headEnd type="triangle" w="med" len="med"/>
            <a:tailEnd type="none" w="med" len="med"/>
          </a:ln>
        </p:spPr>
      </p:cxnSp>
      <p:cxnSp>
        <p:nvCxnSpPr>
          <p:cNvPr id="5505" name="Google Shape;5505;p120"/>
          <p:cNvCxnSpPr>
            <a:stCxn id="5503" idx="6"/>
            <a:endCxn id="5506" idx="2"/>
          </p:cNvCxnSpPr>
          <p:nvPr/>
        </p:nvCxnSpPr>
        <p:spPr>
          <a:xfrm>
            <a:off x="2565130" y="2456890"/>
            <a:ext cx="381300" cy="0"/>
          </a:xfrm>
          <a:prstGeom prst="straightConnector1">
            <a:avLst/>
          </a:prstGeom>
          <a:noFill/>
          <a:ln w="9525" cap="flat" cmpd="sng">
            <a:solidFill>
              <a:srgbClr val="CC0000"/>
            </a:solidFill>
            <a:prstDash val="solid"/>
            <a:round/>
            <a:headEnd type="triangle" w="med" len="med"/>
            <a:tailEnd type="none" w="med" len="med"/>
          </a:ln>
        </p:spPr>
      </p:cxnSp>
      <p:sp>
        <p:nvSpPr>
          <p:cNvPr id="5506" name="Google Shape;5506;p120"/>
          <p:cNvSpPr/>
          <p:nvPr/>
        </p:nvSpPr>
        <p:spPr>
          <a:xfrm>
            <a:off x="2946510" y="2310940"/>
            <a:ext cx="284100" cy="291900"/>
          </a:xfrm>
          <a:prstGeom prst="ellipse">
            <a:avLst/>
          </a:prstGeom>
          <a:solidFill>
            <a:srgbClr val="FBFB8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507" name="Google Shape;5507;p120"/>
          <p:cNvSpPr/>
          <p:nvPr/>
        </p:nvSpPr>
        <p:spPr>
          <a:xfrm>
            <a:off x="3578557" y="2310940"/>
            <a:ext cx="284100" cy="291900"/>
          </a:xfrm>
          <a:prstGeom prst="ellipse">
            <a:avLst/>
          </a:prstGeom>
          <a:solidFill>
            <a:srgbClr val="FBFB8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5508" name="Google Shape;5508;p120"/>
          <p:cNvCxnSpPr>
            <a:stCxn id="5506" idx="6"/>
            <a:endCxn id="5507" idx="2"/>
          </p:cNvCxnSpPr>
          <p:nvPr/>
        </p:nvCxnSpPr>
        <p:spPr>
          <a:xfrm>
            <a:off x="3230610" y="2456890"/>
            <a:ext cx="348000" cy="0"/>
          </a:xfrm>
          <a:prstGeom prst="straightConnector1">
            <a:avLst/>
          </a:prstGeom>
          <a:noFill/>
          <a:ln w="9525" cap="flat" cmpd="sng">
            <a:solidFill>
              <a:srgbClr val="CC0000"/>
            </a:solidFill>
            <a:prstDash val="solid"/>
            <a:round/>
            <a:headEnd type="triangle" w="sm" len="sm"/>
            <a:tailEnd type="none" w="sm" len="sm"/>
          </a:ln>
        </p:spPr>
      </p:cxnSp>
      <p:cxnSp>
        <p:nvCxnSpPr>
          <p:cNvPr id="5509" name="Google Shape;5509;p120"/>
          <p:cNvCxnSpPr>
            <a:stCxn id="5507" idx="6"/>
            <a:endCxn id="5510" idx="2"/>
          </p:cNvCxnSpPr>
          <p:nvPr/>
        </p:nvCxnSpPr>
        <p:spPr>
          <a:xfrm>
            <a:off x="3862657" y="2456890"/>
            <a:ext cx="373500" cy="0"/>
          </a:xfrm>
          <a:prstGeom prst="straightConnector1">
            <a:avLst/>
          </a:prstGeom>
          <a:noFill/>
          <a:ln w="9525" cap="flat" cmpd="sng">
            <a:solidFill>
              <a:srgbClr val="CC0000"/>
            </a:solidFill>
            <a:prstDash val="solid"/>
            <a:round/>
            <a:headEnd type="triangle" w="med" len="med"/>
            <a:tailEnd type="none" w="med" len="med"/>
          </a:ln>
        </p:spPr>
      </p:cxnSp>
      <p:sp>
        <p:nvSpPr>
          <p:cNvPr id="5510" name="Google Shape;5510;p120"/>
          <p:cNvSpPr/>
          <p:nvPr/>
        </p:nvSpPr>
        <p:spPr>
          <a:xfrm>
            <a:off x="4236009" y="2310940"/>
            <a:ext cx="284100" cy="291900"/>
          </a:xfrm>
          <a:prstGeom prst="ellipse">
            <a:avLst/>
          </a:prstGeom>
          <a:solidFill>
            <a:srgbClr val="FBFB8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511" name="Google Shape;5511;p120"/>
          <p:cNvSpPr/>
          <p:nvPr/>
        </p:nvSpPr>
        <p:spPr>
          <a:xfrm>
            <a:off x="4868056" y="2310940"/>
            <a:ext cx="284100" cy="291900"/>
          </a:xfrm>
          <a:prstGeom prst="ellipse">
            <a:avLst/>
          </a:prstGeom>
          <a:solidFill>
            <a:srgbClr val="FBFB8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5512" name="Google Shape;5512;p120"/>
          <p:cNvCxnSpPr>
            <a:stCxn id="5510" idx="6"/>
            <a:endCxn id="5511" idx="2"/>
          </p:cNvCxnSpPr>
          <p:nvPr/>
        </p:nvCxnSpPr>
        <p:spPr>
          <a:xfrm>
            <a:off x="4520109" y="2456890"/>
            <a:ext cx="348000" cy="0"/>
          </a:xfrm>
          <a:prstGeom prst="straightConnector1">
            <a:avLst/>
          </a:prstGeom>
          <a:noFill/>
          <a:ln w="9525" cap="flat" cmpd="sng">
            <a:solidFill>
              <a:srgbClr val="CC0000"/>
            </a:solidFill>
            <a:prstDash val="solid"/>
            <a:round/>
            <a:headEnd type="triangle" w="med" len="med"/>
            <a:tailEnd type="none" w="med" len="med"/>
          </a:ln>
        </p:spPr>
      </p:cxnSp>
      <p:cxnSp>
        <p:nvCxnSpPr>
          <p:cNvPr id="5513" name="Google Shape;5513;p120"/>
          <p:cNvCxnSpPr>
            <a:stCxn id="5511" idx="6"/>
            <a:endCxn id="5514" idx="2"/>
          </p:cNvCxnSpPr>
          <p:nvPr/>
        </p:nvCxnSpPr>
        <p:spPr>
          <a:xfrm>
            <a:off x="5152156" y="2456890"/>
            <a:ext cx="373500" cy="0"/>
          </a:xfrm>
          <a:prstGeom prst="straightConnector1">
            <a:avLst/>
          </a:prstGeom>
          <a:noFill/>
          <a:ln w="9525" cap="flat" cmpd="sng">
            <a:solidFill>
              <a:srgbClr val="CC0000"/>
            </a:solidFill>
            <a:prstDash val="solid"/>
            <a:round/>
            <a:headEnd type="triangle" w="med" len="med"/>
            <a:tailEnd type="none" w="med" len="med"/>
          </a:ln>
        </p:spPr>
      </p:cxnSp>
      <p:sp>
        <p:nvSpPr>
          <p:cNvPr id="5514" name="Google Shape;5514;p120"/>
          <p:cNvSpPr/>
          <p:nvPr/>
        </p:nvSpPr>
        <p:spPr>
          <a:xfrm>
            <a:off x="5525508" y="2310940"/>
            <a:ext cx="284100" cy="291900"/>
          </a:xfrm>
          <a:prstGeom prst="ellipse">
            <a:avLst/>
          </a:prstGeom>
          <a:solidFill>
            <a:srgbClr val="FBFB8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515" name="Google Shape;5515;p120"/>
          <p:cNvSpPr/>
          <p:nvPr/>
        </p:nvSpPr>
        <p:spPr>
          <a:xfrm>
            <a:off x="1645517" y="1776926"/>
            <a:ext cx="284100" cy="291900"/>
          </a:xfrm>
          <a:prstGeom prst="ellipse">
            <a:avLst/>
          </a:pr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516" name="Google Shape;5516;p120"/>
          <p:cNvSpPr/>
          <p:nvPr/>
        </p:nvSpPr>
        <p:spPr>
          <a:xfrm>
            <a:off x="2277563" y="1776926"/>
            <a:ext cx="284100" cy="291900"/>
          </a:xfrm>
          <a:prstGeom prst="ellipse">
            <a:avLst/>
          </a:pr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5517" name="Google Shape;5517;p120"/>
          <p:cNvCxnSpPr>
            <a:stCxn id="5515" idx="6"/>
            <a:endCxn id="5516" idx="2"/>
          </p:cNvCxnSpPr>
          <p:nvPr/>
        </p:nvCxnSpPr>
        <p:spPr>
          <a:xfrm>
            <a:off x="1929617" y="1922876"/>
            <a:ext cx="348000" cy="0"/>
          </a:xfrm>
          <a:prstGeom prst="straightConnector1">
            <a:avLst/>
          </a:prstGeom>
          <a:noFill/>
          <a:ln w="9525" cap="flat" cmpd="sng">
            <a:solidFill>
              <a:srgbClr val="3D85C6"/>
            </a:solidFill>
            <a:prstDash val="solid"/>
            <a:round/>
            <a:headEnd type="none" w="med" len="med"/>
            <a:tailEnd type="triangle" w="med" len="med"/>
          </a:ln>
        </p:spPr>
      </p:cxnSp>
      <p:cxnSp>
        <p:nvCxnSpPr>
          <p:cNvPr id="5518" name="Google Shape;5518;p120"/>
          <p:cNvCxnSpPr>
            <a:stCxn id="5516" idx="6"/>
            <a:endCxn id="5519" idx="2"/>
          </p:cNvCxnSpPr>
          <p:nvPr/>
        </p:nvCxnSpPr>
        <p:spPr>
          <a:xfrm>
            <a:off x="2561663" y="1922876"/>
            <a:ext cx="381300" cy="0"/>
          </a:xfrm>
          <a:prstGeom prst="straightConnector1">
            <a:avLst/>
          </a:prstGeom>
          <a:noFill/>
          <a:ln w="9525" cap="flat" cmpd="sng">
            <a:solidFill>
              <a:srgbClr val="3D85C6"/>
            </a:solidFill>
            <a:prstDash val="solid"/>
            <a:round/>
            <a:headEnd type="none" w="med" len="med"/>
            <a:tailEnd type="triangle" w="med" len="med"/>
          </a:ln>
        </p:spPr>
      </p:cxnSp>
      <p:sp>
        <p:nvSpPr>
          <p:cNvPr id="5519" name="Google Shape;5519;p120"/>
          <p:cNvSpPr/>
          <p:nvPr/>
        </p:nvSpPr>
        <p:spPr>
          <a:xfrm>
            <a:off x="2943044" y="1776926"/>
            <a:ext cx="284100" cy="291900"/>
          </a:xfrm>
          <a:prstGeom prst="ellipse">
            <a:avLst/>
          </a:pr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520" name="Google Shape;5520;p120"/>
          <p:cNvSpPr/>
          <p:nvPr/>
        </p:nvSpPr>
        <p:spPr>
          <a:xfrm>
            <a:off x="3575090" y="1776926"/>
            <a:ext cx="284100" cy="291900"/>
          </a:xfrm>
          <a:prstGeom prst="ellipse">
            <a:avLst/>
          </a:pr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5521" name="Google Shape;5521;p120"/>
          <p:cNvCxnSpPr>
            <a:stCxn id="5519" idx="6"/>
            <a:endCxn id="5520" idx="2"/>
          </p:cNvCxnSpPr>
          <p:nvPr/>
        </p:nvCxnSpPr>
        <p:spPr>
          <a:xfrm>
            <a:off x="3227144" y="1922876"/>
            <a:ext cx="348000" cy="0"/>
          </a:xfrm>
          <a:prstGeom prst="straightConnector1">
            <a:avLst/>
          </a:prstGeom>
          <a:noFill/>
          <a:ln w="9525" cap="flat" cmpd="sng">
            <a:solidFill>
              <a:srgbClr val="3D85C6"/>
            </a:solidFill>
            <a:prstDash val="solid"/>
            <a:round/>
            <a:headEnd type="none" w="med" len="med"/>
            <a:tailEnd type="triangle" w="med" len="med"/>
          </a:ln>
        </p:spPr>
      </p:cxnSp>
      <p:cxnSp>
        <p:nvCxnSpPr>
          <p:cNvPr id="5522" name="Google Shape;5522;p120"/>
          <p:cNvCxnSpPr>
            <a:stCxn id="5520" idx="6"/>
            <a:endCxn id="5523" idx="2"/>
          </p:cNvCxnSpPr>
          <p:nvPr/>
        </p:nvCxnSpPr>
        <p:spPr>
          <a:xfrm>
            <a:off x="3859190" y="1922876"/>
            <a:ext cx="373500" cy="0"/>
          </a:xfrm>
          <a:prstGeom prst="straightConnector1">
            <a:avLst/>
          </a:prstGeom>
          <a:noFill/>
          <a:ln w="9525" cap="flat" cmpd="sng">
            <a:solidFill>
              <a:srgbClr val="3D85C6"/>
            </a:solidFill>
            <a:prstDash val="solid"/>
            <a:round/>
            <a:headEnd type="none" w="med" len="med"/>
            <a:tailEnd type="triangle" w="med" len="med"/>
          </a:ln>
        </p:spPr>
      </p:cxnSp>
      <p:sp>
        <p:nvSpPr>
          <p:cNvPr id="5523" name="Google Shape;5523;p120"/>
          <p:cNvSpPr/>
          <p:nvPr/>
        </p:nvSpPr>
        <p:spPr>
          <a:xfrm>
            <a:off x="4232543" y="1776926"/>
            <a:ext cx="284100" cy="291900"/>
          </a:xfrm>
          <a:prstGeom prst="ellipse">
            <a:avLst/>
          </a:pr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524" name="Google Shape;5524;p120"/>
          <p:cNvSpPr/>
          <p:nvPr/>
        </p:nvSpPr>
        <p:spPr>
          <a:xfrm>
            <a:off x="4864589" y="1776926"/>
            <a:ext cx="284100" cy="291900"/>
          </a:xfrm>
          <a:prstGeom prst="ellipse">
            <a:avLst/>
          </a:pr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5525" name="Google Shape;5525;p120"/>
          <p:cNvCxnSpPr>
            <a:stCxn id="5523" idx="6"/>
            <a:endCxn id="5524" idx="2"/>
          </p:cNvCxnSpPr>
          <p:nvPr/>
        </p:nvCxnSpPr>
        <p:spPr>
          <a:xfrm>
            <a:off x="4516643" y="1922876"/>
            <a:ext cx="348000" cy="0"/>
          </a:xfrm>
          <a:prstGeom prst="straightConnector1">
            <a:avLst/>
          </a:prstGeom>
          <a:noFill/>
          <a:ln w="9525" cap="flat" cmpd="sng">
            <a:solidFill>
              <a:srgbClr val="3D85C6"/>
            </a:solidFill>
            <a:prstDash val="solid"/>
            <a:round/>
            <a:headEnd type="none" w="med" len="med"/>
            <a:tailEnd type="triangle" w="med" len="med"/>
          </a:ln>
        </p:spPr>
      </p:cxnSp>
      <p:cxnSp>
        <p:nvCxnSpPr>
          <p:cNvPr id="5526" name="Google Shape;5526;p120"/>
          <p:cNvCxnSpPr>
            <a:stCxn id="5524" idx="6"/>
            <a:endCxn id="5527" idx="2"/>
          </p:cNvCxnSpPr>
          <p:nvPr/>
        </p:nvCxnSpPr>
        <p:spPr>
          <a:xfrm>
            <a:off x="5148689" y="1922876"/>
            <a:ext cx="373500" cy="0"/>
          </a:xfrm>
          <a:prstGeom prst="straightConnector1">
            <a:avLst/>
          </a:prstGeom>
          <a:noFill/>
          <a:ln w="9525" cap="flat" cmpd="sng">
            <a:solidFill>
              <a:srgbClr val="3D85C6"/>
            </a:solidFill>
            <a:prstDash val="solid"/>
            <a:round/>
            <a:headEnd type="none" w="med" len="med"/>
            <a:tailEnd type="triangle" w="med" len="med"/>
          </a:ln>
        </p:spPr>
      </p:cxnSp>
      <p:sp>
        <p:nvSpPr>
          <p:cNvPr id="5527" name="Google Shape;5527;p120"/>
          <p:cNvSpPr/>
          <p:nvPr/>
        </p:nvSpPr>
        <p:spPr>
          <a:xfrm>
            <a:off x="5522042" y="1776926"/>
            <a:ext cx="284100" cy="291900"/>
          </a:xfrm>
          <a:prstGeom prst="ellipse">
            <a:avLst/>
          </a:pr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528" name="Google Shape;5528;p120"/>
          <p:cNvSpPr/>
          <p:nvPr/>
        </p:nvSpPr>
        <p:spPr>
          <a:xfrm>
            <a:off x="1645517" y="1242912"/>
            <a:ext cx="284100" cy="291900"/>
          </a:xfrm>
          <a:prstGeom prst="ellipse">
            <a:avLst/>
          </a:pr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529" name="Google Shape;5529;p120"/>
          <p:cNvSpPr/>
          <p:nvPr/>
        </p:nvSpPr>
        <p:spPr>
          <a:xfrm>
            <a:off x="2277563" y="1242912"/>
            <a:ext cx="284100" cy="291900"/>
          </a:xfrm>
          <a:prstGeom prst="ellipse">
            <a:avLst/>
          </a:pr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5530" name="Google Shape;5530;p120"/>
          <p:cNvCxnSpPr>
            <a:stCxn id="5528" idx="6"/>
            <a:endCxn id="5529" idx="2"/>
          </p:cNvCxnSpPr>
          <p:nvPr/>
        </p:nvCxnSpPr>
        <p:spPr>
          <a:xfrm>
            <a:off x="1929617" y="1388862"/>
            <a:ext cx="348000" cy="0"/>
          </a:xfrm>
          <a:prstGeom prst="straightConnector1">
            <a:avLst/>
          </a:prstGeom>
          <a:noFill/>
          <a:ln w="9525" cap="flat" cmpd="sng">
            <a:solidFill>
              <a:srgbClr val="CC0000"/>
            </a:solidFill>
            <a:prstDash val="solid"/>
            <a:round/>
            <a:headEnd type="triangle" w="med" len="med"/>
            <a:tailEnd type="none" w="med" len="med"/>
          </a:ln>
        </p:spPr>
      </p:cxnSp>
      <p:cxnSp>
        <p:nvCxnSpPr>
          <p:cNvPr id="5531" name="Google Shape;5531;p120"/>
          <p:cNvCxnSpPr>
            <a:stCxn id="5529" idx="6"/>
            <a:endCxn id="5532" idx="2"/>
          </p:cNvCxnSpPr>
          <p:nvPr/>
        </p:nvCxnSpPr>
        <p:spPr>
          <a:xfrm>
            <a:off x="2561663" y="1388862"/>
            <a:ext cx="381300" cy="0"/>
          </a:xfrm>
          <a:prstGeom prst="straightConnector1">
            <a:avLst/>
          </a:prstGeom>
          <a:noFill/>
          <a:ln w="9525" cap="flat" cmpd="sng">
            <a:solidFill>
              <a:srgbClr val="CC0000"/>
            </a:solidFill>
            <a:prstDash val="solid"/>
            <a:round/>
            <a:headEnd type="triangle" w="med" len="med"/>
            <a:tailEnd type="none" w="med" len="med"/>
          </a:ln>
        </p:spPr>
      </p:cxnSp>
      <p:sp>
        <p:nvSpPr>
          <p:cNvPr id="5532" name="Google Shape;5532;p120"/>
          <p:cNvSpPr/>
          <p:nvPr/>
        </p:nvSpPr>
        <p:spPr>
          <a:xfrm>
            <a:off x="2943044" y="1242912"/>
            <a:ext cx="284100" cy="291900"/>
          </a:xfrm>
          <a:prstGeom prst="ellipse">
            <a:avLst/>
          </a:pr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533" name="Google Shape;5533;p120"/>
          <p:cNvSpPr/>
          <p:nvPr/>
        </p:nvSpPr>
        <p:spPr>
          <a:xfrm>
            <a:off x="3575090" y="1242912"/>
            <a:ext cx="284100" cy="291900"/>
          </a:xfrm>
          <a:prstGeom prst="ellipse">
            <a:avLst/>
          </a:pr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5534" name="Google Shape;5534;p120"/>
          <p:cNvCxnSpPr>
            <a:stCxn id="5532" idx="6"/>
            <a:endCxn id="5533" idx="2"/>
          </p:cNvCxnSpPr>
          <p:nvPr/>
        </p:nvCxnSpPr>
        <p:spPr>
          <a:xfrm>
            <a:off x="3227144" y="1388862"/>
            <a:ext cx="348000" cy="0"/>
          </a:xfrm>
          <a:prstGeom prst="straightConnector1">
            <a:avLst/>
          </a:prstGeom>
          <a:noFill/>
          <a:ln w="9525" cap="flat" cmpd="sng">
            <a:solidFill>
              <a:srgbClr val="CC0000"/>
            </a:solidFill>
            <a:prstDash val="solid"/>
            <a:round/>
            <a:headEnd type="triangle" w="med" len="med"/>
            <a:tailEnd type="none" w="med" len="med"/>
          </a:ln>
        </p:spPr>
      </p:cxnSp>
      <p:cxnSp>
        <p:nvCxnSpPr>
          <p:cNvPr id="5535" name="Google Shape;5535;p120"/>
          <p:cNvCxnSpPr>
            <a:stCxn id="5533" idx="6"/>
            <a:endCxn id="5536" idx="2"/>
          </p:cNvCxnSpPr>
          <p:nvPr/>
        </p:nvCxnSpPr>
        <p:spPr>
          <a:xfrm>
            <a:off x="3859190" y="1388862"/>
            <a:ext cx="373500" cy="0"/>
          </a:xfrm>
          <a:prstGeom prst="straightConnector1">
            <a:avLst/>
          </a:prstGeom>
          <a:noFill/>
          <a:ln w="9525" cap="flat" cmpd="sng">
            <a:solidFill>
              <a:srgbClr val="CC0000"/>
            </a:solidFill>
            <a:prstDash val="solid"/>
            <a:round/>
            <a:headEnd type="triangle" w="med" len="med"/>
            <a:tailEnd type="none" w="med" len="med"/>
          </a:ln>
        </p:spPr>
      </p:cxnSp>
      <p:sp>
        <p:nvSpPr>
          <p:cNvPr id="5536" name="Google Shape;5536;p120"/>
          <p:cNvSpPr/>
          <p:nvPr/>
        </p:nvSpPr>
        <p:spPr>
          <a:xfrm>
            <a:off x="4232543" y="1242912"/>
            <a:ext cx="284100" cy="291900"/>
          </a:xfrm>
          <a:prstGeom prst="ellipse">
            <a:avLst/>
          </a:pr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537" name="Google Shape;5537;p120"/>
          <p:cNvSpPr/>
          <p:nvPr/>
        </p:nvSpPr>
        <p:spPr>
          <a:xfrm>
            <a:off x="4864589" y="1242912"/>
            <a:ext cx="284100" cy="291900"/>
          </a:xfrm>
          <a:prstGeom prst="ellipse">
            <a:avLst/>
          </a:pr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5538" name="Google Shape;5538;p120"/>
          <p:cNvCxnSpPr>
            <a:stCxn id="5536" idx="6"/>
            <a:endCxn id="5537" idx="2"/>
          </p:cNvCxnSpPr>
          <p:nvPr/>
        </p:nvCxnSpPr>
        <p:spPr>
          <a:xfrm>
            <a:off x="4516643" y="1388862"/>
            <a:ext cx="348000" cy="0"/>
          </a:xfrm>
          <a:prstGeom prst="straightConnector1">
            <a:avLst/>
          </a:prstGeom>
          <a:noFill/>
          <a:ln w="9525" cap="flat" cmpd="sng">
            <a:solidFill>
              <a:srgbClr val="CC0000"/>
            </a:solidFill>
            <a:prstDash val="solid"/>
            <a:round/>
            <a:headEnd type="triangle" w="med" len="med"/>
            <a:tailEnd type="none" w="med" len="med"/>
          </a:ln>
        </p:spPr>
      </p:cxnSp>
      <p:cxnSp>
        <p:nvCxnSpPr>
          <p:cNvPr id="5539" name="Google Shape;5539;p120"/>
          <p:cNvCxnSpPr>
            <a:stCxn id="5537" idx="6"/>
            <a:endCxn id="5540" idx="2"/>
          </p:cNvCxnSpPr>
          <p:nvPr/>
        </p:nvCxnSpPr>
        <p:spPr>
          <a:xfrm>
            <a:off x="5148689" y="1388862"/>
            <a:ext cx="373500" cy="0"/>
          </a:xfrm>
          <a:prstGeom prst="straightConnector1">
            <a:avLst/>
          </a:prstGeom>
          <a:noFill/>
          <a:ln w="9525" cap="flat" cmpd="sng">
            <a:solidFill>
              <a:srgbClr val="CC0000"/>
            </a:solidFill>
            <a:prstDash val="solid"/>
            <a:round/>
            <a:headEnd type="triangle" w="med" len="med"/>
            <a:tailEnd type="none" w="med" len="med"/>
          </a:ln>
        </p:spPr>
      </p:cxnSp>
      <p:sp>
        <p:nvSpPr>
          <p:cNvPr id="5540" name="Google Shape;5540;p120"/>
          <p:cNvSpPr/>
          <p:nvPr/>
        </p:nvSpPr>
        <p:spPr>
          <a:xfrm>
            <a:off x="5522042" y="1242912"/>
            <a:ext cx="284100" cy="291900"/>
          </a:xfrm>
          <a:prstGeom prst="ellipse">
            <a:avLst/>
          </a:pr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541" name="Google Shape;5541;p120"/>
          <p:cNvSpPr/>
          <p:nvPr/>
        </p:nvSpPr>
        <p:spPr>
          <a:xfrm>
            <a:off x="1648983" y="708897"/>
            <a:ext cx="284100" cy="291900"/>
          </a:xfrm>
          <a:prstGeom prst="ellipse">
            <a:avLst/>
          </a:prstGeom>
          <a:solidFill>
            <a:srgbClr val="FCE5CD"/>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p>
        </p:txBody>
      </p:sp>
      <p:sp>
        <p:nvSpPr>
          <p:cNvPr id="5542" name="Google Shape;5542;p120"/>
          <p:cNvSpPr/>
          <p:nvPr/>
        </p:nvSpPr>
        <p:spPr>
          <a:xfrm>
            <a:off x="2281030" y="708897"/>
            <a:ext cx="284100" cy="291900"/>
          </a:xfrm>
          <a:prstGeom prst="ellipse">
            <a:avLst/>
          </a:prstGeom>
          <a:solidFill>
            <a:srgbClr val="FCE5CD"/>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p>
        </p:txBody>
      </p:sp>
      <p:sp>
        <p:nvSpPr>
          <p:cNvPr id="5543" name="Google Shape;5543;p120"/>
          <p:cNvSpPr/>
          <p:nvPr/>
        </p:nvSpPr>
        <p:spPr>
          <a:xfrm>
            <a:off x="2946510" y="708897"/>
            <a:ext cx="284100" cy="291900"/>
          </a:xfrm>
          <a:prstGeom prst="ellipse">
            <a:avLst/>
          </a:prstGeom>
          <a:solidFill>
            <a:srgbClr val="FCE5CD"/>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p>
        </p:txBody>
      </p:sp>
      <p:sp>
        <p:nvSpPr>
          <p:cNvPr id="5544" name="Google Shape;5544;p120"/>
          <p:cNvSpPr/>
          <p:nvPr/>
        </p:nvSpPr>
        <p:spPr>
          <a:xfrm>
            <a:off x="3578557" y="708897"/>
            <a:ext cx="284100" cy="291900"/>
          </a:xfrm>
          <a:prstGeom prst="ellipse">
            <a:avLst/>
          </a:prstGeom>
          <a:solidFill>
            <a:srgbClr val="FCE5CD"/>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p>
        </p:txBody>
      </p:sp>
      <p:sp>
        <p:nvSpPr>
          <p:cNvPr id="5545" name="Google Shape;5545;p120"/>
          <p:cNvSpPr/>
          <p:nvPr/>
        </p:nvSpPr>
        <p:spPr>
          <a:xfrm>
            <a:off x="4236009" y="708897"/>
            <a:ext cx="284100" cy="291900"/>
          </a:xfrm>
          <a:prstGeom prst="ellipse">
            <a:avLst/>
          </a:prstGeom>
          <a:solidFill>
            <a:srgbClr val="FCE5CD"/>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p>
        </p:txBody>
      </p:sp>
      <p:sp>
        <p:nvSpPr>
          <p:cNvPr id="5546" name="Google Shape;5546;p120"/>
          <p:cNvSpPr/>
          <p:nvPr/>
        </p:nvSpPr>
        <p:spPr>
          <a:xfrm>
            <a:off x="4868056" y="708897"/>
            <a:ext cx="284100" cy="291900"/>
          </a:xfrm>
          <a:prstGeom prst="ellipse">
            <a:avLst/>
          </a:prstGeom>
          <a:solidFill>
            <a:srgbClr val="FCE5CD"/>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p>
        </p:txBody>
      </p:sp>
      <p:sp>
        <p:nvSpPr>
          <p:cNvPr id="5547" name="Google Shape;5547;p120"/>
          <p:cNvSpPr/>
          <p:nvPr/>
        </p:nvSpPr>
        <p:spPr>
          <a:xfrm>
            <a:off x="5525508" y="708897"/>
            <a:ext cx="284100" cy="291900"/>
          </a:xfrm>
          <a:prstGeom prst="ellipse">
            <a:avLst/>
          </a:prstGeom>
          <a:solidFill>
            <a:srgbClr val="FCE5CD"/>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p>
        </p:txBody>
      </p:sp>
      <p:cxnSp>
        <p:nvCxnSpPr>
          <p:cNvPr id="5548" name="Google Shape;5548;p120"/>
          <p:cNvCxnSpPr>
            <a:endCxn id="5502" idx="6"/>
          </p:cNvCxnSpPr>
          <p:nvPr/>
        </p:nvCxnSpPr>
        <p:spPr>
          <a:xfrm rot="-5400000">
            <a:off x="1329183" y="2929090"/>
            <a:ext cx="1076100" cy="131700"/>
          </a:xfrm>
          <a:prstGeom prst="curvedConnector4">
            <a:avLst>
              <a:gd name="adj1" fmla="val 43219"/>
              <a:gd name="adj2" fmla="val 265365"/>
            </a:avLst>
          </a:prstGeom>
          <a:noFill/>
          <a:ln w="9525" cap="flat" cmpd="sng">
            <a:solidFill>
              <a:srgbClr val="CC0000"/>
            </a:solidFill>
            <a:prstDash val="solid"/>
            <a:round/>
            <a:headEnd type="none" w="med" len="med"/>
            <a:tailEnd type="triangle" w="med" len="med"/>
          </a:ln>
        </p:spPr>
      </p:cxnSp>
      <p:cxnSp>
        <p:nvCxnSpPr>
          <p:cNvPr id="5549" name="Google Shape;5549;p120"/>
          <p:cNvCxnSpPr>
            <a:stCxn id="5502" idx="0"/>
            <a:endCxn id="5528" idx="6"/>
          </p:cNvCxnSpPr>
          <p:nvPr/>
        </p:nvCxnSpPr>
        <p:spPr>
          <a:xfrm rot="-5400000">
            <a:off x="1399233" y="1780540"/>
            <a:ext cx="922200" cy="138600"/>
          </a:xfrm>
          <a:prstGeom prst="curvedConnector4">
            <a:avLst>
              <a:gd name="adj1" fmla="val 29924"/>
              <a:gd name="adj2" fmla="val 256525"/>
            </a:avLst>
          </a:prstGeom>
          <a:noFill/>
          <a:ln w="9525" cap="flat" cmpd="sng">
            <a:solidFill>
              <a:srgbClr val="CC0000"/>
            </a:solidFill>
            <a:prstDash val="solid"/>
            <a:round/>
            <a:headEnd type="none" w="med" len="med"/>
            <a:tailEnd type="triangle" w="med" len="med"/>
          </a:ln>
        </p:spPr>
      </p:cxnSp>
      <p:cxnSp>
        <p:nvCxnSpPr>
          <p:cNvPr id="5550" name="Google Shape;5550;p120"/>
          <p:cNvCxnSpPr>
            <a:endCxn id="5541" idx="2"/>
          </p:cNvCxnSpPr>
          <p:nvPr/>
        </p:nvCxnSpPr>
        <p:spPr>
          <a:xfrm rot="5400000" flipH="1">
            <a:off x="1260333" y="1243497"/>
            <a:ext cx="923700" cy="146400"/>
          </a:xfrm>
          <a:prstGeom prst="curvedConnector4">
            <a:avLst>
              <a:gd name="adj1" fmla="val 26296"/>
              <a:gd name="adj2" fmla="val 248642"/>
            </a:avLst>
          </a:prstGeom>
          <a:noFill/>
          <a:ln w="9525" cap="flat" cmpd="sng">
            <a:solidFill>
              <a:srgbClr val="3D85C6"/>
            </a:solidFill>
            <a:prstDash val="solid"/>
            <a:round/>
            <a:headEnd type="none" w="med" len="med"/>
            <a:tailEnd type="triangle" w="med" len="med"/>
          </a:ln>
        </p:spPr>
      </p:cxnSp>
      <p:cxnSp>
        <p:nvCxnSpPr>
          <p:cNvPr id="5551" name="Google Shape;5551;p120"/>
          <p:cNvCxnSpPr/>
          <p:nvPr/>
        </p:nvCxnSpPr>
        <p:spPr>
          <a:xfrm rot="5400000" flipH="1">
            <a:off x="1260074" y="2319752"/>
            <a:ext cx="923700" cy="146400"/>
          </a:xfrm>
          <a:prstGeom prst="curvedConnector4">
            <a:avLst>
              <a:gd name="adj1" fmla="val 26296"/>
              <a:gd name="adj2" fmla="val 248642"/>
            </a:avLst>
          </a:prstGeom>
          <a:noFill/>
          <a:ln w="9525" cap="flat" cmpd="sng">
            <a:solidFill>
              <a:srgbClr val="3D85C6"/>
            </a:solidFill>
            <a:prstDash val="solid"/>
            <a:round/>
            <a:headEnd type="none" w="med" len="med"/>
            <a:tailEnd type="triangle" w="med" len="med"/>
          </a:ln>
        </p:spPr>
      </p:cxnSp>
      <p:cxnSp>
        <p:nvCxnSpPr>
          <p:cNvPr id="5552" name="Google Shape;5552;p120"/>
          <p:cNvCxnSpPr>
            <a:endCxn id="5529" idx="6"/>
          </p:cNvCxnSpPr>
          <p:nvPr/>
        </p:nvCxnSpPr>
        <p:spPr>
          <a:xfrm rot="-5400000">
            <a:off x="2032313" y="1782312"/>
            <a:ext cx="922800" cy="135900"/>
          </a:xfrm>
          <a:prstGeom prst="curvedConnector4">
            <a:avLst>
              <a:gd name="adj1" fmla="val 29981"/>
              <a:gd name="adj2" fmla="val 259388"/>
            </a:avLst>
          </a:prstGeom>
          <a:noFill/>
          <a:ln w="9525" cap="flat" cmpd="sng">
            <a:solidFill>
              <a:srgbClr val="CC0000"/>
            </a:solidFill>
            <a:prstDash val="solid"/>
            <a:round/>
            <a:headEnd type="none" w="med" len="med"/>
            <a:tailEnd type="triangle" w="med" len="med"/>
          </a:ln>
        </p:spPr>
      </p:cxnSp>
      <p:cxnSp>
        <p:nvCxnSpPr>
          <p:cNvPr id="5553" name="Google Shape;5553;p120"/>
          <p:cNvCxnSpPr/>
          <p:nvPr/>
        </p:nvCxnSpPr>
        <p:spPr>
          <a:xfrm rot="5400000" flipH="1">
            <a:off x="1890354" y="1243380"/>
            <a:ext cx="923700" cy="146400"/>
          </a:xfrm>
          <a:prstGeom prst="curvedConnector4">
            <a:avLst>
              <a:gd name="adj1" fmla="val 26296"/>
              <a:gd name="adj2" fmla="val 248642"/>
            </a:avLst>
          </a:prstGeom>
          <a:noFill/>
          <a:ln w="9525" cap="flat" cmpd="sng">
            <a:solidFill>
              <a:srgbClr val="3D85C6"/>
            </a:solidFill>
            <a:prstDash val="solid"/>
            <a:round/>
            <a:headEnd type="none" w="med" len="med"/>
            <a:tailEnd type="triangle" w="med" len="med"/>
          </a:ln>
        </p:spPr>
      </p:cxnSp>
      <p:cxnSp>
        <p:nvCxnSpPr>
          <p:cNvPr id="5554" name="Google Shape;5554;p120"/>
          <p:cNvCxnSpPr>
            <a:endCxn id="5532" idx="6"/>
          </p:cNvCxnSpPr>
          <p:nvPr/>
        </p:nvCxnSpPr>
        <p:spPr>
          <a:xfrm rot="-5400000">
            <a:off x="2704994" y="1786812"/>
            <a:ext cx="920100" cy="124200"/>
          </a:xfrm>
          <a:prstGeom prst="curvedConnector4">
            <a:avLst>
              <a:gd name="adj1" fmla="val 32706"/>
              <a:gd name="adj2" fmla="val 274835"/>
            </a:avLst>
          </a:prstGeom>
          <a:noFill/>
          <a:ln w="9525" cap="flat" cmpd="sng">
            <a:solidFill>
              <a:srgbClr val="CC0000"/>
            </a:solidFill>
            <a:prstDash val="solid"/>
            <a:round/>
            <a:headEnd type="none" w="med" len="med"/>
            <a:tailEnd type="triangle" w="med" len="med"/>
          </a:ln>
        </p:spPr>
      </p:cxnSp>
      <p:cxnSp>
        <p:nvCxnSpPr>
          <p:cNvPr id="5555" name="Google Shape;5555;p120"/>
          <p:cNvCxnSpPr/>
          <p:nvPr/>
        </p:nvCxnSpPr>
        <p:spPr>
          <a:xfrm rot="5400000" flipH="1">
            <a:off x="2567989" y="1240736"/>
            <a:ext cx="923700" cy="146400"/>
          </a:xfrm>
          <a:prstGeom prst="curvedConnector4">
            <a:avLst>
              <a:gd name="adj1" fmla="val 26296"/>
              <a:gd name="adj2" fmla="val 248642"/>
            </a:avLst>
          </a:prstGeom>
          <a:noFill/>
          <a:ln w="9525" cap="flat" cmpd="sng">
            <a:solidFill>
              <a:srgbClr val="3D85C6"/>
            </a:solidFill>
            <a:prstDash val="solid"/>
            <a:round/>
            <a:headEnd type="none" w="med" len="med"/>
            <a:tailEnd type="triangle" w="med" len="med"/>
          </a:ln>
        </p:spPr>
      </p:cxnSp>
      <p:cxnSp>
        <p:nvCxnSpPr>
          <p:cNvPr id="5556" name="Google Shape;5556;p120"/>
          <p:cNvCxnSpPr>
            <a:endCxn id="5503" idx="6"/>
          </p:cNvCxnSpPr>
          <p:nvPr/>
        </p:nvCxnSpPr>
        <p:spPr>
          <a:xfrm rot="-5400000">
            <a:off x="1963930" y="2923390"/>
            <a:ext cx="1067700" cy="134700"/>
          </a:xfrm>
          <a:prstGeom prst="curvedConnector4">
            <a:avLst>
              <a:gd name="adj1" fmla="val 43167"/>
              <a:gd name="adj2" fmla="val 261004"/>
            </a:avLst>
          </a:prstGeom>
          <a:noFill/>
          <a:ln w="9525" cap="flat" cmpd="sng">
            <a:solidFill>
              <a:srgbClr val="CC0000"/>
            </a:solidFill>
            <a:prstDash val="solid"/>
            <a:round/>
            <a:headEnd type="none" w="med" len="med"/>
            <a:tailEnd type="triangle" w="med" len="med"/>
          </a:ln>
        </p:spPr>
      </p:cxnSp>
      <p:cxnSp>
        <p:nvCxnSpPr>
          <p:cNvPr id="5557" name="Google Shape;5557;p120"/>
          <p:cNvCxnSpPr/>
          <p:nvPr/>
        </p:nvCxnSpPr>
        <p:spPr>
          <a:xfrm rot="5400000" flipH="1">
            <a:off x="1888609" y="2311408"/>
            <a:ext cx="923700" cy="146400"/>
          </a:xfrm>
          <a:prstGeom prst="curvedConnector4">
            <a:avLst>
              <a:gd name="adj1" fmla="val 26296"/>
              <a:gd name="adj2" fmla="val 248642"/>
            </a:avLst>
          </a:prstGeom>
          <a:noFill/>
          <a:ln w="9525" cap="flat" cmpd="sng">
            <a:solidFill>
              <a:srgbClr val="3D85C6"/>
            </a:solidFill>
            <a:prstDash val="solid"/>
            <a:round/>
            <a:headEnd type="none" w="med" len="med"/>
            <a:tailEnd type="triangle" w="med" len="med"/>
          </a:ln>
        </p:spPr>
      </p:cxnSp>
      <p:cxnSp>
        <p:nvCxnSpPr>
          <p:cNvPr id="5558" name="Google Shape;5558;p120"/>
          <p:cNvCxnSpPr>
            <a:stCxn id="5480" idx="0"/>
            <a:endCxn id="5506" idx="6"/>
          </p:cNvCxnSpPr>
          <p:nvPr/>
        </p:nvCxnSpPr>
        <p:spPr>
          <a:xfrm rot="-5400000">
            <a:off x="2626199" y="2925357"/>
            <a:ext cx="1072800" cy="135900"/>
          </a:xfrm>
          <a:prstGeom prst="curvedConnector4">
            <a:avLst>
              <a:gd name="adj1" fmla="val 43192"/>
              <a:gd name="adj2" fmla="val 259759"/>
            </a:avLst>
          </a:prstGeom>
          <a:noFill/>
          <a:ln w="9525" cap="flat" cmpd="sng">
            <a:solidFill>
              <a:srgbClr val="CC0000"/>
            </a:solidFill>
            <a:prstDash val="solid"/>
            <a:round/>
            <a:headEnd type="none" w="med" len="med"/>
            <a:tailEnd type="triangle" w="med" len="med"/>
          </a:ln>
        </p:spPr>
      </p:cxnSp>
      <p:cxnSp>
        <p:nvCxnSpPr>
          <p:cNvPr id="5559" name="Google Shape;5559;p120"/>
          <p:cNvCxnSpPr>
            <a:endCxn id="5519" idx="2"/>
          </p:cNvCxnSpPr>
          <p:nvPr/>
        </p:nvCxnSpPr>
        <p:spPr>
          <a:xfrm rot="5400000" flipH="1">
            <a:off x="2556494" y="2309426"/>
            <a:ext cx="928800" cy="155700"/>
          </a:xfrm>
          <a:prstGeom prst="curvedConnector4">
            <a:avLst>
              <a:gd name="adj1" fmla="val 27619"/>
              <a:gd name="adj2" fmla="val 239991"/>
            </a:avLst>
          </a:prstGeom>
          <a:noFill/>
          <a:ln w="9525" cap="flat" cmpd="sng">
            <a:solidFill>
              <a:srgbClr val="3D85C6"/>
            </a:solidFill>
            <a:prstDash val="solid"/>
            <a:round/>
            <a:headEnd type="none" w="med" len="med"/>
            <a:tailEnd type="triangle" w="med" len="med"/>
          </a:ln>
        </p:spPr>
      </p:cxnSp>
      <p:cxnSp>
        <p:nvCxnSpPr>
          <p:cNvPr id="5560" name="Google Shape;5560;p120"/>
          <p:cNvCxnSpPr>
            <a:stCxn id="5481" idx="0"/>
            <a:endCxn id="5507" idx="6"/>
          </p:cNvCxnSpPr>
          <p:nvPr/>
        </p:nvCxnSpPr>
        <p:spPr>
          <a:xfrm rot="-5400000">
            <a:off x="3257989" y="2924907"/>
            <a:ext cx="1072800" cy="136800"/>
          </a:xfrm>
          <a:prstGeom prst="curvedConnector4">
            <a:avLst>
              <a:gd name="adj1" fmla="val 43192"/>
              <a:gd name="adj2" fmla="val 258717"/>
            </a:avLst>
          </a:prstGeom>
          <a:noFill/>
          <a:ln w="9525" cap="flat" cmpd="sng">
            <a:solidFill>
              <a:srgbClr val="CC0000"/>
            </a:solidFill>
            <a:prstDash val="solid"/>
            <a:round/>
            <a:headEnd type="none" w="med" len="med"/>
            <a:tailEnd type="triangle" w="med" len="med"/>
          </a:ln>
        </p:spPr>
      </p:cxnSp>
      <p:cxnSp>
        <p:nvCxnSpPr>
          <p:cNvPr id="5561" name="Google Shape;5561;p120"/>
          <p:cNvCxnSpPr/>
          <p:nvPr/>
        </p:nvCxnSpPr>
        <p:spPr>
          <a:xfrm rot="5400000" flipH="1">
            <a:off x="3189164" y="2309406"/>
            <a:ext cx="928800" cy="155700"/>
          </a:xfrm>
          <a:prstGeom prst="curvedConnector4">
            <a:avLst>
              <a:gd name="adj1" fmla="val 27619"/>
              <a:gd name="adj2" fmla="val 239991"/>
            </a:avLst>
          </a:prstGeom>
          <a:noFill/>
          <a:ln w="9525" cap="flat" cmpd="sng">
            <a:solidFill>
              <a:srgbClr val="3D85C6"/>
            </a:solidFill>
            <a:prstDash val="solid"/>
            <a:round/>
            <a:headEnd type="none" w="med" len="med"/>
            <a:tailEnd type="triangle" w="med" len="med"/>
          </a:ln>
        </p:spPr>
      </p:cxnSp>
      <p:cxnSp>
        <p:nvCxnSpPr>
          <p:cNvPr id="5562" name="Google Shape;5562;p120"/>
          <p:cNvCxnSpPr>
            <a:endCxn id="5533" idx="6"/>
          </p:cNvCxnSpPr>
          <p:nvPr/>
        </p:nvCxnSpPr>
        <p:spPr>
          <a:xfrm rot="-5400000">
            <a:off x="3330140" y="1786212"/>
            <a:ext cx="926400" cy="131700"/>
          </a:xfrm>
          <a:prstGeom prst="curvedConnector4">
            <a:avLst>
              <a:gd name="adj1" fmla="val 31727"/>
              <a:gd name="adj2" fmla="val 265021"/>
            </a:avLst>
          </a:prstGeom>
          <a:noFill/>
          <a:ln w="9525" cap="flat" cmpd="sng">
            <a:solidFill>
              <a:srgbClr val="CC0000"/>
            </a:solidFill>
            <a:prstDash val="solid"/>
            <a:round/>
            <a:headEnd type="none" w="med" len="med"/>
            <a:tailEnd type="triangle" w="med" len="med"/>
          </a:ln>
        </p:spPr>
      </p:cxnSp>
      <p:cxnSp>
        <p:nvCxnSpPr>
          <p:cNvPr id="5563" name="Google Shape;5563;p120"/>
          <p:cNvCxnSpPr/>
          <p:nvPr/>
        </p:nvCxnSpPr>
        <p:spPr>
          <a:xfrm rot="5400000" flipH="1">
            <a:off x="3190127" y="1251861"/>
            <a:ext cx="923700" cy="146400"/>
          </a:xfrm>
          <a:prstGeom prst="curvedConnector4">
            <a:avLst>
              <a:gd name="adj1" fmla="val 26296"/>
              <a:gd name="adj2" fmla="val 248642"/>
            </a:avLst>
          </a:prstGeom>
          <a:noFill/>
          <a:ln w="9525" cap="flat" cmpd="sng">
            <a:solidFill>
              <a:srgbClr val="3D85C6"/>
            </a:solidFill>
            <a:prstDash val="solid"/>
            <a:round/>
            <a:headEnd type="none" w="med" len="med"/>
            <a:tailEnd type="triangle" w="med" len="med"/>
          </a:ln>
        </p:spPr>
      </p:cxnSp>
      <p:cxnSp>
        <p:nvCxnSpPr>
          <p:cNvPr id="5564" name="Google Shape;5564;p120"/>
          <p:cNvCxnSpPr>
            <a:stCxn id="5490" idx="0"/>
            <a:endCxn id="5510" idx="6"/>
          </p:cNvCxnSpPr>
          <p:nvPr/>
        </p:nvCxnSpPr>
        <p:spPr>
          <a:xfrm rot="-5400000">
            <a:off x="3915698" y="2925357"/>
            <a:ext cx="1072800" cy="135900"/>
          </a:xfrm>
          <a:prstGeom prst="curvedConnector4">
            <a:avLst>
              <a:gd name="adj1" fmla="val 43192"/>
              <a:gd name="adj2" fmla="val 259759"/>
            </a:avLst>
          </a:prstGeom>
          <a:noFill/>
          <a:ln w="9525" cap="flat" cmpd="sng">
            <a:solidFill>
              <a:srgbClr val="CC0000"/>
            </a:solidFill>
            <a:prstDash val="solid"/>
            <a:round/>
            <a:headEnd type="none" w="med" len="med"/>
            <a:tailEnd type="triangle" w="med" len="med"/>
          </a:ln>
        </p:spPr>
      </p:cxnSp>
      <p:cxnSp>
        <p:nvCxnSpPr>
          <p:cNvPr id="5565" name="Google Shape;5565;p120"/>
          <p:cNvCxnSpPr>
            <a:endCxn id="5514" idx="6"/>
          </p:cNvCxnSpPr>
          <p:nvPr/>
        </p:nvCxnSpPr>
        <p:spPr>
          <a:xfrm rot="-5400000">
            <a:off x="5205708" y="2925190"/>
            <a:ext cx="1072200" cy="135600"/>
          </a:xfrm>
          <a:prstGeom prst="curvedConnector4">
            <a:avLst>
              <a:gd name="adj1" fmla="val 43193"/>
              <a:gd name="adj2" fmla="val 259708"/>
            </a:avLst>
          </a:prstGeom>
          <a:noFill/>
          <a:ln w="9525" cap="flat" cmpd="sng">
            <a:solidFill>
              <a:srgbClr val="CC0000"/>
            </a:solidFill>
            <a:prstDash val="solid"/>
            <a:round/>
            <a:headEnd type="none" w="med" len="med"/>
            <a:tailEnd type="triangle" w="med" len="med"/>
          </a:ln>
        </p:spPr>
      </p:cxnSp>
      <p:cxnSp>
        <p:nvCxnSpPr>
          <p:cNvPr id="5566" name="Google Shape;5566;p120"/>
          <p:cNvCxnSpPr/>
          <p:nvPr/>
        </p:nvCxnSpPr>
        <p:spPr>
          <a:xfrm rot="5400000" flipH="1">
            <a:off x="3838327" y="2309543"/>
            <a:ext cx="928800" cy="155700"/>
          </a:xfrm>
          <a:prstGeom prst="curvedConnector4">
            <a:avLst>
              <a:gd name="adj1" fmla="val 27619"/>
              <a:gd name="adj2" fmla="val 239991"/>
            </a:avLst>
          </a:prstGeom>
          <a:noFill/>
          <a:ln w="9525" cap="flat" cmpd="sng">
            <a:solidFill>
              <a:srgbClr val="3D85C6"/>
            </a:solidFill>
            <a:prstDash val="solid"/>
            <a:round/>
            <a:headEnd type="none" w="med" len="med"/>
            <a:tailEnd type="triangle" w="med" len="med"/>
          </a:ln>
        </p:spPr>
      </p:cxnSp>
      <p:cxnSp>
        <p:nvCxnSpPr>
          <p:cNvPr id="5567" name="Google Shape;5567;p120"/>
          <p:cNvCxnSpPr/>
          <p:nvPr/>
        </p:nvCxnSpPr>
        <p:spPr>
          <a:xfrm rot="5400000" flipH="1">
            <a:off x="4478663" y="2309406"/>
            <a:ext cx="928800" cy="155700"/>
          </a:xfrm>
          <a:prstGeom prst="curvedConnector4">
            <a:avLst>
              <a:gd name="adj1" fmla="val 27619"/>
              <a:gd name="adj2" fmla="val 239991"/>
            </a:avLst>
          </a:prstGeom>
          <a:noFill/>
          <a:ln w="9525" cap="flat" cmpd="sng">
            <a:solidFill>
              <a:srgbClr val="3D85C6"/>
            </a:solidFill>
            <a:prstDash val="solid"/>
            <a:round/>
            <a:headEnd type="none" w="med" len="med"/>
            <a:tailEnd type="triangle" w="med" len="med"/>
          </a:ln>
        </p:spPr>
      </p:cxnSp>
      <p:cxnSp>
        <p:nvCxnSpPr>
          <p:cNvPr id="5568" name="Google Shape;5568;p120"/>
          <p:cNvCxnSpPr>
            <a:stCxn id="5498" idx="0"/>
            <a:endCxn id="5527" idx="2"/>
          </p:cNvCxnSpPr>
          <p:nvPr/>
        </p:nvCxnSpPr>
        <p:spPr>
          <a:xfrm rot="5400000" flipH="1">
            <a:off x="5136390" y="2308404"/>
            <a:ext cx="922200" cy="150900"/>
          </a:xfrm>
          <a:prstGeom prst="curvedConnector4">
            <a:avLst>
              <a:gd name="adj1" fmla="val 27821"/>
              <a:gd name="adj2" fmla="val 243765"/>
            </a:avLst>
          </a:prstGeom>
          <a:noFill/>
          <a:ln w="9525" cap="flat" cmpd="sng">
            <a:solidFill>
              <a:srgbClr val="3D85C6"/>
            </a:solidFill>
            <a:prstDash val="solid"/>
            <a:round/>
            <a:headEnd type="none" w="med" len="med"/>
            <a:tailEnd type="triangle" w="med" len="med"/>
          </a:ln>
        </p:spPr>
      </p:cxnSp>
      <p:cxnSp>
        <p:nvCxnSpPr>
          <p:cNvPr id="5569" name="Google Shape;5569;p120"/>
          <p:cNvCxnSpPr>
            <a:stCxn id="5491" idx="0"/>
            <a:endCxn id="5511" idx="6"/>
          </p:cNvCxnSpPr>
          <p:nvPr/>
        </p:nvCxnSpPr>
        <p:spPr>
          <a:xfrm rot="-5400000">
            <a:off x="4547488" y="2924907"/>
            <a:ext cx="1072800" cy="136800"/>
          </a:xfrm>
          <a:prstGeom prst="curvedConnector4">
            <a:avLst>
              <a:gd name="adj1" fmla="val 43192"/>
              <a:gd name="adj2" fmla="val 258717"/>
            </a:avLst>
          </a:prstGeom>
          <a:noFill/>
          <a:ln w="9525" cap="flat" cmpd="sng">
            <a:solidFill>
              <a:srgbClr val="CC0000"/>
            </a:solidFill>
            <a:prstDash val="solid"/>
            <a:round/>
            <a:headEnd type="none" w="med" len="med"/>
            <a:tailEnd type="triangle" w="med" len="med"/>
          </a:ln>
        </p:spPr>
      </p:cxnSp>
      <p:cxnSp>
        <p:nvCxnSpPr>
          <p:cNvPr id="5570" name="Google Shape;5570;p120"/>
          <p:cNvCxnSpPr/>
          <p:nvPr/>
        </p:nvCxnSpPr>
        <p:spPr>
          <a:xfrm rot="-5400000">
            <a:off x="4622984" y="1786854"/>
            <a:ext cx="922800" cy="134400"/>
          </a:xfrm>
          <a:prstGeom prst="curvedConnector4">
            <a:avLst>
              <a:gd name="adj1" fmla="val 31443"/>
              <a:gd name="adj2" fmla="val 261331"/>
            </a:avLst>
          </a:prstGeom>
          <a:noFill/>
          <a:ln w="9525" cap="flat" cmpd="sng">
            <a:solidFill>
              <a:srgbClr val="CC0000"/>
            </a:solidFill>
            <a:prstDash val="solid"/>
            <a:round/>
            <a:headEnd type="none" w="med" len="med"/>
            <a:tailEnd type="triangle" w="med" len="med"/>
          </a:ln>
        </p:spPr>
      </p:cxnSp>
      <p:cxnSp>
        <p:nvCxnSpPr>
          <p:cNvPr id="5571" name="Google Shape;5571;p120"/>
          <p:cNvCxnSpPr/>
          <p:nvPr/>
        </p:nvCxnSpPr>
        <p:spPr>
          <a:xfrm rot="-5400000">
            <a:off x="5282695" y="1786854"/>
            <a:ext cx="922800" cy="134400"/>
          </a:xfrm>
          <a:prstGeom prst="curvedConnector4">
            <a:avLst>
              <a:gd name="adj1" fmla="val 31443"/>
              <a:gd name="adj2" fmla="val 261331"/>
            </a:avLst>
          </a:prstGeom>
          <a:noFill/>
          <a:ln w="9525" cap="flat" cmpd="sng">
            <a:solidFill>
              <a:srgbClr val="CC0000"/>
            </a:solidFill>
            <a:prstDash val="solid"/>
            <a:round/>
            <a:headEnd type="none" w="med" len="med"/>
            <a:tailEnd type="triangle" w="med" len="med"/>
          </a:ln>
        </p:spPr>
      </p:cxnSp>
      <p:cxnSp>
        <p:nvCxnSpPr>
          <p:cNvPr id="5572" name="Google Shape;5572;p120"/>
          <p:cNvCxnSpPr>
            <a:endCxn id="5536" idx="6"/>
          </p:cNvCxnSpPr>
          <p:nvPr/>
        </p:nvCxnSpPr>
        <p:spPr>
          <a:xfrm rot="-5400000">
            <a:off x="3981743" y="1776462"/>
            <a:ext cx="922500" cy="147300"/>
          </a:xfrm>
          <a:prstGeom prst="curvedConnector4">
            <a:avLst>
              <a:gd name="adj1" fmla="val 30691"/>
              <a:gd name="adj2" fmla="val 247812"/>
            </a:avLst>
          </a:prstGeom>
          <a:noFill/>
          <a:ln w="9525" cap="flat" cmpd="sng">
            <a:solidFill>
              <a:srgbClr val="CC0000"/>
            </a:solidFill>
            <a:prstDash val="solid"/>
            <a:round/>
            <a:headEnd type="none" w="med" len="med"/>
            <a:tailEnd type="triangle" w="med" len="med"/>
          </a:ln>
        </p:spPr>
      </p:cxnSp>
      <p:cxnSp>
        <p:nvCxnSpPr>
          <p:cNvPr id="5573" name="Google Shape;5573;p120"/>
          <p:cNvCxnSpPr>
            <a:stCxn id="5528" idx="0"/>
            <a:endCxn id="5541" idx="4"/>
          </p:cNvCxnSpPr>
          <p:nvPr/>
        </p:nvCxnSpPr>
        <p:spPr>
          <a:xfrm rot="10800000" flipH="1">
            <a:off x="1787567" y="1000812"/>
            <a:ext cx="3600" cy="242100"/>
          </a:xfrm>
          <a:prstGeom prst="straightConnector1">
            <a:avLst/>
          </a:prstGeom>
          <a:noFill/>
          <a:ln w="9525" cap="flat" cmpd="sng">
            <a:solidFill>
              <a:srgbClr val="CC0000"/>
            </a:solidFill>
            <a:prstDash val="solid"/>
            <a:round/>
            <a:headEnd type="none" w="med" len="med"/>
            <a:tailEnd type="triangle" w="med" len="med"/>
          </a:ln>
        </p:spPr>
      </p:cxnSp>
      <p:cxnSp>
        <p:nvCxnSpPr>
          <p:cNvPr id="5574" name="Google Shape;5574;p120"/>
          <p:cNvCxnSpPr>
            <a:stCxn id="5529" idx="0"/>
            <a:endCxn id="5542" idx="4"/>
          </p:cNvCxnSpPr>
          <p:nvPr/>
        </p:nvCxnSpPr>
        <p:spPr>
          <a:xfrm rot="10800000" flipH="1">
            <a:off x="2419613" y="1000812"/>
            <a:ext cx="3600" cy="242100"/>
          </a:xfrm>
          <a:prstGeom prst="straightConnector1">
            <a:avLst/>
          </a:prstGeom>
          <a:noFill/>
          <a:ln w="9525" cap="flat" cmpd="sng">
            <a:solidFill>
              <a:srgbClr val="CC0000"/>
            </a:solidFill>
            <a:prstDash val="solid"/>
            <a:round/>
            <a:headEnd type="none" w="med" len="med"/>
            <a:tailEnd type="triangle" w="med" len="med"/>
          </a:ln>
        </p:spPr>
      </p:cxnSp>
      <p:cxnSp>
        <p:nvCxnSpPr>
          <p:cNvPr id="5575" name="Google Shape;5575;p120"/>
          <p:cNvCxnSpPr>
            <a:stCxn id="5532" idx="0"/>
            <a:endCxn id="5543" idx="4"/>
          </p:cNvCxnSpPr>
          <p:nvPr/>
        </p:nvCxnSpPr>
        <p:spPr>
          <a:xfrm rot="10800000" flipH="1">
            <a:off x="3085094" y="1000812"/>
            <a:ext cx="3600" cy="242100"/>
          </a:xfrm>
          <a:prstGeom prst="straightConnector1">
            <a:avLst/>
          </a:prstGeom>
          <a:noFill/>
          <a:ln w="9525" cap="flat" cmpd="sng">
            <a:solidFill>
              <a:srgbClr val="CC0000"/>
            </a:solidFill>
            <a:prstDash val="solid"/>
            <a:round/>
            <a:headEnd type="none" w="med" len="med"/>
            <a:tailEnd type="triangle" w="med" len="med"/>
          </a:ln>
        </p:spPr>
      </p:cxnSp>
      <p:cxnSp>
        <p:nvCxnSpPr>
          <p:cNvPr id="5576" name="Google Shape;5576;p120"/>
          <p:cNvCxnSpPr>
            <a:endCxn id="5544" idx="4"/>
          </p:cNvCxnSpPr>
          <p:nvPr/>
        </p:nvCxnSpPr>
        <p:spPr>
          <a:xfrm rot="10800000">
            <a:off x="3720607" y="1000797"/>
            <a:ext cx="5400" cy="244500"/>
          </a:xfrm>
          <a:prstGeom prst="straightConnector1">
            <a:avLst/>
          </a:prstGeom>
          <a:noFill/>
          <a:ln w="9525" cap="flat" cmpd="sng">
            <a:solidFill>
              <a:srgbClr val="CC0000"/>
            </a:solidFill>
            <a:prstDash val="solid"/>
            <a:round/>
            <a:headEnd type="none" w="med" len="med"/>
            <a:tailEnd type="triangle" w="med" len="med"/>
          </a:ln>
        </p:spPr>
      </p:cxnSp>
      <p:cxnSp>
        <p:nvCxnSpPr>
          <p:cNvPr id="5577" name="Google Shape;5577;p120"/>
          <p:cNvCxnSpPr>
            <a:stCxn id="5536" idx="0"/>
            <a:endCxn id="5545" idx="4"/>
          </p:cNvCxnSpPr>
          <p:nvPr/>
        </p:nvCxnSpPr>
        <p:spPr>
          <a:xfrm rot="10800000" flipH="1">
            <a:off x="4374593" y="1000812"/>
            <a:ext cx="3600" cy="242100"/>
          </a:xfrm>
          <a:prstGeom prst="straightConnector1">
            <a:avLst/>
          </a:prstGeom>
          <a:noFill/>
          <a:ln w="9525" cap="flat" cmpd="sng">
            <a:solidFill>
              <a:srgbClr val="CC0000"/>
            </a:solidFill>
            <a:prstDash val="solid"/>
            <a:round/>
            <a:headEnd type="none" w="med" len="med"/>
            <a:tailEnd type="triangle" w="med" len="med"/>
          </a:ln>
        </p:spPr>
      </p:cxnSp>
      <p:cxnSp>
        <p:nvCxnSpPr>
          <p:cNvPr id="5578" name="Google Shape;5578;p120"/>
          <p:cNvCxnSpPr>
            <a:stCxn id="5537" idx="0"/>
            <a:endCxn id="5546" idx="4"/>
          </p:cNvCxnSpPr>
          <p:nvPr/>
        </p:nvCxnSpPr>
        <p:spPr>
          <a:xfrm rot="10800000" flipH="1">
            <a:off x="5006639" y="1000812"/>
            <a:ext cx="3600" cy="242100"/>
          </a:xfrm>
          <a:prstGeom prst="straightConnector1">
            <a:avLst/>
          </a:prstGeom>
          <a:noFill/>
          <a:ln w="9525" cap="flat" cmpd="sng">
            <a:solidFill>
              <a:srgbClr val="CC0000"/>
            </a:solidFill>
            <a:prstDash val="solid"/>
            <a:round/>
            <a:headEnd type="none" w="med" len="med"/>
            <a:tailEnd type="triangle" w="med" len="med"/>
          </a:ln>
        </p:spPr>
      </p:cxnSp>
      <p:cxnSp>
        <p:nvCxnSpPr>
          <p:cNvPr id="5579" name="Google Shape;5579;p120"/>
          <p:cNvCxnSpPr>
            <a:stCxn id="5540" idx="0"/>
            <a:endCxn id="5547" idx="4"/>
          </p:cNvCxnSpPr>
          <p:nvPr/>
        </p:nvCxnSpPr>
        <p:spPr>
          <a:xfrm rot="10800000" flipH="1">
            <a:off x="5664092" y="1000812"/>
            <a:ext cx="3600" cy="242100"/>
          </a:xfrm>
          <a:prstGeom prst="straightConnector1">
            <a:avLst/>
          </a:prstGeom>
          <a:noFill/>
          <a:ln w="9525" cap="flat" cmpd="sng">
            <a:solidFill>
              <a:srgbClr val="CC0000"/>
            </a:solidFill>
            <a:prstDash val="solid"/>
            <a:round/>
            <a:headEnd type="none" w="med" len="med"/>
            <a:tailEnd type="triangle" w="med" len="med"/>
          </a:ln>
        </p:spPr>
      </p:cxnSp>
      <p:sp>
        <p:nvSpPr>
          <p:cNvPr id="5580" name="Google Shape;5580;p120"/>
          <p:cNvSpPr/>
          <p:nvPr/>
        </p:nvSpPr>
        <p:spPr>
          <a:xfrm>
            <a:off x="4546308" y="29069"/>
            <a:ext cx="284100" cy="291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581" name="Google Shape;5581;p120"/>
          <p:cNvCxnSpPr>
            <a:stCxn id="5541" idx="0"/>
            <a:endCxn id="5580" idx="4"/>
          </p:cNvCxnSpPr>
          <p:nvPr/>
        </p:nvCxnSpPr>
        <p:spPr>
          <a:xfrm rot="10800000" flipH="1">
            <a:off x="1791033" y="320997"/>
            <a:ext cx="2897400" cy="387900"/>
          </a:xfrm>
          <a:prstGeom prst="straightConnector1">
            <a:avLst/>
          </a:prstGeom>
          <a:noFill/>
          <a:ln w="9525" cap="flat" cmpd="sng">
            <a:solidFill>
              <a:srgbClr val="000000"/>
            </a:solidFill>
            <a:prstDash val="solid"/>
            <a:round/>
            <a:headEnd type="none" w="med" len="med"/>
            <a:tailEnd type="triangle" w="med" len="med"/>
          </a:ln>
        </p:spPr>
      </p:cxnSp>
      <p:cxnSp>
        <p:nvCxnSpPr>
          <p:cNvPr id="5582" name="Google Shape;5582;p120"/>
          <p:cNvCxnSpPr>
            <a:stCxn id="5542" idx="0"/>
            <a:endCxn id="5580" idx="4"/>
          </p:cNvCxnSpPr>
          <p:nvPr/>
        </p:nvCxnSpPr>
        <p:spPr>
          <a:xfrm rot="10800000" flipH="1">
            <a:off x="2423080" y="320997"/>
            <a:ext cx="2265300" cy="387900"/>
          </a:xfrm>
          <a:prstGeom prst="straightConnector1">
            <a:avLst/>
          </a:prstGeom>
          <a:noFill/>
          <a:ln w="9525" cap="flat" cmpd="sng">
            <a:solidFill>
              <a:srgbClr val="000000"/>
            </a:solidFill>
            <a:prstDash val="solid"/>
            <a:round/>
            <a:headEnd type="none" w="med" len="med"/>
            <a:tailEnd type="triangle" w="med" len="med"/>
          </a:ln>
        </p:spPr>
      </p:cxnSp>
      <p:cxnSp>
        <p:nvCxnSpPr>
          <p:cNvPr id="5583" name="Google Shape;5583;p120"/>
          <p:cNvCxnSpPr>
            <a:stCxn id="5543" idx="0"/>
            <a:endCxn id="5580" idx="4"/>
          </p:cNvCxnSpPr>
          <p:nvPr/>
        </p:nvCxnSpPr>
        <p:spPr>
          <a:xfrm rot="10800000" flipH="1">
            <a:off x="3088560" y="320997"/>
            <a:ext cx="1599900" cy="387900"/>
          </a:xfrm>
          <a:prstGeom prst="straightConnector1">
            <a:avLst/>
          </a:prstGeom>
          <a:noFill/>
          <a:ln w="9525" cap="flat" cmpd="sng">
            <a:solidFill>
              <a:srgbClr val="000000"/>
            </a:solidFill>
            <a:prstDash val="solid"/>
            <a:round/>
            <a:headEnd type="none" w="med" len="med"/>
            <a:tailEnd type="triangle" w="med" len="med"/>
          </a:ln>
        </p:spPr>
      </p:cxnSp>
      <p:cxnSp>
        <p:nvCxnSpPr>
          <p:cNvPr id="5584" name="Google Shape;5584;p120"/>
          <p:cNvCxnSpPr>
            <a:stCxn id="5544" idx="0"/>
            <a:endCxn id="5580" idx="4"/>
          </p:cNvCxnSpPr>
          <p:nvPr/>
        </p:nvCxnSpPr>
        <p:spPr>
          <a:xfrm rot="10800000" flipH="1">
            <a:off x="3720607" y="320997"/>
            <a:ext cx="967800" cy="387900"/>
          </a:xfrm>
          <a:prstGeom prst="straightConnector1">
            <a:avLst/>
          </a:prstGeom>
          <a:noFill/>
          <a:ln w="9525" cap="flat" cmpd="sng">
            <a:solidFill>
              <a:srgbClr val="000000"/>
            </a:solidFill>
            <a:prstDash val="solid"/>
            <a:round/>
            <a:headEnd type="none" w="med" len="med"/>
            <a:tailEnd type="triangle" w="med" len="med"/>
          </a:ln>
        </p:spPr>
      </p:cxnSp>
      <p:cxnSp>
        <p:nvCxnSpPr>
          <p:cNvPr id="5585" name="Google Shape;5585;p120"/>
          <p:cNvCxnSpPr>
            <a:stCxn id="5545" idx="0"/>
            <a:endCxn id="5580" idx="4"/>
          </p:cNvCxnSpPr>
          <p:nvPr/>
        </p:nvCxnSpPr>
        <p:spPr>
          <a:xfrm rot="10800000" flipH="1">
            <a:off x="4378059" y="320997"/>
            <a:ext cx="310200" cy="387900"/>
          </a:xfrm>
          <a:prstGeom prst="straightConnector1">
            <a:avLst/>
          </a:prstGeom>
          <a:noFill/>
          <a:ln w="9525" cap="flat" cmpd="sng">
            <a:solidFill>
              <a:srgbClr val="000000"/>
            </a:solidFill>
            <a:prstDash val="solid"/>
            <a:round/>
            <a:headEnd type="none" w="med" len="med"/>
            <a:tailEnd type="triangle" w="med" len="med"/>
          </a:ln>
        </p:spPr>
      </p:cxnSp>
      <p:cxnSp>
        <p:nvCxnSpPr>
          <p:cNvPr id="5586" name="Google Shape;5586;p120"/>
          <p:cNvCxnSpPr>
            <a:stCxn id="5546" idx="0"/>
            <a:endCxn id="5580" idx="4"/>
          </p:cNvCxnSpPr>
          <p:nvPr/>
        </p:nvCxnSpPr>
        <p:spPr>
          <a:xfrm rot="10800000">
            <a:off x="4688506" y="320997"/>
            <a:ext cx="321600" cy="387900"/>
          </a:xfrm>
          <a:prstGeom prst="straightConnector1">
            <a:avLst/>
          </a:prstGeom>
          <a:noFill/>
          <a:ln w="9525" cap="flat" cmpd="sng">
            <a:solidFill>
              <a:srgbClr val="000000"/>
            </a:solidFill>
            <a:prstDash val="solid"/>
            <a:round/>
            <a:headEnd type="none" w="med" len="med"/>
            <a:tailEnd type="triangle" w="med" len="med"/>
          </a:ln>
        </p:spPr>
      </p:cxnSp>
      <p:cxnSp>
        <p:nvCxnSpPr>
          <p:cNvPr id="5587" name="Google Shape;5587;p120"/>
          <p:cNvCxnSpPr>
            <a:stCxn id="5547" idx="0"/>
            <a:endCxn id="5580" idx="4"/>
          </p:cNvCxnSpPr>
          <p:nvPr/>
        </p:nvCxnSpPr>
        <p:spPr>
          <a:xfrm rot="10800000">
            <a:off x="4688358" y="320997"/>
            <a:ext cx="979200" cy="387900"/>
          </a:xfrm>
          <a:prstGeom prst="straightConnector1">
            <a:avLst/>
          </a:prstGeom>
          <a:noFill/>
          <a:ln w="9525" cap="flat" cmpd="sng">
            <a:solidFill>
              <a:srgbClr val="000000"/>
            </a:solidFill>
            <a:prstDash val="solid"/>
            <a:round/>
            <a:headEnd type="none" w="med" len="med"/>
            <a:tailEnd type="triangle" w="med" len="med"/>
          </a:ln>
        </p:spPr>
      </p:cxnSp>
      <p:cxnSp>
        <p:nvCxnSpPr>
          <p:cNvPr id="5588" name="Google Shape;5588;p120"/>
          <p:cNvCxnSpPr/>
          <p:nvPr/>
        </p:nvCxnSpPr>
        <p:spPr>
          <a:xfrm>
            <a:off x="3872515" y="1383802"/>
            <a:ext cx="347100" cy="0"/>
          </a:xfrm>
          <a:prstGeom prst="straightConnector1">
            <a:avLst/>
          </a:prstGeom>
          <a:noFill/>
          <a:ln w="9525" cap="flat" cmpd="sng">
            <a:solidFill>
              <a:srgbClr val="CC0000"/>
            </a:solidFill>
            <a:prstDash val="solid"/>
            <a:round/>
            <a:headEnd type="triangle" w="med" len="med"/>
            <a:tailEnd type="none" w="med" len="med"/>
          </a:ln>
        </p:spPr>
      </p:cxnSp>
      <p:cxnSp>
        <p:nvCxnSpPr>
          <p:cNvPr id="5589" name="Google Shape;5589;p120"/>
          <p:cNvCxnSpPr>
            <a:endCxn id="5545" idx="2"/>
          </p:cNvCxnSpPr>
          <p:nvPr/>
        </p:nvCxnSpPr>
        <p:spPr>
          <a:xfrm rot="5400000" flipH="1">
            <a:off x="3839559" y="1251297"/>
            <a:ext cx="927000" cy="134100"/>
          </a:xfrm>
          <a:prstGeom prst="curvedConnector4">
            <a:avLst>
              <a:gd name="adj1" fmla="val 28034"/>
              <a:gd name="adj2" fmla="val 261660"/>
            </a:avLst>
          </a:prstGeom>
          <a:noFill/>
          <a:ln w="9525" cap="flat" cmpd="sng">
            <a:solidFill>
              <a:srgbClr val="3D85C6"/>
            </a:solidFill>
            <a:prstDash val="solid"/>
            <a:round/>
            <a:headEnd type="none" w="med" len="med"/>
            <a:tailEnd type="triangle" w="med" len="med"/>
          </a:ln>
        </p:spPr>
      </p:cxnSp>
      <p:cxnSp>
        <p:nvCxnSpPr>
          <p:cNvPr id="5590" name="Google Shape;5590;p120"/>
          <p:cNvCxnSpPr/>
          <p:nvPr/>
        </p:nvCxnSpPr>
        <p:spPr>
          <a:xfrm>
            <a:off x="4514699" y="1379630"/>
            <a:ext cx="347100" cy="0"/>
          </a:xfrm>
          <a:prstGeom prst="straightConnector1">
            <a:avLst/>
          </a:prstGeom>
          <a:noFill/>
          <a:ln w="9525" cap="flat" cmpd="sng">
            <a:solidFill>
              <a:srgbClr val="CC0000"/>
            </a:solidFill>
            <a:prstDash val="solid"/>
            <a:round/>
            <a:headEnd type="triangle" w="med" len="med"/>
            <a:tailEnd type="none" w="med" len="med"/>
          </a:ln>
        </p:spPr>
      </p:cxnSp>
      <p:cxnSp>
        <p:nvCxnSpPr>
          <p:cNvPr id="5591" name="Google Shape;5591;p120"/>
          <p:cNvCxnSpPr>
            <a:endCxn id="5546" idx="2"/>
          </p:cNvCxnSpPr>
          <p:nvPr/>
        </p:nvCxnSpPr>
        <p:spPr>
          <a:xfrm rot="5400000" flipH="1">
            <a:off x="4478956" y="1243947"/>
            <a:ext cx="922800" cy="144600"/>
          </a:xfrm>
          <a:prstGeom prst="curvedConnector4">
            <a:avLst>
              <a:gd name="adj1" fmla="val 27693"/>
              <a:gd name="adj2" fmla="val 250331"/>
            </a:avLst>
          </a:prstGeom>
          <a:noFill/>
          <a:ln w="9525" cap="flat" cmpd="sng">
            <a:solidFill>
              <a:srgbClr val="3D85C6"/>
            </a:solidFill>
            <a:prstDash val="solid"/>
            <a:round/>
            <a:headEnd type="none" w="med" len="med"/>
            <a:tailEnd type="triangle" w="med" len="med"/>
          </a:ln>
        </p:spPr>
      </p:cxnSp>
      <p:cxnSp>
        <p:nvCxnSpPr>
          <p:cNvPr id="5592" name="Google Shape;5592;p120"/>
          <p:cNvCxnSpPr/>
          <p:nvPr/>
        </p:nvCxnSpPr>
        <p:spPr>
          <a:xfrm>
            <a:off x="5165754" y="1379630"/>
            <a:ext cx="347100" cy="0"/>
          </a:xfrm>
          <a:prstGeom prst="straightConnector1">
            <a:avLst/>
          </a:prstGeom>
          <a:noFill/>
          <a:ln w="9525" cap="flat" cmpd="sng">
            <a:solidFill>
              <a:srgbClr val="CC0000"/>
            </a:solidFill>
            <a:prstDash val="solid"/>
            <a:round/>
            <a:headEnd type="triangle" w="med" len="med"/>
            <a:tailEnd type="none" w="med" len="med"/>
          </a:ln>
        </p:spPr>
      </p:cxnSp>
      <p:cxnSp>
        <p:nvCxnSpPr>
          <p:cNvPr id="5593" name="Google Shape;5593;p120"/>
          <p:cNvCxnSpPr>
            <a:endCxn id="5547" idx="2"/>
          </p:cNvCxnSpPr>
          <p:nvPr/>
        </p:nvCxnSpPr>
        <p:spPr>
          <a:xfrm rot="5400000" flipH="1">
            <a:off x="5132958" y="1247397"/>
            <a:ext cx="922800" cy="137700"/>
          </a:xfrm>
          <a:prstGeom prst="curvedConnector4">
            <a:avLst>
              <a:gd name="adj1" fmla="val 25499"/>
              <a:gd name="adj2" fmla="val 257490"/>
            </a:avLst>
          </a:prstGeom>
          <a:noFill/>
          <a:ln w="9525" cap="flat" cmpd="sng">
            <a:solidFill>
              <a:srgbClr val="3D85C6"/>
            </a:solidFill>
            <a:prstDash val="solid"/>
            <a:round/>
            <a:headEnd type="none" w="med" len="med"/>
            <a:tailEnd type="triangle" w="med" len="med"/>
          </a:ln>
        </p:spPr>
      </p:cxnSp>
      <p:sp>
        <p:nvSpPr>
          <p:cNvPr id="5594" name="Google Shape;5594;p120"/>
          <p:cNvSpPr txBox="1"/>
          <p:nvPr/>
        </p:nvSpPr>
        <p:spPr>
          <a:xfrm>
            <a:off x="2607207" y="3175"/>
            <a:ext cx="955800" cy="533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Attention Layer</a:t>
            </a:r>
            <a:endParaRPr sz="1100">
              <a:latin typeface="Times New Roman"/>
              <a:ea typeface="Times New Roman"/>
              <a:cs typeface="Times New Roman"/>
              <a:sym typeface="Times New Roman"/>
            </a:endParaRPr>
          </a:p>
        </p:txBody>
      </p:sp>
      <p:sp>
        <p:nvSpPr>
          <p:cNvPr id="5595" name="Google Shape;5595;p120"/>
          <p:cNvSpPr/>
          <p:nvPr/>
        </p:nvSpPr>
        <p:spPr>
          <a:xfrm>
            <a:off x="4546308" y="29001"/>
            <a:ext cx="284100" cy="291900"/>
          </a:xfrm>
          <a:prstGeom prst="flowChartOr">
            <a:avLst/>
          </a:prstGeom>
          <a:solidFill>
            <a:srgbClr val="FCE5CD"/>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p>
        </p:txBody>
      </p:sp>
      <p:pic>
        <p:nvPicPr>
          <p:cNvPr id="5596" name="Google Shape;5596;p120"/>
          <p:cNvPicPr preferRelativeResize="0"/>
          <p:nvPr/>
        </p:nvPicPr>
        <p:blipFill>
          <a:blip r:embed="rId3">
            <a:alphaModFix/>
          </a:blip>
          <a:stretch>
            <a:fillRect/>
          </a:stretch>
        </p:blipFill>
        <p:spPr>
          <a:xfrm>
            <a:off x="1723049" y="2906029"/>
            <a:ext cx="129273" cy="179601"/>
          </a:xfrm>
          <a:prstGeom prst="rect">
            <a:avLst/>
          </a:prstGeom>
          <a:noFill/>
          <a:ln>
            <a:noFill/>
          </a:ln>
        </p:spPr>
      </p:pic>
      <p:pic>
        <p:nvPicPr>
          <p:cNvPr id="5597" name="Google Shape;5597;p120"/>
          <p:cNvPicPr preferRelativeResize="0"/>
          <p:nvPr/>
        </p:nvPicPr>
        <p:blipFill>
          <a:blip r:embed="rId3">
            <a:alphaModFix/>
          </a:blip>
          <a:stretch>
            <a:fillRect/>
          </a:stretch>
        </p:blipFill>
        <p:spPr>
          <a:xfrm>
            <a:off x="2363876" y="2901857"/>
            <a:ext cx="129273" cy="179601"/>
          </a:xfrm>
          <a:prstGeom prst="rect">
            <a:avLst/>
          </a:prstGeom>
          <a:noFill/>
          <a:ln>
            <a:noFill/>
          </a:ln>
        </p:spPr>
      </p:pic>
      <p:pic>
        <p:nvPicPr>
          <p:cNvPr id="5598" name="Google Shape;5598;p120"/>
          <p:cNvPicPr preferRelativeResize="0"/>
          <p:nvPr/>
        </p:nvPicPr>
        <p:blipFill>
          <a:blip r:embed="rId3">
            <a:alphaModFix/>
          </a:blip>
          <a:stretch>
            <a:fillRect/>
          </a:stretch>
        </p:blipFill>
        <p:spPr>
          <a:xfrm>
            <a:off x="3029470" y="2904456"/>
            <a:ext cx="129273" cy="179601"/>
          </a:xfrm>
          <a:prstGeom prst="rect">
            <a:avLst/>
          </a:prstGeom>
          <a:noFill/>
          <a:ln>
            <a:noFill/>
          </a:ln>
        </p:spPr>
      </p:pic>
      <p:pic>
        <p:nvPicPr>
          <p:cNvPr id="5599" name="Google Shape;5599;p120"/>
          <p:cNvPicPr preferRelativeResize="0"/>
          <p:nvPr/>
        </p:nvPicPr>
        <p:blipFill>
          <a:blip r:embed="rId3">
            <a:alphaModFix/>
          </a:blip>
          <a:stretch>
            <a:fillRect/>
          </a:stretch>
        </p:blipFill>
        <p:spPr>
          <a:xfrm>
            <a:off x="3661402" y="2904456"/>
            <a:ext cx="129273" cy="179601"/>
          </a:xfrm>
          <a:prstGeom prst="rect">
            <a:avLst/>
          </a:prstGeom>
          <a:noFill/>
          <a:ln>
            <a:noFill/>
          </a:ln>
        </p:spPr>
      </p:pic>
      <p:pic>
        <p:nvPicPr>
          <p:cNvPr id="5600" name="Google Shape;5600;p120"/>
          <p:cNvPicPr preferRelativeResize="0"/>
          <p:nvPr/>
        </p:nvPicPr>
        <p:blipFill>
          <a:blip r:embed="rId3">
            <a:alphaModFix/>
          </a:blip>
          <a:stretch>
            <a:fillRect/>
          </a:stretch>
        </p:blipFill>
        <p:spPr>
          <a:xfrm>
            <a:off x="4318878" y="2904524"/>
            <a:ext cx="129273" cy="179601"/>
          </a:xfrm>
          <a:prstGeom prst="rect">
            <a:avLst/>
          </a:prstGeom>
          <a:noFill/>
          <a:ln>
            <a:noFill/>
          </a:ln>
        </p:spPr>
      </p:pic>
      <p:pic>
        <p:nvPicPr>
          <p:cNvPr id="5601" name="Google Shape;5601;p120"/>
          <p:cNvPicPr preferRelativeResize="0"/>
          <p:nvPr/>
        </p:nvPicPr>
        <p:blipFill>
          <a:blip r:embed="rId3">
            <a:alphaModFix/>
          </a:blip>
          <a:stretch>
            <a:fillRect/>
          </a:stretch>
        </p:blipFill>
        <p:spPr>
          <a:xfrm>
            <a:off x="4950901" y="2904456"/>
            <a:ext cx="129273" cy="179601"/>
          </a:xfrm>
          <a:prstGeom prst="rect">
            <a:avLst/>
          </a:prstGeom>
          <a:noFill/>
          <a:ln>
            <a:noFill/>
          </a:ln>
        </p:spPr>
      </p:pic>
      <p:pic>
        <p:nvPicPr>
          <p:cNvPr id="5602" name="Google Shape;5602;p120"/>
          <p:cNvPicPr preferRelativeResize="0"/>
          <p:nvPr/>
        </p:nvPicPr>
        <p:blipFill>
          <a:blip r:embed="rId3">
            <a:alphaModFix/>
          </a:blip>
          <a:stretch>
            <a:fillRect/>
          </a:stretch>
        </p:blipFill>
        <p:spPr>
          <a:xfrm>
            <a:off x="5608399" y="2901105"/>
            <a:ext cx="129273" cy="179601"/>
          </a:xfrm>
          <a:prstGeom prst="rect">
            <a:avLst/>
          </a:prstGeom>
          <a:noFill/>
          <a:ln>
            <a:noFill/>
          </a:ln>
        </p:spPr>
      </p:pic>
      <p:pic>
        <p:nvPicPr>
          <p:cNvPr id="5603" name="Google Shape;5603;p120"/>
          <p:cNvPicPr preferRelativeResize="0"/>
          <p:nvPr/>
        </p:nvPicPr>
        <p:blipFill>
          <a:blip r:embed="rId3">
            <a:alphaModFix/>
          </a:blip>
          <a:stretch>
            <a:fillRect/>
          </a:stretch>
        </p:blipFill>
        <p:spPr>
          <a:xfrm>
            <a:off x="1716823" y="1833076"/>
            <a:ext cx="129273" cy="179601"/>
          </a:xfrm>
          <a:prstGeom prst="rect">
            <a:avLst/>
          </a:prstGeom>
          <a:noFill/>
          <a:ln>
            <a:noFill/>
          </a:ln>
        </p:spPr>
      </p:pic>
      <p:pic>
        <p:nvPicPr>
          <p:cNvPr id="5604" name="Google Shape;5604;p120"/>
          <p:cNvPicPr preferRelativeResize="0"/>
          <p:nvPr/>
        </p:nvPicPr>
        <p:blipFill>
          <a:blip r:embed="rId3">
            <a:alphaModFix/>
          </a:blip>
          <a:stretch>
            <a:fillRect/>
          </a:stretch>
        </p:blipFill>
        <p:spPr>
          <a:xfrm>
            <a:off x="2355027" y="1833076"/>
            <a:ext cx="129273" cy="179601"/>
          </a:xfrm>
          <a:prstGeom prst="rect">
            <a:avLst/>
          </a:prstGeom>
          <a:noFill/>
          <a:ln>
            <a:noFill/>
          </a:ln>
        </p:spPr>
      </p:pic>
      <p:pic>
        <p:nvPicPr>
          <p:cNvPr id="5605" name="Google Shape;5605;p120"/>
          <p:cNvPicPr preferRelativeResize="0"/>
          <p:nvPr/>
        </p:nvPicPr>
        <p:blipFill>
          <a:blip r:embed="rId3">
            <a:alphaModFix/>
          </a:blip>
          <a:stretch>
            <a:fillRect/>
          </a:stretch>
        </p:blipFill>
        <p:spPr>
          <a:xfrm>
            <a:off x="3020621" y="1833076"/>
            <a:ext cx="129273" cy="179601"/>
          </a:xfrm>
          <a:prstGeom prst="rect">
            <a:avLst/>
          </a:prstGeom>
          <a:noFill/>
          <a:ln>
            <a:noFill/>
          </a:ln>
        </p:spPr>
      </p:pic>
      <p:pic>
        <p:nvPicPr>
          <p:cNvPr id="5606" name="Google Shape;5606;p120"/>
          <p:cNvPicPr preferRelativeResize="0"/>
          <p:nvPr/>
        </p:nvPicPr>
        <p:blipFill>
          <a:blip r:embed="rId3">
            <a:alphaModFix/>
          </a:blip>
          <a:stretch>
            <a:fillRect/>
          </a:stretch>
        </p:blipFill>
        <p:spPr>
          <a:xfrm>
            <a:off x="3652554" y="1833076"/>
            <a:ext cx="129273" cy="179601"/>
          </a:xfrm>
          <a:prstGeom prst="rect">
            <a:avLst/>
          </a:prstGeom>
          <a:noFill/>
          <a:ln>
            <a:noFill/>
          </a:ln>
        </p:spPr>
      </p:pic>
      <p:pic>
        <p:nvPicPr>
          <p:cNvPr id="5607" name="Google Shape;5607;p120"/>
          <p:cNvPicPr preferRelativeResize="0"/>
          <p:nvPr/>
        </p:nvPicPr>
        <p:blipFill>
          <a:blip r:embed="rId3">
            <a:alphaModFix/>
          </a:blip>
          <a:stretch>
            <a:fillRect/>
          </a:stretch>
        </p:blipFill>
        <p:spPr>
          <a:xfrm>
            <a:off x="4310029" y="1833076"/>
            <a:ext cx="129273" cy="179601"/>
          </a:xfrm>
          <a:prstGeom prst="rect">
            <a:avLst/>
          </a:prstGeom>
          <a:noFill/>
          <a:ln>
            <a:noFill/>
          </a:ln>
        </p:spPr>
      </p:pic>
      <p:pic>
        <p:nvPicPr>
          <p:cNvPr id="5608" name="Google Shape;5608;p120"/>
          <p:cNvPicPr preferRelativeResize="0"/>
          <p:nvPr/>
        </p:nvPicPr>
        <p:blipFill>
          <a:blip r:embed="rId3">
            <a:alphaModFix/>
          </a:blip>
          <a:stretch>
            <a:fillRect/>
          </a:stretch>
        </p:blipFill>
        <p:spPr>
          <a:xfrm>
            <a:off x="4942053" y="1833076"/>
            <a:ext cx="129273" cy="179601"/>
          </a:xfrm>
          <a:prstGeom prst="rect">
            <a:avLst/>
          </a:prstGeom>
          <a:noFill/>
          <a:ln>
            <a:noFill/>
          </a:ln>
        </p:spPr>
      </p:pic>
      <p:pic>
        <p:nvPicPr>
          <p:cNvPr id="5609" name="Google Shape;5609;p120"/>
          <p:cNvPicPr preferRelativeResize="0"/>
          <p:nvPr/>
        </p:nvPicPr>
        <p:blipFill>
          <a:blip r:embed="rId3">
            <a:alphaModFix/>
          </a:blip>
          <a:stretch>
            <a:fillRect/>
          </a:stretch>
        </p:blipFill>
        <p:spPr>
          <a:xfrm>
            <a:off x="5599551" y="1833076"/>
            <a:ext cx="129273" cy="179601"/>
          </a:xfrm>
          <a:prstGeom prst="rect">
            <a:avLst/>
          </a:prstGeom>
          <a:noFill/>
          <a:ln>
            <a:noFill/>
          </a:ln>
        </p:spPr>
      </p:pic>
      <p:pic>
        <p:nvPicPr>
          <p:cNvPr id="5610" name="Google Shape;5610;p120"/>
          <p:cNvPicPr preferRelativeResize="0"/>
          <p:nvPr/>
        </p:nvPicPr>
        <p:blipFill>
          <a:blip r:embed="rId4">
            <a:alphaModFix/>
          </a:blip>
          <a:stretch>
            <a:fillRect/>
          </a:stretch>
        </p:blipFill>
        <p:spPr>
          <a:xfrm>
            <a:off x="2343655" y="1299062"/>
            <a:ext cx="152025" cy="179600"/>
          </a:xfrm>
          <a:prstGeom prst="rect">
            <a:avLst/>
          </a:prstGeom>
          <a:noFill/>
          <a:ln>
            <a:noFill/>
          </a:ln>
        </p:spPr>
      </p:pic>
      <p:pic>
        <p:nvPicPr>
          <p:cNvPr id="5611" name="Google Shape;5611;p120"/>
          <p:cNvPicPr preferRelativeResize="0"/>
          <p:nvPr/>
        </p:nvPicPr>
        <p:blipFill>
          <a:blip r:embed="rId4">
            <a:alphaModFix/>
          </a:blip>
          <a:stretch>
            <a:fillRect/>
          </a:stretch>
        </p:blipFill>
        <p:spPr>
          <a:xfrm>
            <a:off x="1711608" y="1299062"/>
            <a:ext cx="152025" cy="179600"/>
          </a:xfrm>
          <a:prstGeom prst="rect">
            <a:avLst/>
          </a:prstGeom>
          <a:noFill/>
          <a:ln>
            <a:noFill/>
          </a:ln>
        </p:spPr>
      </p:pic>
      <p:pic>
        <p:nvPicPr>
          <p:cNvPr id="5612" name="Google Shape;5612;p120"/>
          <p:cNvPicPr preferRelativeResize="0"/>
          <p:nvPr/>
        </p:nvPicPr>
        <p:blipFill>
          <a:blip r:embed="rId4">
            <a:alphaModFix/>
          </a:blip>
          <a:stretch>
            <a:fillRect/>
          </a:stretch>
        </p:blipFill>
        <p:spPr>
          <a:xfrm>
            <a:off x="3009249" y="1299062"/>
            <a:ext cx="152025" cy="179600"/>
          </a:xfrm>
          <a:prstGeom prst="rect">
            <a:avLst/>
          </a:prstGeom>
          <a:noFill/>
          <a:ln>
            <a:noFill/>
          </a:ln>
        </p:spPr>
      </p:pic>
      <p:pic>
        <p:nvPicPr>
          <p:cNvPr id="5613" name="Google Shape;5613;p120"/>
          <p:cNvPicPr preferRelativeResize="0"/>
          <p:nvPr/>
        </p:nvPicPr>
        <p:blipFill>
          <a:blip r:embed="rId4">
            <a:alphaModFix/>
          </a:blip>
          <a:stretch>
            <a:fillRect/>
          </a:stretch>
        </p:blipFill>
        <p:spPr>
          <a:xfrm>
            <a:off x="3647727" y="1299062"/>
            <a:ext cx="152025" cy="179600"/>
          </a:xfrm>
          <a:prstGeom prst="rect">
            <a:avLst/>
          </a:prstGeom>
          <a:noFill/>
          <a:ln>
            <a:noFill/>
          </a:ln>
        </p:spPr>
      </p:pic>
      <p:pic>
        <p:nvPicPr>
          <p:cNvPr id="5614" name="Google Shape;5614;p120"/>
          <p:cNvPicPr preferRelativeResize="0"/>
          <p:nvPr/>
        </p:nvPicPr>
        <p:blipFill>
          <a:blip r:embed="rId4">
            <a:alphaModFix/>
          </a:blip>
          <a:stretch>
            <a:fillRect/>
          </a:stretch>
        </p:blipFill>
        <p:spPr>
          <a:xfrm>
            <a:off x="4298657" y="1299062"/>
            <a:ext cx="152025" cy="179600"/>
          </a:xfrm>
          <a:prstGeom prst="rect">
            <a:avLst/>
          </a:prstGeom>
          <a:noFill/>
          <a:ln>
            <a:noFill/>
          </a:ln>
        </p:spPr>
      </p:pic>
      <p:pic>
        <p:nvPicPr>
          <p:cNvPr id="5615" name="Google Shape;5615;p120"/>
          <p:cNvPicPr preferRelativeResize="0"/>
          <p:nvPr/>
        </p:nvPicPr>
        <p:blipFill>
          <a:blip r:embed="rId4">
            <a:alphaModFix/>
          </a:blip>
          <a:stretch>
            <a:fillRect/>
          </a:stretch>
        </p:blipFill>
        <p:spPr>
          <a:xfrm>
            <a:off x="4939096" y="1299062"/>
            <a:ext cx="152025" cy="179600"/>
          </a:xfrm>
          <a:prstGeom prst="rect">
            <a:avLst/>
          </a:prstGeom>
          <a:noFill/>
          <a:ln>
            <a:noFill/>
          </a:ln>
        </p:spPr>
      </p:pic>
      <p:pic>
        <p:nvPicPr>
          <p:cNvPr id="5616" name="Google Shape;5616;p120"/>
          <p:cNvPicPr preferRelativeResize="0"/>
          <p:nvPr/>
        </p:nvPicPr>
        <p:blipFill>
          <a:blip r:embed="rId4">
            <a:alphaModFix/>
          </a:blip>
          <a:stretch>
            <a:fillRect/>
          </a:stretch>
        </p:blipFill>
        <p:spPr>
          <a:xfrm>
            <a:off x="5579763" y="1299062"/>
            <a:ext cx="152025" cy="179600"/>
          </a:xfrm>
          <a:prstGeom prst="rect">
            <a:avLst/>
          </a:prstGeom>
          <a:noFill/>
          <a:ln>
            <a:noFill/>
          </a:ln>
        </p:spPr>
      </p:pic>
      <p:pic>
        <p:nvPicPr>
          <p:cNvPr id="5617" name="Google Shape;5617;p120"/>
          <p:cNvPicPr preferRelativeResize="0"/>
          <p:nvPr/>
        </p:nvPicPr>
        <p:blipFill>
          <a:blip r:embed="rId4">
            <a:alphaModFix/>
          </a:blip>
          <a:stretch>
            <a:fillRect/>
          </a:stretch>
        </p:blipFill>
        <p:spPr>
          <a:xfrm>
            <a:off x="2347121" y="2367090"/>
            <a:ext cx="152025" cy="179600"/>
          </a:xfrm>
          <a:prstGeom prst="rect">
            <a:avLst/>
          </a:prstGeom>
          <a:noFill/>
          <a:ln>
            <a:noFill/>
          </a:ln>
        </p:spPr>
      </p:pic>
      <p:pic>
        <p:nvPicPr>
          <p:cNvPr id="5618" name="Google Shape;5618;p120"/>
          <p:cNvPicPr preferRelativeResize="0"/>
          <p:nvPr/>
        </p:nvPicPr>
        <p:blipFill>
          <a:blip r:embed="rId4">
            <a:alphaModFix/>
          </a:blip>
          <a:stretch>
            <a:fillRect/>
          </a:stretch>
        </p:blipFill>
        <p:spPr>
          <a:xfrm>
            <a:off x="1715075" y="2367090"/>
            <a:ext cx="152025" cy="179600"/>
          </a:xfrm>
          <a:prstGeom prst="rect">
            <a:avLst/>
          </a:prstGeom>
          <a:noFill/>
          <a:ln>
            <a:noFill/>
          </a:ln>
        </p:spPr>
      </p:pic>
      <p:pic>
        <p:nvPicPr>
          <p:cNvPr id="5619" name="Google Shape;5619;p120"/>
          <p:cNvPicPr preferRelativeResize="0"/>
          <p:nvPr/>
        </p:nvPicPr>
        <p:blipFill>
          <a:blip r:embed="rId4">
            <a:alphaModFix/>
          </a:blip>
          <a:stretch>
            <a:fillRect/>
          </a:stretch>
        </p:blipFill>
        <p:spPr>
          <a:xfrm>
            <a:off x="3012715" y="2367090"/>
            <a:ext cx="152025" cy="179600"/>
          </a:xfrm>
          <a:prstGeom prst="rect">
            <a:avLst/>
          </a:prstGeom>
          <a:noFill/>
          <a:ln>
            <a:noFill/>
          </a:ln>
        </p:spPr>
      </p:pic>
      <p:pic>
        <p:nvPicPr>
          <p:cNvPr id="5620" name="Google Shape;5620;p120"/>
          <p:cNvPicPr preferRelativeResize="0"/>
          <p:nvPr/>
        </p:nvPicPr>
        <p:blipFill>
          <a:blip r:embed="rId4">
            <a:alphaModFix/>
          </a:blip>
          <a:stretch>
            <a:fillRect/>
          </a:stretch>
        </p:blipFill>
        <p:spPr>
          <a:xfrm>
            <a:off x="3644648" y="2367090"/>
            <a:ext cx="152025" cy="179600"/>
          </a:xfrm>
          <a:prstGeom prst="rect">
            <a:avLst/>
          </a:prstGeom>
          <a:noFill/>
          <a:ln>
            <a:noFill/>
          </a:ln>
        </p:spPr>
      </p:pic>
      <p:pic>
        <p:nvPicPr>
          <p:cNvPr id="5621" name="Google Shape;5621;p120"/>
          <p:cNvPicPr preferRelativeResize="0"/>
          <p:nvPr/>
        </p:nvPicPr>
        <p:blipFill>
          <a:blip r:embed="rId4">
            <a:alphaModFix/>
          </a:blip>
          <a:stretch>
            <a:fillRect/>
          </a:stretch>
        </p:blipFill>
        <p:spPr>
          <a:xfrm>
            <a:off x="4302123" y="2367090"/>
            <a:ext cx="152025" cy="179600"/>
          </a:xfrm>
          <a:prstGeom prst="rect">
            <a:avLst/>
          </a:prstGeom>
          <a:noFill/>
          <a:ln>
            <a:noFill/>
          </a:ln>
        </p:spPr>
      </p:pic>
      <p:pic>
        <p:nvPicPr>
          <p:cNvPr id="5622" name="Google Shape;5622;p120"/>
          <p:cNvPicPr preferRelativeResize="0"/>
          <p:nvPr/>
        </p:nvPicPr>
        <p:blipFill>
          <a:blip r:embed="rId4">
            <a:alphaModFix/>
          </a:blip>
          <a:stretch>
            <a:fillRect/>
          </a:stretch>
        </p:blipFill>
        <p:spPr>
          <a:xfrm>
            <a:off x="4934147" y="2367090"/>
            <a:ext cx="152025" cy="179600"/>
          </a:xfrm>
          <a:prstGeom prst="rect">
            <a:avLst/>
          </a:prstGeom>
          <a:noFill/>
          <a:ln>
            <a:noFill/>
          </a:ln>
        </p:spPr>
      </p:pic>
      <p:pic>
        <p:nvPicPr>
          <p:cNvPr id="5623" name="Google Shape;5623;p120"/>
          <p:cNvPicPr preferRelativeResize="0"/>
          <p:nvPr/>
        </p:nvPicPr>
        <p:blipFill>
          <a:blip r:embed="rId4">
            <a:alphaModFix/>
          </a:blip>
          <a:stretch>
            <a:fillRect/>
          </a:stretch>
        </p:blipFill>
        <p:spPr>
          <a:xfrm>
            <a:off x="5591645" y="2367090"/>
            <a:ext cx="152025" cy="179600"/>
          </a:xfrm>
          <a:prstGeom prst="rect">
            <a:avLst/>
          </a:prstGeom>
          <a:noFill/>
          <a:ln>
            <a:noFill/>
          </a:ln>
        </p:spPr>
      </p:pic>
      <p:pic>
        <p:nvPicPr>
          <p:cNvPr id="5624" name="Google Shape;5624;p120"/>
          <p:cNvPicPr preferRelativeResize="0"/>
          <p:nvPr/>
        </p:nvPicPr>
        <p:blipFill>
          <a:blip r:embed="rId5">
            <a:alphaModFix/>
          </a:blip>
          <a:stretch>
            <a:fillRect/>
          </a:stretch>
        </p:blipFill>
        <p:spPr>
          <a:xfrm>
            <a:off x="3008656" y="765048"/>
            <a:ext cx="152025" cy="179601"/>
          </a:xfrm>
          <a:prstGeom prst="rect">
            <a:avLst/>
          </a:prstGeom>
          <a:noFill/>
          <a:ln>
            <a:noFill/>
          </a:ln>
        </p:spPr>
      </p:pic>
      <p:pic>
        <p:nvPicPr>
          <p:cNvPr id="5625" name="Google Shape;5625;p120"/>
          <p:cNvPicPr preferRelativeResize="0"/>
          <p:nvPr/>
        </p:nvPicPr>
        <p:blipFill>
          <a:blip r:embed="rId5">
            <a:alphaModFix/>
          </a:blip>
          <a:stretch>
            <a:fillRect/>
          </a:stretch>
        </p:blipFill>
        <p:spPr>
          <a:xfrm>
            <a:off x="3657420" y="765048"/>
            <a:ext cx="152025" cy="179601"/>
          </a:xfrm>
          <a:prstGeom prst="rect">
            <a:avLst/>
          </a:prstGeom>
          <a:noFill/>
          <a:ln>
            <a:noFill/>
          </a:ln>
        </p:spPr>
      </p:pic>
      <p:pic>
        <p:nvPicPr>
          <p:cNvPr id="5626" name="Google Shape;5626;p120"/>
          <p:cNvPicPr preferRelativeResize="0"/>
          <p:nvPr/>
        </p:nvPicPr>
        <p:blipFill>
          <a:blip r:embed="rId5">
            <a:alphaModFix/>
          </a:blip>
          <a:stretch>
            <a:fillRect/>
          </a:stretch>
        </p:blipFill>
        <p:spPr>
          <a:xfrm>
            <a:off x="4302169" y="765048"/>
            <a:ext cx="152025" cy="179601"/>
          </a:xfrm>
          <a:prstGeom prst="rect">
            <a:avLst/>
          </a:prstGeom>
          <a:noFill/>
          <a:ln>
            <a:noFill/>
          </a:ln>
        </p:spPr>
      </p:pic>
      <p:pic>
        <p:nvPicPr>
          <p:cNvPr id="5627" name="Google Shape;5627;p120"/>
          <p:cNvPicPr preferRelativeResize="0"/>
          <p:nvPr/>
        </p:nvPicPr>
        <p:blipFill>
          <a:blip r:embed="rId5">
            <a:alphaModFix/>
          </a:blip>
          <a:stretch>
            <a:fillRect/>
          </a:stretch>
        </p:blipFill>
        <p:spPr>
          <a:xfrm>
            <a:off x="4946919" y="765048"/>
            <a:ext cx="152025" cy="179601"/>
          </a:xfrm>
          <a:prstGeom prst="rect">
            <a:avLst/>
          </a:prstGeom>
          <a:noFill/>
          <a:ln>
            <a:noFill/>
          </a:ln>
        </p:spPr>
      </p:pic>
      <p:pic>
        <p:nvPicPr>
          <p:cNvPr id="5628" name="Google Shape;5628;p120"/>
          <p:cNvPicPr preferRelativeResize="0"/>
          <p:nvPr/>
        </p:nvPicPr>
        <p:blipFill>
          <a:blip r:embed="rId5">
            <a:alphaModFix/>
          </a:blip>
          <a:stretch>
            <a:fillRect/>
          </a:stretch>
        </p:blipFill>
        <p:spPr>
          <a:xfrm>
            <a:off x="5591668" y="765048"/>
            <a:ext cx="152025" cy="179601"/>
          </a:xfrm>
          <a:prstGeom prst="rect">
            <a:avLst/>
          </a:prstGeom>
          <a:noFill/>
          <a:ln>
            <a:noFill/>
          </a:ln>
        </p:spPr>
      </p:pic>
      <p:pic>
        <p:nvPicPr>
          <p:cNvPr id="5629" name="Google Shape;5629;p120"/>
          <p:cNvPicPr preferRelativeResize="0"/>
          <p:nvPr/>
        </p:nvPicPr>
        <p:blipFill>
          <a:blip r:embed="rId5">
            <a:alphaModFix/>
          </a:blip>
          <a:stretch>
            <a:fillRect/>
          </a:stretch>
        </p:blipFill>
        <p:spPr>
          <a:xfrm>
            <a:off x="2332834" y="765048"/>
            <a:ext cx="152025" cy="179601"/>
          </a:xfrm>
          <a:prstGeom prst="rect">
            <a:avLst/>
          </a:prstGeom>
          <a:noFill/>
          <a:ln>
            <a:noFill/>
          </a:ln>
        </p:spPr>
      </p:pic>
      <p:pic>
        <p:nvPicPr>
          <p:cNvPr id="5630" name="Google Shape;5630;p120"/>
          <p:cNvPicPr preferRelativeResize="0"/>
          <p:nvPr/>
        </p:nvPicPr>
        <p:blipFill>
          <a:blip r:embed="rId5">
            <a:alphaModFix/>
          </a:blip>
          <a:stretch>
            <a:fillRect/>
          </a:stretch>
        </p:blipFill>
        <p:spPr>
          <a:xfrm>
            <a:off x="1719157" y="765048"/>
            <a:ext cx="152025" cy="179601"/>
          </a:xfrm>
          <a:prstGeom prst="rect">
            <a:avLst/>
          </a:prstGeom>
          <a:noFill/>
          <a:ln>
            <a:noFill/>
          </a:ln>
        </p:spPr>
      </p:pic>
      <p:cxnSp>
        <p:nvCxnSpPr>
          <p:cNvPr id="5631" name="Google Shape;5631;p120"/>
          <p:cNvCxnSpPr>
            <a:endCxn id="5632" idx="2"/>
          </p:cNvCxnSpPr>
          <p:nvPr/>
        </p:nvCxnSpPr>
        <p:spPr>
          <a:xfrm>
            <a:off x="5808034" y="2980326"/>
            <a:ext cx="372600" cy="0"/>
          </a:xfrm>
          <a:prstGeom prst="straightConnector1">
            <a:avLst/>
          </a:prstGeom>
          <a:noFill/>
          <a:ln w="9525" cap="flat" cmpd="sng">
            <a:solidFill>
              <a:srgbClr val="3D85C6"/>
            </a:solidFill>
            <a:prstDash val="solid"/>
            <a:round/>
            <a:headEnd type="none" w="med" len="med"/>
            <a:tailEnd type="triangle" w="med" len="med"/>
          </a:ln>
        </p:spPr>
      </p:cxnSp>
      <p:cxnSp>
        <p:nvCxnSpPr>
          <p:cNvPr id="5633" name="Google Shape;5633;p120"/>
          <p:cNvCxnSpPr>
            <a:stCxn id="5634" idx="0"/>
          </p:cNvCxnSpPr>
          <p:nvPr/>
        </p:nvCxnSpPr>
        <p:spPr>
          <a:xfrm rot="10800000" flipH="1">
            <a:off x="6323391" y="3126128"/>
            <a:ext cx="5400" cy="393000"/>
          </a:xfrm>
          <a:prstGeom prst="straightConnector1">
            <a:avLst/>
          </a:prstGeom>
          <a:noFill/>
          <a:ln w="9525" cap="flat" cmpd="sng">
            <a:solidFill>
              <a:srgbClr val="3D85C6"/>
            </a:solidFill>
            <a:prstDash val="solid"/>
            <a:round/>
            <a:headEnd type="none" w="med" len="med"/>
            <a:tailEnd type="triangle" w="med" len="med"/>
          </a:ln>
        </p:spPr>
      </p:cxnSp>
      <p:sp>
        <p:nvSpPr>
          <p:cNvPr id="5634" name="Google Shape;5634;p120"/>
          <p:cNvSpPr/>
          <p:nvPr/>
        </p:nvSpPr>
        <p:spPr>
          <a:xfrm>
            <a:off x="6181341" y="3519128"/>
            <a:ext cx="284100" cy="721800"/>
          </a:xfrm>
          <a:prstGeom prst="rect">
            <a:avLst/>
          </a:prstGeom>
          <a:solidFill>
            <a:srgbClr val="53C6FC"/>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chemeClr val="dk1"/>
              </a:solidFill>
              <a:latin typeface="Times New Roman"/>
              <a:ea typeface="Times New Roman"/>
              <a:cs typeface="Times New Roman"/>
              <a:sym typeface="Times New Roman"/>
            </a:endParaRPr>
          </a:p>
        </p:txBody>
      </p:sp>
      <p:sp>
        <p:nvSpPr>
          <p:cNvPr id="5635" name="Google Shape;5635;p120"/>
          <p:cNvSpPr/>
          <p:nvPr/>
        </p:nvSpPr>
        <p:spPr>
          <a:xfrm>
            <a:off x="6812681" y="3519128"/>
            <a:ext cx="284100" cy="721800"/>
          </a:xfrm>
          <a:prstGeom prst="rect">
            <a:avLst/>
          </a:prstGeom>
          <a:solidFill>
            <a:srgbClr val="53C6FC"/>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chemeClr val="dk1"/>
              </a:solidFill>
              <a:latin typeface="Times New Roman"/>
              <a:ea typeface="Times New Roman"/>
              <a:cs typeface="Times New Roman"/>
              <a:sym typeface="Times New Roman"/>
            </a:endParaRPr>
          </a:p>
        </p:txBody>
      </p:sp>
      <p:sp>
        <p:nvSpPr>
          <p:cNvPr id="5636" name="Google Shape;5636;p120"/>
          <p:cNvSpPr txBox="1"/>
          <p:nvPr/>
        </p:nvSpPr>
        <p:spPr>
          <a:xfrm>
            <a:off x="6697725" y="3689468"/>
            <a:ext cx="514200" cy="562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rPr>
              <a:t>C</a:t>
            </a:r>
            <a:endParaRPr>
              <a:solidFill>
                <a:schemeClr val="dk1"/>
              </a:solidFill>
            </a:endParaRPr>
          </a:p>
        </p:txBody>
      </p:sp>
      <p:sp>
        <p:nvSpPr>
          <p:cNvPr id="5637" name="Google Shape;5637;p120"/>
          <p:cNvSpPr txBox="1"/>
          <p:nvPr/>
        </p:nvSpPr>
        <p:spPr>
          <a:xfrm>
            <a:off x="6065829" y="3678946"/>
            <a:ext cx="514200" cy="562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rPr>
              <a:t>C</a:t>
            </a:r>
            <a:endParaRPr>
              <a:solidFill>
                <a:schemeClr val="dk1"/>
              </a:solidFill>
            </a:endParaRPr>
          </a:p>
        </p:txBody>
      </p:sp>
      <p:sp>
        <p:nvSpPr>
          <p:cNvPr id="5632" name="Google Shape;5632;p120"/>
          <p:cNvSpPr/>
          <p:nvPr/>
        </p:nvSpPr>
        <p:spPr>
          <a:xfrm>
            <a:off x="6180634" y="2834376"/>
            <a:ext cx="284100" cy="291900"/>
          </a:xfrm>
          <a:prstGeom prst="ellipse">
            <a:avLst/>
          </a:prstGeom>
          <a:solidFill>
            <a:srgbClr val="FBFB8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5638" name="Google Shape;5638;p120"/>
          <p:cNvCxnSpPr/>
          <p:nvPr/>
        </p:nvCxnSpPr>
        <p:spPr>
          <a:xfrm rot="10800000" flipH="1">
            <a:off x="6955555" y="3126129"/>
            <a:ext cx="5400" cy="393000"/>
          </a:xfrm>
          <a:prstGeom prst="straightConnector1">
            <a:avLst/>
          </a:prstGeom>
          <a:noFill/>
          <a:ln w="9525" cap="flat" cmpd="sng">
            <a:solidFill>
              <a:srgbClr val="3D85C6"/>
            </a:solidFill>
            <a:prstDash val="solid"/>
            <a:round/>
            <a:headEnd type="none" w="med" len="med"/>
            <a:tailEnd type="triangle" w="med" len="med"/>
          </a:ln>
        </p:spPr>
      </p:cxnSp>
      <p:sp>
        <p:nvSpPr>
          <p:cNvPr id="5639" name="Google Shape;5639;p120"/>
          <p:cNvSpPr/>
          <p:nvPr/>
        </p:nvSpPr>
        <p:spPr>
          <a:xfrm>
            <a:off x="6812681" y="2834376"/>
            <a:ext cx="284100" cy="291900"/>
          </a:xfrm>
          <a:prstGeom prst="ellipse">
            <a:avLst/>
          </a:prstGeom>
          <a:solidFill>
            <a:srgbClr val="FBFB8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5640" name="Google Shape;5640;p120"/>
          <p:cNvCxnSpPr>
            <a:stCxn id="5632" idx="6"/>
            <a:endCxn id="5639" idx="2"/>
          </p:cNvCxnSpPr>
          <p:nvPr/>
        </p:nvCxnSpPr>
        <p:spPr>
          <a:xfrm>
            <a:off x="6464734" y="2980326"/>
            <a:ext cx="348000" cy="0"/>
          </a:xfrm>
          <a:prstGeom prst="straightConnector1">
            <a:avLst/>
          </a:prstGeom>
          <a:noFill/>
          <a:ln w="9525" cap="flat" cmpd="sng">
            <a:solidFill>
              <a:srgbClr val="3D85C6"/>
            </a:solidFill>
            <a:prstDash val="solid"/>
            <a:round/>
            <a:headEnd type="none" w="med" len="med"/>
            <a:tailEnd type="triangle" w="med" len="med"/>
          </a:ln>
        </p:spPr>
      </p:cxnSp>
      <p:cxnSp>
        <p:nvCxnSpPr>
          <p:cNvPr id="5641" name="Google Shape;5641;p120"/>
          <p:cNvCxnSpPr>
            <a:stCxn id="5639" idx="6"/>
            <a:endCxn id="5642" idx="2"/>
          </p:cNvCxnSpPr>
          <p:nvPr/>
        </p:nvCxnSpPr>
        <p:spPr>
          <a:xfrm>
            <a:off x="7096781" y="2980326"/>
            <a:ext cx="373500" cy="0"/>
          </a:xfrm>
          <a:prstGeom prst="straightConnector1">
            <a:avLst/>
          </a:prstGeom>
          <a:noFill/>
          <a:ln w="9525" cap="flat" cmpd="sng">
            <a:solidFill>
              <a:srgbClr val="3D85C6"/>
            </a:solidFill>
            <a:prstDash val="solid"/>
            <a:round/>
            <a:headEnd type="none" w="med" len="med"/>
            <a:tailEnd type="triangle" w="med" len="med"/>
          </a:ln>
        </p:spPr>
      </p:cxnSp>
      <p:cxnSp>
        <p:nvCxnSpPr>
          <p:cNvPr id="5643" name="Google Shape;5643;p120"/>
          <p:cNvCxnSpPr>
            <a:stCxn id="5644" idx="0"/>
          </p:cNvCxnSpPr>
          <p:nvPr/>
        </p:nvCxnSpPr>
        <p:spPr>
          <a:xfrm rot="10800000" flipH="1">
            <a:off x="7612890" y="3126128"/>
            <a:ext cx="5400" cy="393000"/>
          </a:xfrm>
          <a:prstGeom prst="straightConnector1">
            <a:avLst/>
          </a:prstGeom>
          <a:noFill/>
          <a:ln w="9525" cap="flat" cmpd="sng">
            <a:solidFill>
              <a:srgbClr val="3D85C6"/>
            </a:solidFill>
            <a:prstDash val="solid"/>
            <a:round/>
            <a:headEnd type="none" w="med" len="med"/>
            <a:tailEnd type="triangle" w="med" len="med"/>
          </a:ln>
        </p:spPr>
      </p:cxnSp>
      <p:sp>
        <p:nvSpPr>
          <p:cNvPr id="5644" name="Google Shape;5644;p120"/>
          <p:cNvSpPr/>
          <p:nvPr/>
        </p:nvSpPr>
        <p:spPr>
          <a:xfrm>
            <a:off x="7470840" y="3519128"/>
            <a:ext cx="284100" cy="721800"/>
          </a:xfrm>
          <a:prstGeom prst="rect">
            <a:avLst/>
          </a:prstGeom>
          <a:solidFill>
            <a:srgbClr val="53C6FC"/>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chemeClr val="dk1"/>
              </a:solidFill>
              <a:latin typeface="Times New Roman"/>
              <a:ea typeface="Times New Roman"/>
              <a:cs typeface="Times New Roman"/>
              <a:sym typeface="Times New Roman"/>
            </a:endParaRPr>
          </a:p>
        </p:txBody>
      </p:sp>
      <p:sp>
        <p:nvSpPr>
          <p:cNvPr id="5645" name="Google Shape;5645;p120"/>
          <p:cNvSpPr txBox="1"/>
          <p:nvPr/>
        </p:nvSpPr>
        <p:spPr>
          <a:xfrm>
            <a:off x="7355328" y="3678946"/>
            <a:ext cx="514200" cy="562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rPr>
              <a:t>C</a:t>
            </a:r>
            <a:endParaRPr>
              <a:solidFill>
                <a:schemeClr val="dk1"/>
              </a:solidFill>
            </a:endParaRPr>
          </a:p>
        </p:txBody>
      </p:sp>
      <p:sp>
        <p:nvSpPr>
          <p:cNvPr id="5642" name="Google Shape;5642;p120"/>
          <p:cNvSpPr/>
          <p:nvPr/>
        </p:nvSpPr>
        <p:spPr>
          <a:xfrm>
            <a:off x="7470133" y="2834376"/>
            <a:ext cx="284100" cy="291900"/>
          </a:xfrm>
          <a:prstGeom prst="ellipse">
            <a:avLst/>
          </a:prstGeom>
          <a:solidFill>
            <a:srgbClr val="FBFB8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5646" name="Google Shape;5646;p120"/>
          <p:cNvCxnSpPr>
            <a:endCxn id="5647" idx="2"/>
          </p:cNvCxnSpPr>
          <p:nvPr/>
        </p:nvCxnSpPr>
        <p:spPr>
          <a:xfrm>
            <a:off x="5802652" y="2446312"/>
            <a:ext cx="372600" cy="0"/>
          </a:xfrm>
          <a:prstGeom prst="straightConnector1">
            <a:avLst/>
          </a:prstGeom>
          <a:noFill/>
          <a:ln w="9525" cap="flat" cmpd="sng">
            <a:solidFill>
              <a:srgbClr val="CC0000"/>
            </a:solidFill>
            <a:prstDash val="solid"/>
            <a:round/>
            <a:headEnd type="triangle" w="med" len="med"/>
            <a:tailEnd type="none" w="med" len="med"/>
          </a:ln>
        </p:spPr>
      </p:cxnSp>
      <p:sp>
        <p:nvSpPr>
          <p:cNvPr id="5647" name="Google Shape;5647;p120"/>
          <p:cNvSpPr/>
          <p:nvPr/>
        </p:nvSpPr>
        <p:spPr>
          <a:xfrm>
            <a:off x="6175252" y="2300362"/>
            <a:ext cx="284100" cy="291900"/>
          </a:xfrm>
          <a:prstGeom prst="ellipse">
            <a:avLst/>
          </a:prstGeom>
          <a:solidFill>
            <a:srgbClr val="FBFB8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648" name="Google Shape;5648;p120"/>
          <p:cNvSpPr/>
          <p:nvPr/>
        </p:nvSpPr>
        <p:spPr>
          <a:xfrm>
            <a:off x="6807299" y="2300362"/>
            <a:ext cx="284100" cy="291900"/>
          </a:xfrm>
          <a:prstGeom prst="ellipse">
            <a:avLst/>
          </a:prstGeom>
          <a:solidFill>
            <a:srgbClr val="FBFB8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5649" name="Google Shape;5649;p120"/>
          <p:cNvCxnSpPr>
            <a:stCxn id="5647" idx="6"/>
            <a:endCxn id="5648" idx="2"/>
          </p:cNvCxnSpPr>
          <p:nvPr/>
        </p:nvCxnSpPr>
        <p:spPr>
          <a:xfrm>
            <a:off x="6459352" y="2446312"/>
            <a:ext cx="348000" cy="0"/>
          </a:xfrm>
          <a:prstGeom prst="straightConnector1">
            <a:avLst/>
          </a:prstGeom>
          <a:noFill/>
          <a:ln w="9525" cap="flat" cmpd="sng">
            <a:solidFill>
              <a:srgbClr val="CC0000"/>
            </a:solidFill>
            <a:prstDash val="solid"/>
            <a:round/>
            <a:headEnd type="triangle" w="med" len="med"/>
            <a:tailEnd type="none" w="med" len="med"/>
          </a:ln>
        </p:spPr>
      </p:cxnSp>
      <p:cxnSp>
        <p:nvCxnSpPr>
          <p:cNvPr id="5650" name="Google Shape;5650;p120"/>
          <p:cNvCxnSpPr>
            <a:stCxn id="5648" idx="6"/>
            <a:endCxn id="5651" idx="2"/>
          </p:cNvCxnSpPr>
          <p:nvPr/>
        </p:nvCxnSpPr>
        <p:spPr>
          <a:xfrm>
            <a:off x="7091399" y="2446312"/>
            <a:ext cx="373500" cy="0"/>
          </a:xfrm>
          <a:prstGeom prst="straightConnector1">
            <a:avLst/>
          </a:prstGeom>
          <a:noFill/>
          <a:ln w="9525" cap="flat" cmpd="sng">
            <a:solidFill>
              <a:srgbClr val="CC0000"/>
            </a:solidFill>
            <a:prstDash val="solid"/>
            <a:round/>
            <a:headEnd type="triangle" w="med" len="med"/>
            <a:tailEnd type="none" w="med" len="med"/>
          </a:ln>
        </p:spPr>
      </p:cxnSp>
      <p:sp>
        <p:nvSpPr>
          <p:cNvPr id="5651" name="Google Shape;5651;p120"/>
          <p:cNvSpPr/>
          <p:nvPr/>
        </p:nvSpPr>
        <p:spPr>
          <a:xfrm>
            <a:off x="7464751" y="2300362"/>
            <a:ext cx="284100" cy="291900"/>
          </a:xfrm>
          <a:prstGeom prst="ellipse">
            <a:avLst/>
          </a:prstGeom>
          <a:solidFill>
            <a:srgbClr val="FBFB8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5652" name="Google Shape;5652;p120"/>
          <p:cNvCxnSpPr>
            <a:endCxn id="5653" idx="2"/>
          </p:cNvCxnSpPr>
          <p:nvPr/>
        </p:nvCxnSpPr>
        <p:spPr>
          <a:xfrm>
            <a:off x="5799186" y="1912297"/>
            <a:ext cx="372600" cy="0"/>
          </a:xfrm>
          <a:prstGeom prst="straightConnector1">
            <a:avLst/>
          </a:prstGeom>
          <a:noFill/>
          <a:ln w="9525" cap="flat" cmpd="sng">
            <a:solidFill>
              <a:srgbClr val="3D85C6"/>
            </a:solidFill>
            <a:prstDash val="solid"/>
            <a:round/>
            <a:headEnd type="none" w="med" len="med"/>
            <a:tailEnd type="triangle" w="med" len="med"/>
          </a:ln>
        </p:spPr>
      </p:cxnSp>
      <p:sp>
        <p:nvSpPr>
          <p:cNvPr id="5653" name="Google Shape;5653;p120"/>
          <p:cNvSpPr/>
          <p:nvPr/>
        </p:nvSpPr>
        <p:spPr>
          <a:xfrm>
            <a:off x="6171786" y="1766347"/>
            <a:ext cx="284100" cy="291900"/>
          </a:xfrm>
          <a:prstGeom prst="ellipse">
            <a:avLst/>
          </a:pr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654" name="Google Shape;5654;p120"/>
          <p:cNvSpPr/>
          <p:nvPr/>
        </p:nvSpPr>
        <p:spPr>
          <a:xfrm>
            <a:off x="6803832" y="1766347"/>
            <a:ext cx="284100" cy="291900"/>
          </a:xfrm>
          <a:prstGeom prst="ellipse">
            <a:avLst/>
          </a:pr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5655" name="Google Shape;5655;p120"/>
          <p:cNvCxnSpPr>
            <a:stCxn id="5653" idx="6"/>
            <a:endCxn id="5654" idx="2"/>
          </p:cNvCxnSpPr>
          <p:nvPr/>
        </p:nvCxnSpPr>
        <p:spPr>
          <a:xfrm>
            <a:off x="6455886" y="1912297"/>
            <a:ext cx="348000" cy="0"/>
          </a:xfrm>
          <a:prstGeom prst="straightConnector1">
            <a:avLst/>
          </a:prstGeom>
          <a:noFill/>
          <a:ln w="9525" cap="flat" cmpd="sng">
            <a:solidFill>
              <a:srgbClr val="3D85C6"/>
            </a:solidFill>
            <a:prstDash val="solid"/>
            <a:round/>
            <a:headEnd type="none" w="med" len="med"/>
            <a:tailEnd type="triangle" w="med" len="med"/>
          </a:ln>
        </p:spPr>
      </p:cxnSp>
      <p:cxnSp>
        <p:nvCxnSpPr>
          <p:cNvPr id="5656" name="Google Shape;5656;p120"/>
          <p:cNvCxnSpPr>
            <a:stCxn id="5654" idx="6"/>
            <a:endCxn id="5657" idx="2"/>
          </p:cNvCxnSpPr>
          <p:nvPr/>
        </p:nvCxnSpPr>
        <p:spPr>
          <a:xfrm>
            <a:off x="7087932" y="1912297"/>
            <a:ext cx="373500" cy="0"/>
          </a:xfrm>
          <a:prstGeom prst="straightConnector1">
            <a:avLst/>
          </a:prstGeom>
          <a:noFill/>
          <a:ln w="9525" cap="flat" cmpd="sng">
            <a:solidFill>
              <a:srgbClr val="3D85C6"/>
            </a:solidFill>
            <a:prstDash val="solid"/>
            <a:round/>
            <a:headEnd type="none" w="med" len="med"/>
            <a:tailEnd type="triangle" w="med" len="med"/>
          </a:ln>
        </p:spPr>
      </p:cxnSp>
      <p:sp>
        <p:nvSpPr>
          <p:cNvPr id="5657" name="Google Shape;5657;p120"/>
          <p:cNvSpPr/>
          <p:nvPr/>
        </p:nvSpPr>
        <p:spPr>
          <a:xfrm>
            <a:off x="7461285" y="1766347"/>
            <a:ext cx="284100" cy="291900"/>
          </a:xfrm>
          <a:prstGeom prst="ellipse">
            <a:avLst/>
          </a:pr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5658" name="Google Shape;5658;p120"/>
          <p:cNvCxnSpPr>
            <a:endCxn id="5659" idx="2"/>
          </p:cNvCxnSpPr>
          <p:nvPr/>
        </p:nvCxnSpPr>
        <p:spPr>
          <a:xfrm>
            <a:off x="5799186" y="1378283"/>
            <a:ext cx="372600" cy="0"/>
          </a:xfrm>
          <a:prstGeom prst="straightConnector1">
            <a:avLst/>
          </a:prstGeom>
          <a:noFill/>
          <a:ln w="9525" cap="flat" cmpd="sng">
            <a:solidFill>
              <a:srgbClr val="CC0000"/>
            </a:solidFill>
            <a:prstDash val="solid"/>
            <a:round/>
            <a:headEnd type="triangle" w="med" len="med"/>
            <a:tailEnd type="none" w="med" len="med"/>
          </a:ln>
        </p:spPr>
      </p:cxnSp>
      <p:sp>
        <p:nvSpPr>
          <p:cNvPr id="5659" name="Google Shape;5659;p120"/>
          <p:cNvSpPr/>
          <p:nvPr/>
        </p:nvSpPr>
        <p:spPr>
          <a:xfrm>
            <a:off x="6171786" y="1232333"/>
            <a:ext cx="284100" cy="291900"/>
          </a:xfrm>
          <a:prstGeom prst="ellipse">
            <a:avLst/>
          </a:pr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660" name="Google Shape;5660;p120"/>
          <p:cNvSpPr/>
          <p:nvPr/>
        </p:nvSpPr>
        <p:spPr>
          <a:xfrm>
            <a:off x="6803832" y="1232333"/>
            <a:ext cx="284100" cy="291900"/>
          </a:xfrm>
          <a:prstGeom prst="ellipse">
            <a:avLst/>
          </a:pr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5661" name="Google Shape;5661;p120"/>
          <p:cNvCxnSpPr>
            <a:stCxn id="5659" idx="6"/>
            <a:endCxn id="5660" idx="2"/>
          </p:cNvCxnSpPr>
          <p:nvPr/>
        </p:nvCxnSpPr>
        <p:spPr>
          <a:xfrm>
            <a:off x="6455886" y="1378283"/>
            <a:ext cx="348000" cy="0"/>
          </a:xfrm>
          <a:prstGeom prst="straightConnector1">
            <a:avLst/>
          </a:prstGeom>
          <a:noFill/>
          <a:ln w="9525" cap="flat" cmpd="sng">
            <a:solidFill>
              <a:srgbClr val="CC0000"/>
            </a:solidFill>
            <a:prstDash val="solid"/>
            <a:round/>
            <a:headEnd type="triangle" w="med" len="med"/>
            <a:tailEnd type="none" w="med" len="med"/>
          </a:ln>
        </p:spPr>
      </p:cxnSp>
      <p:cxnSp>
        <p:nvCxnSpPr>
          <p:cNvPr id="5662" name="Google Shape;5662;p120"/>
          <p:cNvCxnSpPr>
            <a:stCxn id="5660" idx="6"/>
            <a:endCxn id="5663" idx="2"/>
          </p:cNvCxnSpPr>
          <p:nvPr/>
        </p:nvCxnSpPr>
        <p:spPr>
          <a:xfrm>
            <a:off x="7087932" y="1378283"/>
            <a:ext cx="373500" cy="0"/>
          </a:xfrm>
          <a:prstGeom prst="straightConnector1">
            <a:avLst/>
          </a:prstGeom>
          <a:noFill/>
          <a:ln w="9525" cap="flat" cmpd="sng">
            <a:solidFill>
              <a:srgbClr val="CC0000"/>
            </a:solidFill>
            <a:prstDash val="solid"/>
            <a:round/>
            <a:headEnd type="triangle" w="med" len="med"/>
            <a:tailEnd type="none" w="med" len="med"/>
          </a:ln>
        </p:spPr>
      </p:cxnSp>
      <p:sp>
        <p:nvSpPr>
          <p:cNvPr id="5663" name="Google Shape;5663;p120"/>
          <p:cNvSpPr/>
          <p:nvPr/>
        </p:nvSpPr>
        <p:spPr>
          <a:xfrm>
            <a:off x="7461285" y="1232333"/>
            <a:ext cx="284100" cy="291900"/>
          </a:xfrm>
          <a:prstGeom prst="ellipse">
            <a:avLst/>
          </a:pr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664" name="Google Shape;5664;p120"/>
          <p:cNvSpPr/>
          <p:nvPr/>
        </p:nvSpPr>
        <p:spPr>
          <a:xfrm>
            <a:off x="6175252" y="698319"/>
            <a:ext cx="284100" cy="291900"/>
          </a:xfrm>
          <a:prstGeom prst="ellipse">
            <a:avLst/>
          </a:prstGeom>
          <a:solidFill>
            <a:srgbClr val="FCE5CD"/>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p>
        </p:txBody>
      </p:sp>
      <p:sp>
        <p:nvSpPr>
          <p:cNvPr id="5665" name="Google Shape;5665;p120"/>
          <p:cNvSpPr/>
          <p:nvPr/>
        </p:nvSpPr>
        <p:spPr>
          <a:xfrm>
            <a:off x="6807299" y="698319"/>
            <a:ext cx="284100" cy="291900"/>
          </a:xfrm>
          <a:prstGeom prst="ellipse">
            <a:avLst/>
          </a:prstGeom>
          <a:solidFill>
            <a:srgbClr val="FCE5CD"/>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p>
        </p:txBody>
      </p:sp>
      <p:sp>
        <p:nvSpPr>
          <p:cNvPr id="5666" name="Google Shape;5666;p120"/>
          <p:cNvSpPr/>
          <p:nvPr/>
        </p:nvSpPr>
        <p:spPr>
          <a:xfrm>
            <a:off x="7464751" y="698319"/>
            <a:ext cx="284100" cy="291900"/>
          </a:xfrm>
          <a:prstGeom prst="ellipse">
            <a:avLst/>
          </a:prstGeom>
          <a:solidFill>
            <a:srgbClr val="FCE5CD"/>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p>
        </p:txBody>
      </p:sp>
      <p:cxnSp>
        <p:nvCxnSpPr>
          <p:cNvPr id="5667" name="Google Shape;5667;p120"/>
          <p:cNvCxnSpPr>
            <a:stCxn id="5634" idx="0"/>
            <a:endCxn id="5647" idx="6"/>
          </p:cNvCxnSpPr>
          <p:nvPr/>
        </p:nvCxnSpPr>
        <p:spPr>
          <a:xfrm rot="-5400000">
            <a:off x="5854941" y="2914778"/>
            <a:ext cx="1072800" cy="135900"/>
          </a:xfrm>
          <a:prstGeom prst="curvedConnector4">
            <a:avLst>
              <a:gd name="adj1" fmla="val 43192"/>
              <a:gd name="adj2" fmla="val 259759"/>
            </a:avLst>
          </a:prstGeom>
          <a:noFill/>
          <a:ln w="9525" cap="flat" cmpd="sng">
            <a:solidFill>
              <a:srgbClr val="CC0000"/>
            </a:solidFill>
            <a:prstDash val="solid"/>
            <a:round/>
            <a:headEnd type="none" w="med" len="med"/>
            <a:tailEnd type="triangle" w="med" len="med"/>
          </a:ln>
        </p:spPr>
      </p:cxnSp>
      <p:cxnSp>
        <p:nvCxnSpPr>
          <p:cNvPr id="5668" name="Google Shape;5668;p120"/>
          <p:cNvCxnSpPr>
            <a:endCxn id="5651" idx="6"/>
          </p:cNvCxnSpPr>
          <p:nvPr/>
        </p:nvCxnSpPr>
        <p:spPr>
          <a:xfrm rot="-5400000">
            <a:off x="7144951" y="2914612"/>
            <a:ext cx="1072200" cy="135600"/>
          </a:xfrm>
          <a:prstGeom prst="curvedConnector4">
            <a:avLst>
              <a:gd name="adj1" fmla="val 43193"/>
              <a:gd name="adj2" fmla="val 259708"/>
            </a:avLst>
          </a:prstGeom>
          <a:noFill/>
          <a:ln w="9525" cap="flat" cmpd="sng">
            <a:solidFill>
              <a:srgbClr val="CC0000"/>
            </a:solidFill>
            <a:prstDash val="solid"/>
            <a:round/>
            <a:headEnd type="none" w="med" len="med"/>
            <a:tailEnd type="triangle" w="med" len="med"/>
          </a:ln>
        </p:spPr>
      </p:cxnSp>
      <p:cxnSp>
        <p:nvCxnSpPr>
          <p:cNvPr id="5669" name="Google Shape;5669;p120"/>
          <p:cNvCxnSpPr/>
          <p:nvPr/>
        </p:nvCxnSpPr>
        <p:spPr>
          <a:xfrm rot="5400000" flipH="1">
            <a:off x="5777570" y="2298965"/>
            <a:ext cx="928800" cy="155700"/>
          </a:xfrm>
          <a:prstGeom prst="curvedConnector4">
            <a:avLst>
              <a:gd name="adj1" fmla="val 27619"/>
              <a:gd name="adj2" fmla="val 239991"/>
            </a:avLst>
          </a:prstGeom>
          <a:noFill/>
          <a:ln w="9525" cap="flat" cmpd="sng">
            <a:solidFill>
              <a:srgbClr val="3D85C6"/>
            </a:solidFill>
            <a:prstDash val="solid"/>
            <a:round/>
            <a:headEnd type="none" w="med" len="med"/>
            <a:tailEnd type="triangle" w="med" len="med"/>
          </a:ln>
        </p:spPr>
      </p:cxnSp>
      <p:cxnSp>
        <p:nvCxnSpPr>
          <p:cNvPr id="5670" name="Google Shape;5670;p120"/>
          <p:cNvCxnSpPr/>
          <p:nvPr/>
        </p:nvCxnSpPr>
        <p:spPr>
          <a:xfrm rot="5400000" flipH="1">
            <a:off x="6417906" y="2298828"/>
            <a:ext cx="928800" cy="155700"/>
          </a:xfrm>
          <a:prstGeom prst="curvedConnector4">
            <a:avLst>
              <a:gd name="adj1" fmla="val 27619"/>
              <a:gd name="adj2" fmla="val 239991"/>
            </a:avLst>
          </a:prstGeom>
          <a:noFill/>
          <a:ln w="9525" cap="flat" cmpd="sng">
            <a:solidFill>
              <a:srgbClr val="3D85C6"/>
            </a:solidFill>
            <a:prstDash val="solid"/>
            <a:round/>
            <a:headEnd type="none" w="med" len="med"/>
            <a:tailEnd type="triangle" w="med" len="med"/>
          </a:ln>
        </p:spPr>
      </p:cxnSp>
      <p:cxnSp>
        <p:nvCxnSpPr>
          <p:cNvPr id="5671" name="Google Shape;5671;p120"/>
          <p:cNvCxnSpPr>
            <a:stCxn id="5642" idx="0"/>
            <a:endCxn id="5657" idx="2"/>
          </p:cNvCxnSpPr>
          <p:nvPr/>
        </p:nvCxnSpPr>
        <p:spPr>
          <a:xfrm rot="5400000" flipH="1">
            <a:off x="7075633" y="2297826"/>
            <a:ext cx="922200" cy="150900"/>
          </a:xfrm>
          <a:prstGeom prst="curvedConnector4">
            <a:avLst>
              <a:gd name="adj1" fmla="val 42080"/>
              <a:gd name="adj2" fmla="val 243765"/>
            </a:avLst>
          </a:prstGeom>
          <a:noFill/>
          <a:ln w="9525" cap="flat" cmpd="sng">
            <a:solidFill>
              <a:srgbClr val="3D85C6"/>
            </a:solidFill>
            <a:prstDash val="solid"/>
            <a:round/>
            <a:headEnd type="none" w="med" len="med"/>
            <a:tailEnd type="triangle" w="med" len="med"/>
          </a:ln>
        </p:spPr>
      </p:cxnSp>
      <p:cxnSp>
        <p:nvCxnSpPr>
          <p:cNvPr id="5672" name="Google Shape;5672;p120"/>
          <p:cNvCxnSpPr>
            <a:stCxn id="5635" idx="0"/>
            <a:endCxn id="5648" idx="6"/>
          </p:cNvCxnSpPr>
          <p:nvPr/>
        </p:nvCxnSpPr>
        <p:spPr>
          <a:xfrm rot="-5400000">
            <a:off x="6486731" y="2914328"/>
            <a:ext cx="1072800" cy="136800"/>
          </a:xfrm>
          <a:prstGeom prst="curvedConnector4">
            <a:avLst>
              <a:gd name="adj1" fmla="val 43192"/>
              <a:gd name="adj2" fmla="val 258717"/>
            </a:avLst>
          </a:prstGeom>
          <a:noFill/>
          <a:ln w="9525" cap="flat" cmpd="sng">
            <a:solidFill>
              <a:srgbClr val="CC0000"/>
            </a:solidFill>
            <a:prstDash val="solid"/>
            <a:round/>
            <a:headEnd type="none" w="med" len="med"/>
            <a:tailEnd type="triangle" w="med" len="med"/>
          </a:ln>
        </p:spPr>
      </p:cxnSp>
      <p:cxnSp>
        <p:nvCxnSpPr>
          <p:cNvPr id="5673" name="Google Shape;5673;p120"/>
          <p:cNvCxnSpPr/>
          <p:nvPr/>
        </p:nvCxnSpPr>
        <p:spPr>
          <a:xfrm rot="-5400000">
            <a:off x="6562227" y="1776275"/>
            <a:ext cx="922800" cy="134400"/>
          </a:xfrm>
          <a:prstGeom prst="curvedConnector4">
            <a:avLst>
              <a:gd name="adj1" fmla="val 31443"/>
              <a:gd name="adj2" fmla="val 261331"/>
            </a:avLst>
          </a:prstGeom>
          <a:noFill/>
          <a:ln w="9525" cap="flat" cmpd="sng">
            <a:solidFill>
              <a:srgbClr val="CC0000"/>
            </a:solidFill>
            <a:prstDash val="solid"/>
            <a:round/>
            <a:headEnd type="none" w="med" len="med"/>
            <a:tailEnd type="triangle" w="med" len="med"/>
          </a:ln>
        </p:spPr>
      </p:cxnSp>
      <p:cxnSp>
        <p:nvCxnSpPr>
          <p:cNvPr id="5674" name="Google Shape;5674;p120"/>
          <p:cNvCxnSpPr/>
          <p:nvPr/>
        </p:nvCxnSpPr>
        <p:spPr>
          <a:xfrm rot="-5400000">
            <a:off x="7221938" y="1776275"/>
            <a:ext cx="922800" cy="134400"/>
          </a:xfrm>
          <a:prstGeom prst="curvedConnector4">
            <a:avLst>
              <a:gd name="adj1" fmla="val 31443"/>
              <a:gd name="adj2" fmla="val 261331"/>
            </a:avLst>
          </a:prstGeom>
          <a:noFill/>
          <a:ln w="9525" cap="flat" cmpd="sng">
            <a:solidFill>
              <a:srgbClr val="CC0000"/>
            </a:solidFill>
            <a:prstDash val="solid"/>
            <a:round/>
            <a:headEnd type="none" w="med" len="med"/>
            <a:tailEnd type="triangle" w="med" len="med"/>
          </a:ln>
        </p:spPr>
      </p:cxnSp>
      <p:cxnSp>
        <p:nvCxnSpPr>
          <p:cNvPr id="5675" name="Google Shape;5675;p120"/>
          <p:cNvCxnSpPr>
            <a:endCxn id="5659" idx="6"/>
          </p:cNvCxnSpPr>
          <p:nvPr/>
        </p:nvCxnSpPr>
        <p:spPr>
          <a:xfrm rot="-5400000">
            <a:off x="5920986" y="1765883"/>
            <a:ext cx="922500" cy="147300"/>
          </a:xfrm>
          <a:prstGeom prst="curvedConnector4">
            <a:avLst>
              <a:gd name="adj1" fmla="val 42089"/>
              <a:gd name="adj2" fmla="val 247812"/>
            </a:avLst>
          </a:prstGeom>
          <a:noFill/>
          <a:ln w="9525" cap="flat" cmpd="sng">
            <a:solidFill>
              <a:srgbClr val="CC0000"/>
            </a:solidFill>
            <a:prstDash val="solid"/>
            <a:round/>
            <a:headEnd type="none" w="med" len="med"/>
            <a:tailEnd type="triangle" w="med" len="med"/>
          </a:ln>
        </p:spPr>
      </p:cxnSp>
      <p:cxnSp>
        <p:nvCxnSpPr>
          <p:cNvPr id="5676" name="Google Shape;5676;p120"/>
          <p:cNvCxnSpPr>
            <a:stCxn id="5659" idx="0"/>
            <a:endCxn id="5664" idx="4"/>
          </p:cNvCxnSpPr>
          <p:nvPr/>
        </p:nvCxnSpPr>
        <p:spPr>
          <a:xfrm rot="10800000" flipH="1">
            <a:off x="6313836" y="990233"/>
            <a:ext cx="3600" cy="242100"/>
          </a:xfrm>
          <a:prstGeom prst="straightConnector1">
            <a:avLst/>
          </a:prstGeom>
          <a:noFill/>
          <a:ln w="9525" cap="flat" cmpd="sng">
            <a:solidFill>
              <a:srgbClr val="CC0000"/>
            </a:solidFill>
            <a:prstDash val="solid"/>
            <a:round/>
            <a:headEnd type="none" w="med" len="med"/>
            <a:tailEnd type="triangle" w="med" len="med"/>
          </a:ln>
        </p:spPr>
      </p:cxnSp>
      <p:cxnSp>
        <p:nvCxnSpPr>
          <p:cNvPr id="5677" name="Google Shape;5677;p120"/>
          <p:cNvCxnSpPr>
            <a:stCxn id="5660" idx="0"/>
            <a:endCxn id="5665" idx="4"/>
          </p:cNvCxnSpPr>
          <p:nvPr/>
        </p:nvCxnSpPr>
        <p:spPr>
          <a:xfrm rot="10800000" flipH="1">
            <a:off x="6945882" y="990233"/>
            <a:ext cx="3600" cy="242100"/>
          </a:xfrm>
          <a:prstGeom prst="straightConnector1">
            <a:avLst/>
          </a:prstGeom>
          <a:noFill/>
          <a:ln w="9525" cap="flat" cmpd="sng">
            <a:solidFill>
              <a:srgbClr val="CC0000"/>
            </a:solidFill>
            <a:prstDash val="solid"/>
            <a:round/>
            <a:headEnd type="none" w="med" len="med"/>
            <a:tailEnd type="triangle" w="med" len="med"/>
          </a:ln>
        </p:spPr>
      </p:cxnSp>
      <p:cxnSp>
        <p:nvCxnSpPr>
          <p:cNvPr id="5678" name="Google Shape;5678;p120"/>
          <p:cNvCxnSpPr>
            <a:stCxn id="5663" idx="0"/>
            <a:endCxn id="5666" idx="4"/>
          </p:cNvCxnSpPr>
          <p:nvPr/>
        </p:nvCxnSpPr>
        <p:spPr>
          <a:xfrm rot="10800000" flipH="1">
            <a:off x="7603335" y="990233"/>
            <a:ext cx="3600" cy="242100"/>
          </a:xfrm>
          <a:prstGeom prst="straightConnector1">
            <a:avLst/>
          </a:prstGeom>
          <a:noFill/>
          <a:ln w="9525" cap="flat" cmpd="sng">
            <a:solidFill>
              <a:srgbClr val="CC0000"/>
            </a:solidFill>
            <a:prstDash val="solid"/>
            <a:round/>
            <a:headEnd type="none" w="med" len="med"/>
            <a:tailEnd type="triangle" w="med" len="med"/>
          </a:ln>
        </p:spPr>
      </p:cxnSp>
      <p:cxnSp>
        <p:nvCxnSpPr>
          <p:cNvPr id="5679" name="Google Shape;5679;p120"/>
          <p:cNvCxnSpPr>
            <a:stCxn id="5664" idx="0"/>
            <a:endCxn id="5595" idx="4"/>
          </p:cNvCxnSpPr>
          <p:nvPr/>
        </p:nvCxnSpPr>
        <p:spPr>
          <a:xfrm rot="10800000">
            <a:off x="4688302" y="320919"/>
            <a:ext cx="1629000" cy="377400"/>
          </a:xfrm>
          <a:prstGeom prst="straightConnector1">
            <a:avLst/>
          </a:prstGeom>
          <a:noFill/>
          <a:ln w="9525" cap="flat" cmpd="sng">
            <a:solidFill>
              <a:srgbClr val="000000"/>
            </a:solidFill>
            <a:prstDash val="solid"/>
            <a:round/>
            <a:headEnd type="none" w="med" len="med"/>
            <a:tailEnd type="triangle" w="med" len="med"/>
          </a:ln>
        </p:spPr>
      </p:cxnSp>
      <p:cxnSp>
        <p:nvCxnSpPr>
          <p:cNvPr id="5680" name="Google Shape;5680;p120"/>
          <p:cNvCxnSpPr>
            <a:stCxn id="5665" idx="0"/>
            <a:endCxn id="5595" idx="4"/>
          </p:cNvCxnSpPr>
          <p:nvPr/>
        </p:nvCxnSpPr>
        <p:spPr>
          <a:xfrm rot="10800000">
            <a:off x="4688249" y="320919"/>
            <a:ext cx="2261100" cy="377400"/>
          </a:xfrm>
          <a:prstGeom prst="straightConnector1">
            <a:avLst/>
          </a:prstGeom>
          <a:noFill/>
          <a:ln w="9525" cap="flat" cmpd="sng">
            <a:solidFill>
              <a:srgbClr val="000000"/>
            </a:solidFill>
            <a:prstDash val="solid"/>
            <a:round/>
            <a:headEnd type="none" w="med" len="med"/>
            <a:tailEnd type="triangle" w="med" len="med"/>
          </a:ln>
        </p:spPr>
      </p:cxnSp>
      <p:cxnSp>
        <p:nvCxnSpPr>
          <p:cNvPr id="5681" name="Google Shape;5681;p120"/>
          <p:cNvCxnSpPr>
            <a:stCxn id="5666" idx="0"/>
            <a:endCxn id="5595" idx="4"/>
          </p:cNvCxnSpPr>
          <p:nvPr/>
        </p:nvCxnSpPr>
        <p:spPr>
          <a:xfrm rot="10800000">
            <a:off x="4688401" y="320919"/>
            <a:ext cx="2918400" cy="377400"/>
          </a:xfrm>
          <a:prstGeom prst="straightConnector1">
            <a:avLst/>
          </a:prstGeom>
          <a:noFill/>
          <a:ln w="9525" cap="flat" cmpd="sng">
            <a:solidFill>
              <a:srgbClr val="000000"/>
            </a:solidFill>
            <a:prstDash val="solid"/>
            <a:round/>
            <a:headEnd type="none" w="med" len="med"/>
            <a:tailEnd type="triangle" w="med" len="med"/>
          </a:ln>
        </p:spPr>
      </p:cxnSp>
      <p:cxnSp>
        <p:nvCxnSpPr>
          <p:cNvPr id="5682" name="Google Shape;5682;p120"/>
          <p:cNvCxnSpPr/>
          <p:nvPr/>
        </p:nvCxnSpPr>
        <p:spPr>
          <a:xfrm>
            <a:off x="5811758" y="1373223"/>
            <a:ext cx="347100" cy="0"/>
          </a:xfrm>
          <a:prstGeom prst="straightConnector1">
            <a:avLst/>
          </a:prstGeom>
          <a:noFill/>
          <a:ln w="9525" cap="flat" cmpd="sng">
            <a:solidFill>
              <a:srgbClr val="CC0000"/>
            </a:solidFill>
            <a:prstDash val="solid"/>
            <a:round/>
            <a:headEnd type="triangle" w="med" len="med"/>
            <a:tailEnd type="none" w="med" len="med"/>
          </a:ln>
        </p:spPr>
      </p:cxnSp>
      <p:cxnSp>
        <p:nvCxnSpPr>
          <p:cNvPr id="5683" name="Google Shape;5683;p120"/>
          <p:cNvCxnSpPr>
            <a:endCxn id="5664" idx="2"/>
          </p:cNvCxnSpPr>
          <p:nvPr/>
        </p:nvCxnSpPr>
        <p:spPr>
          <a:xfrm rot="5400000" flipH="1">
            <a:off x="5778802" y="1240719"/>
            <a:ext cx="927000" cy="134100"/>
          </a:xfrm>
          <a:prstGeom prst="curvedConnector4">
            <a:avLst>
              <a:gd name="adj1" fmla="val 42129"/>
              <a:gd name="adj2" fmla="val 261660"/>
            </a:avLst>
          </a:prstGeom>
          <a:noFill/>
          <a:ln w="9525" cap="flat" cmpd="sng">
            <a:solidFill>
              <a:srgbClr val="3D85C6"/>
            </a:solidFill>
            <a:prstDash val="solid"/>
            <a:round/>
            <a:headEnd type="none" w="med" len="med"/>
            <a:tailEnd type="triangle" w="med" len="med"/>
          </a:ln>
        </p:spPr>
      </p:cxnSp>
      <p:cxnSp>
        <p:nvCxnSpPr>
          <p:cNvPr id="5684" name="Google Shape;5684;p120"/>
          <p:cNvCxnSpPr/>
          <p:nvPr/>
        </p:nvCxnSpPr>
        <p:spPr>
          <a:xfrm>
            <a:off x="6453942" y="1369051"/>
            <a:ext cx="347100" cy="0"/>
          </a:xfrm>
          <a:prstGeom prst="straightConnector1">
            <a:avLst/>
          </a:prstGeom>
          <a:noFill/>
          <a:ln w="9525" cap="flat" cmpd="sng">
            <a:solidFill>
              <a:srgbClr val="CC0000"/>
            </a:solidFill>
            <a:prstDash val="solid"/>
            <a:round/>
            <a:headEnd type="triangle" w="med" len="med"/>
            <a:tailEnd type="none" w="med" len="med"/>
          </a:ln>
        </p:spPr>
      </p:cxnSp>
      <p:cxnSp>
        <p:nvCxnSpPr>
          <p:cNvPr id="5685" name="Google Shape;5685;p120"/>
          <p:cNvCxnSpPr>
            <a:endCxn id="5665" idx="2"/>
          </p:cNvCxnSpPr>
          <p:nvPr/>
        </p:nvCxnSpPr>
        <p:spPr>
          <a:xfrm rot="5400000" flipH="1">
            <a:off x="6418199" y="1233369"/>
            <a:ext cx="922800" cy="144600"/>
          </a:xfrm>
          <a:prstGeom prst="curvedConnector4">
            <a:avLst>
              <a:gd name="adj1" fmla="val 42092"/>
              <a:gd name="adj2" fmla="val 250331"/>
            </a:avLst>
          </a:prstGeom>
          <a:noFill/>
          <a:ln w="9525" cap="flat" cmpd="sng">
            <a:solidFill>
              <a:srgbClr val="3D85C6"/>
            </a:solidFill>
            <a:prstDash val="solid"/>
            <a:round/>
            <a:headEnd type="none" w="med" len="med"/>
            <a:tailEnd type="triangle" w="med" len="med"/>
          </a:ln>
        </p:spPr>
      </p:cxnSp>
      <p:cxnSp>
        <p:nvCxnSpPr>
          <p:cNvPr id="5686" name="Google Shape;5686;p120"/>
          <p:cNvCxnSpPr/>
          <p:nvPr/>
        </p:nvCxnSpPr>
        <p:spPr>
          <a:xfrm>
            <a:off x="7104997" y="1369051"/>
            <a:ext cx="347100" cy="0"/>
          </a:xfrm>
          <a:prstGeom prst="straightConnector1">
            <a:avLst/>
          </a:prstGeom>
          <a:noFill/>
          <a:ln w="9525" cap="flat" cmpd="sng">
            <a:solidFill>
              <a:srgbClr val="CC0000"/>
            </a:solidFill>
            <a:prstDash val="solid"/>
            <a:round/>
            <a:headEnd type="triangle" w="med" len="med"/>
            <a:tailEnd type="none" w="med" len="med"/>
          </a:ln>
        </p:spPr>
      </p:cxnSp>
      <p:cxnSp>
        <p:nvCxnSpPr>
          <p:cNvPr id="5687" name="Google Shape;5687;p120"/>
          <p:cNvCxnSpPr>
            <a:endCxn id="5666" idx="2"/>
          </p:cNvCxnSpPr>
          <p:nvPr/>
        </p:nvCxnSpPr>
        <p:spPr>
          <a:xfrm rot="5400000" flipH="1">
            <a:off x="7072201" y="1236819"/>
            <a:ext cx="922800" cy="137700"/>
          </a:xfrm>
          <a:prstGeom prst="curvedConnector4">
            <a:avLst>
              <a:gd name="adj1" fmla="val 42092"/>
              <a:gd name="adj2" fmla="val 257490"/>
            </a:avLst>
          </a:prstGeom>
          <a:noFill/>
          <a:ln w="9525" cap="flat" cmpd="sng">
            <a:solidFill>
              <a:srgbClr val="3D85C6"/>
            </a:solidFill>
            <a:prstDash val="solid"/>
            <a:round/>
            <a:headEnd type="none" w="med" len="med"/>
            <a:tailEnd type="triangle" w="med" len="med"/>
          </a:ln>
        </p:spPr>
      </p:cxnSp>
      <p:pic>
        <p:nvPicPr>
          <p:cNvPr id="5688" name="Google Shape;5688;p120"/>
          <p:cNvPicPr preferRelativeResize="0"/>
          <p:nvPr/>
        </p:nvPicPr>
        <p:blipFill>
          <a:blip r:embed="rId3">
            <a:alphaModFix/>
          </a:blip>
          <a:stretch>
            <a:fillRect/>
          </a:stretch>
        </p:blipFill>
        <p:spPr>
          <a:xfrm>
            <a:off x="6258121" y="2893946"/>
            <a:ext cx="129273" cy="179601"/>
          </a:xfrm>
          <a:prstGeom prst="rect">
            <a:avLst/>
          </a:prstGeom>
          <a:noFill/>
          <a:ln>
            <a:noFill/>
          </a:ln>
        </p:spPr>
      </p:pic>
      <p:pic>
        <p:nvPicPr>
          <p:cNvPr id="5689" name="Google Shape;5689;p120"/>
          <p:cNvPicPr preferRelativeResize="0"/>
          <p:nvPr/>
        </p:nvPicPr>
        <p:blipFill>
          <a:blip r:embed="rId3">
            <a:alphaModFix/>
          </a:blip>
          <a:stretch>
            <a:fillRect/>
          </a:stretch>
        </p:blipFill>
        <p:spPr>
          <a:xfrm>
            <a:off x="6890144" y="2893878"/>
            <a:ext cx="129273" cy="179601"/>
          </a:xfrm>
          <a:prstGeom prst="rect">
            <a:avLst/>
          </a:prstGeom>
          <a:noFill/>
          <a:ln>
            <a:noFill/>
          </a:ln>
        </p:spPr>
      </p:pic>
      <p:pic>
        <p:nvPicPr>
          <p:cNvPr id="5690" name="Google Shape;5690;p120"/>
          <p:cNvPicPr preferRelativeResize="0"/>
          <p:nvPr/>
        </p:nvPicPr>
        <p:blipFill>
          <a:blip r:embed="rId3">
            <a:alphaModFix/>
          </a:blip>
          <a:stretch>
            <a:fillRect/>
          </a:stretch>
        </p:blipFill>
        <p:spPr>
          <a:xfrm>
            <a:off x="7547642" y="2890526"/>
            <a:ext cx="129273" cy="179601"/>
          </a:xfrm>
          <a:prstGeom prst="rect">
            <a:avLst/>
          </a:prstGeom>
          <a:noFill/>
          <a:ln>
            <a:noFill/>
          </a:ln>
        </p:spPr>
      </p:pic>
      <p:pic>
        <p:nvPicPr>
          <p:cNvPr id="5691" name="Google Shape;5691;p120"/>
          <p:cNvPicPr preferRelativeResize="0"/>
          <p:nvPr/>
        </p:nvPicPr>
        <p:blipFill>
          <a:blip r:embed="rId3">
            <a:alphaModFix/>
          </a:blip>
          <a:stretch>
            <a:fillRect/>
          </a:stretch>
        </p:blipFill>
        <p:spPr>
          <a:xfrm>
            <a:off x="6249272" y="1822498"/>
            <a:ext cx="129273" cy="179601"/>
          </a:xfrm>
          <a:prstGeom prst="rect">
            <a:avLst/>
          </a:prstGeom>
          <a:noFill/>
          <a:ln>
            <a:noFill/>
          </a:ln>
        </p:spPr>
      </p:pic>
      <p:pic>
        <p:nvPicPr>
          <p:cNvPr id="5692" name="Google Shape;5692;p120"/>
          <p:cNvPicPr preferRelativeResize="0"/>
          <p:nvPr/>
        </p:nvPicPr>
        <p:blipFill>
          <a:blip r:embed="rId3">
            <a:alphaModFix/>
          </a:blip>
          <a:stretch>
            <a:fillRect/>
          </a:stretch>
        </p:blipFill>
        <p:spPr>
          <a:xfrm>
            <a:off x="6881296" y="1822498"/>
            <a:ext cx="129273" cy="179601"/>
          </a:xfrm>
          <a:prstGeom prst="rect">
            <a:avLst/>
          </a:prstGeom>
          <a:noFill/>
          <a:ln>
            <a:noFill/>
          </a:ln>
        </p:spPr>
      </p:pic>
      <p:pic>
        <p:nvPicPr>
          <p:cNvPr id="5693" name="Google Shape;5693;p120"/>
          <p:cNvPicPr preferRelativeResize="0"/>
          <p:nvPr/>
        </p:nvPicPr>
        <p:blipFill>
          <a:blip r:embed="rId3">
            <a:alphaModFix/>
          </a:blip>
          <a:stretch>
            <a:fillRect/>
          </a:stretch>
        </p:blipFill>
        <p:spPr>
          <a:xfrm>
            <a:off x="7538794" y="1822498"/>
            <a:ext cx="129273" cy="179601"/>
          </a:xfrm>
          <a:prstGeom prst="rect">
            <a:avLst/>
          </a:prstGeom>
          <a:noFill/>
          <a:ln>
            <a:noFill/>
          </a:ln>
        </p:spPr>
      </p:pic>
      <p:pic>
        <p:nvPicPr>
          <p:cNvPr id="5694" name="Google Shape;5694;p120"/>
          <p:cNvPicPr preferRelativeResize="0"/>
          <p:nvPr/>
        </p:nvPicPr>
        <p:blipFill>
          <a:blip r:embed="rId4">
            <a:alphaModFix/>
          </a:blip>
          <a:stretch>
            <a:fillRect/>
          </a:stretch>
        </p:blipFill>
        <p:spPr>
          <a:xfrm>
            <a:off x="6237900" y="1288484"/>
            <a:ext cx="152025" cy="179600"/>
          </a:xfrm>
          <a:prstGeom prst="rect">
            <a:avLst/>
          </a:prstGeom>
          <a:noFill/>
          <a:ln>
            <a:noFill/>
          </a:ln>
        </p:spPr>
      </p:pic>
      <p:pic>
        <p:nvPicPr>
          <p:cNvPr id="5695" name="Google Shape;5695;p120"/>
          <p:cNvPicPr preferRelativeResize="0"/>
          <p:nvPr/>
        </p:nvPicPr>
        <p:blipFill>
          <a:blip r:embed="rId4">
            <a:alphaModFix/>
          </a:blip>
          <a:stretch>
            <a:fillRect/>
          </a:stretch>
        </p:blipFill>
        <p:spPr>
          <a:xfrm>
            <a:off x="6878339" y="1288484"/>
            <a:ext cx="152025" cy="179600"/>
          </a:xfrm>
          <a:prstGeom prst="rect">
            <a:avLst/>
          </a:prstGeom>
          <a:noFill/>
          <a:ln>
            <a:noFill/>
          </a:ln>
        </p:spPr>
      </p:pic>
      <p:pic>
        <p:nvPicPr>
          <p:cNvPr id="5696" name="Google Shape;5696;p120"/>
          <p:cNvPicPr preferRelativeResize="0"/>
          <p:nvPr/>
        </p:nvPicPr>
        <p:blipFill>
          <a:blip r:embed="rId4">
            <a:alphaModFix/>
          </a:blip>
          <a:stretch>
            <a:fillRect/>
          </a:stretch>
        </p:blipFill>
        <p:spPr>
          <a:xfrm>
            <a:off x="7519006" y="1288484"/>
            <a:ext cx="152025" cy="179600"/>
          </a:xfrm>
          <a:prstGeom prst="rect">
            <a:avLst/>
          </a:prstGeom>
          <a:noFill/>
          <a:ln>
            <a:noFill/>
          </a:ln>
        </p:spPr>
      </p:pic>
      <p:pic>
        <p:nvPicPr>
          <p:cNvPr id="5697" name="Google Shape;5697;p120"/>
          <p:cNvPicPr preferRelativeResize="0"/>
          <p:nvPr/>
        </p:nvPicPr>
        <p:blipFill>
          <a:blip r:embed="rId4">
            <a:alphaModFix/>
          </a:blip>
          <a:stretch>
            <a:fillRect/>
          </a:stretch>
        </p:blipFill>
        <p:spPr>
          <a:xfrm>
            <a:off x="6241366" y="2356512"/>
            <a:ext cx="152025" cy="179600"/>
          </a:xfrm>
          <a:prstGeom prst="rect">
            <a:avLst/>
          </a:prstGeom>
          <a:noFill/>
          <a:ln>
            <a:noFill/>
          </a:ln>
        </p:spPr>
      </p:pic>
      <p:pic>
        <p:nvPicPr>
          <p:cNvPr id="5698" name="Google Shape;5698;p120"/>
          <p:cNvPicPr preferRelativeResize="0"/>
          <p:nvPr/>
        </p:nvPicPr>
        <p:blipFill>
          <a:blip r:embed="rId4">
            <a:alphaModFix/>
          </a:blip>
          <a:stretch>
            <a:fillRect/>
          </a:stretch>
        </p:blipFill>
        <p:spPr>
          <a:xfrm>
            <a:off x="6873390" y="2356512"/>
            <a:ext cx="152025" cy="179600"/>
          </a:xfrm>
          <a:prstGeom prst="rect">
            <a:avLst/>
          </a:prstGeom>
          <a:noFill/>
          <a:ln>
            <a:noFill/>
          </a:ln>
        </p:spPr>
      </p:pic>
      <p:pic>
        <p:nvPicPr>
          <p:cNvPr id="5699" name="Google Shape;5699;p120"/>
          <p:cNvPicPr preferRelativeResize="0"/>
          <p:nvPr/>
        </p:nvPicPr>
        <p:blipFill>
          <a:blip r:embed="rId4">
            <a:alphaModFix/>
          </a:blip>
          <a:stretch>
            <a:fillRect/>
          </a:stretch>
        </p:blipFill>
        <p:spPr>
          <a:xfrm>
            <a:off x="7530888" y="2356512"/>
            <a:ext cx="152025" cy="179600"/>
          </a:xfrm>
          <a:prstGeom prst="rect">
            <a:avLst/>
          </a:prstGeom>
          <a:noFill/>
          <a:ln>
            <a:noFill/>
          </a:ln>
        </p:spPr>
      </p:pic>
      <p:pic>
        <p:nvPicPr>
          <p:cNvPr id="5700" name="Google Shape;5700;p120"/>
          <p:cNvPicPr preferRelativeResize="0"/>
          <p:nvPr/>
        </p:nvPicPr>
        <p:blipFill>
          <a:blip r:embed="rId5">
            <a:alphaModFix/>
          </a:blip>
          <a:stretch>
            <a:fillRect/>
          </a:stretch>
        </p:blipFill>
        <p:spPr>
          <a:xfrm>
            <a:off x="6241412" y="754470"/>
            <a:ext cx="152025" cy="179601"/>
          </a:xfrm>
          <a:prstGeom prst="rect">
            <a:avLst/>
          </a:prstGeom>
          <a:noFill/>
          <a:ln>
            <a:noFill/>
          </a:ln>
        </p:spPr>
      </p:pic>
      <p:pic>
        <p:nvPicPr>
          <p:cNvPr id="5701" name="Google Shape;5701;p120"/>
          <p:cNvPicPr preferRelativeResize="0"/>
          <p:nvPr/>
        </p:nvPicPr>
        <p:blipFill>
          <a:blip r:embed="rId5">
            <a:alphaModFix/>
          </a:blip>
          <a:stretch>
            <a:fillRect/>
          </a:stretch>
        </p:blipFill>
        <p:spPr>
          <a:xfrm>
            <a:off x="6886162" y="754470"/>
            <a:ext cx="152025" cy="179601"/>
          </a:xfrm>
          <a:prstGeom prst="rect">
            <a:avLst/>
          </a:prstGeom>
          <a:noFill/>
          <a:ln>
            <a:noFill/>
          </a:ln>
        </p:spPr>
      </p:pic>
      <p:pic>
        <p:nvPicPr>
          <p:cNvPr id="5702" name="Google Shape;5702;p120"/>
          <p:cNvPicPr preferRelativeResize="0"/>
          <p:nvPr/>
        </p:nvPicPr>
        <p:blipFill>
          <a:blip r:embed="rId5">
            <a:alphaModFix/>
          </a:blip>
          <a:stretch>
            <a:fillRect/>
          </a:stretch>
        </p:blipFill>
        <p:spPr>
          <a:xfrm>
            <a:off x="7530911" y="754470"/>
            <a:ext cx="152025" cy="179601"/>
          </a:xfrm>
          <a:prstGeom prst="rect">
            <a:avLst/>
          </a:prstGeom>
          <a:noFill/>
          <a:ln>
            <a:noFill/>
          </a:ln>
        </p:spPr>
      </p:pic>
      <p:sp>
        <p:nvSpPr>
          <p:cNvPr id="5703" name="Google Shape;5703;p120"/>
          <p:cNvSpPr/>
          <p:nvPr/>
        </p:nvSpPr>
        <p:spPr>
          <a:xfrm>
            <a:off x="1466432" y="2241122"/>
            <a:ext cx="6545100" cy="970500"/>
          </a:xfrm>
          <a:prstGeom prst="roundRect">
            <a:avLst>
              <a:gd name="adj" fmla="val 16667"/>
            </a:avLst>
          </a:prstGeom>
          <a:noFill/>
          <a:ln w="9525" cap="flat" cmpd="sng">
            <a:solidFill>
              <a:schemeClr val="dk2"/>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4" name="Google Shape;5704;p120"/>
          <p:cNvSpPr/>
          <p:nvPr/>
        </p:nvSpPr>
        <p:spPr>
          <a:xfrm>
            <a:off x="1466432" y="1135785"/>
            <a:ext cx="6545100" cy="970500"/>
          </a:xfrm>
          <a:prstGeom prst="roundRect">
            <a:avLst>
              <a:gd name="adj" fmla="val 16667"/>
            </a:avLst>
          </a:prstGeom>
          <a:noFill/>
          <a:ln w="9525" cap="flat" cmpd="sng">
            <a:solidFill>
              <a:schemeClr val="dk2"/>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5" name="Google Shape;5705;p120"/>
          <p:cNvSpPr txBox="1"/>
          <p:nvPr/>
        </p:nvSpPr>
        <p:spPr>
          <a:xfrm>
            <a:off x="654775" y="4469650"/>
            <a:ext cx="979200" cy="533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latin typeface="Times New Roman"/>
                <a:ea typeface="Times New Roman"/>
                <a:cs typeface="Times New Roman"/>
                <a:sym typeface="Times New Roman"/>
              </a:rPr>
              <a:t>EEG Image </a:t>
            </a:r>
            <a:endParaRPr sz="1000">
              <a:latin typeface="Times New Roman"/>
              <a:ea typeface="Times New Roman"/>
              <a:cs typeface="Times New Roman"/>
              <a:sym typeface="Times New Roman"/>
            </a:endParaRPr>
          </a:p>
          <a:p>
            <a:pPr marL="0" lvl="0" indent="0" algn="ctr" rtl="0">
              <a:spcBef>
                <a:spcPts val="0"/>
              </a:spcBef>
              <a:spcAft>
                <a:spcPts val="0"/>
              </a:spcAft>
              <a:buNone/>
            </a:pPr>
            <a:r>
              <a:rPr lang="en" sz="1000">
                <a:latin typeface="Times New Roman"/>
                <a:ea typeface="Times New Roman"/>
                <a:cs typeface="Times New Roman"/>
                <a:sym typeface="Times New Roman"/>
              </a:rPr>
              <a:t>Sequence</a:t>
            </a:r>
            <a:r>
              <a:rPr lang="en">
                <a:latin typeface="Times New Roman"/>
                <a:ea typeface="Times New Roman"/>
                <a:cs typeface="Times New Roman"/>
                <a:sym typeface="Times New Roman"/>
              </a:rPr>
              <a:t> </a:t>
            </a:r>
            <a:endParaRPr>
              <a:latin typeface="Times New Roman"/>
              <a:ea typeface="Times New Roman"/>
              <a:cs typeface="Times New Roman"/>
              <a:sym typeface="Times New Roman"/>
            </a:endParaRPr>
          </a:p>
        </p:txBody>
      </p:sp>
      <p:sp>
        <p:nvSpPr>
          <p:cNvPr id="5706" name="Google Shape;5706;p120"/>
          <p:cNvSpPr txBox="1"/>
          <p:nvPr/>
        </p:nvSpPr>
        <p:spPr>
          <a:xfrm>
            <a:off x="760950" y="2434575"/>
            <a:ext cx="764100" cy="533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latin typeface="Times New Roman"/>
                <a:ea typeface="Times New Roman"/>
                <a:cs typeface="Times New Roman"/>
                <a:sym typeface="Times New Roman"/>
              </a:rPr>
              <a:t>BiLSTM </a:t>
            </a:r>
            <a:endParaRPr sz="1000">
              <a:latin typeface="Times New Roman"/>
              <a:ea typeface="Times New Roman"/>
              <a:cs typeface="Times New Roman"/>
              <a:sym typeface="Times New Roman"/>
            </a:endParaRPr>
          </a:p>
          <a:p>
            <a:pPr marL="0" lvl="0" indent="0" algn="ctr" rtl="0">
              <a:spcBef>
                <a:spcPts val="0"/>
              </a:spcBef>
              <a:spcAft>
                <a:spcPts val="0"/>
              </a:spcAft>
              <a:buNone/>
            </a:pPr>
            <a:r>
              <a:rPr lang="en" sz="1000">
                <a:latin typeface="Times New Roman"/>
                <a:ea typeface="Times New Roman"/>
                <a:cs typeface="Times New Roman"/>
                <a:sym typeface="Times New Roman"/>
              </a:rPr>
              <a:t>Layer</a:t>
            </a:r>
            <a:r>
              <a:rPr lang="en" sz="1300">
                <a:latin typeface="Times New Roman"/>
                <a:ea typeface="Times New Roman"/>
                <a:cs typeface="Times New Roman"/>
                <a:sym typeface="Times New Roman"/>
              </a:rPr>
              <a:t> </a:t>
            </a:r>
            <a:endParaRPr sz="1300">
              <a:latin typeface="Times New Roman"/>
              <a:ea typeface="Times New Roman"/>
              <a:cs typeface="Times New Roman"/>
              <a:sym typeface="Times New Roman"/>
            </a:endParaRPr>
          </a:p>
        </p:txBody>
      </p:sp>
      <p:sp>
        <p:nvSpPr>
          <p:cNvPr id="5707" name="Google Shape;5707;p120"/>
          <p:cNvSpPr txBox="1"/>
          <p:nvPr/>
        </p:nvSpPr>
        <p:spPr>
          <a:xfrm>
            <a:off x="815400" y="3613325"/>
            <a:ext cx="655200" cy="533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latin typeface="Times New Roman"/>
                <a:ea typeface="Times New Roman"/>
                <a:cs typeface="Times New Roman"/>
                <a:sym typeface="Times New Roman"/>
              </a:rPr>
              <a:t>CNN </a:t>
            </a:r>
            <a:endParaRPr sz="1000">
              <a:latin typeface="Times New Roman"/>
              <a:ea typeface="Times New Roman"/>
              <a:cs typeface="Times New Roman"/>
              <a:sym typeface="Times New Roman"/>
            </a:endParaRPr>
          </a:p>
          <a:p>
            <a:pPr marL="0" lvl="0" indent="0" algn="ctr" rtl="0">
              <a:spcBef>
                <a:spcPts val="0"/>
              </a:spcBef>
              <a:spcAft>
                <a:spcPts val="0"/>
              </a:spcAft>
              <a:buNone/>
            </a:pPr>
            <a:r>
              <a:rPr lang="en" sz="1000">
                <a:latin typeface="Times New Roman"/>
                <a:ea typeface="Times New Roman"/>
                <a:cs typeface="Times New Roman"/>
                <a:sym typeface="Times New Roman"/>
              </a:rPr>
              <a:t>Layer</a:t>
            </a:r>
            <a:r>
              <a:rPr lang="en">
                <a:latin typeface="Times New Roman"/>
                <a:ea typeface="Times New Roman"/>
                <a:cs typeface="Times New Roman"/>
                <a:sym typeface="Times New Roman"/>
              </a:rPr>
              <a:t> </a:t>
            </a:r>
            <a:endParaRPr>
              <a:latin typeface="Times New Roman"/>
              <a:ea typeface="Times New Roman"/>
              <a:cs typeface="Times New Roman"/>
              <a:sym typeface="Times New Roman"/>
            </a:endParaRPr>
          </a:p>
        </p:txBody>
      </p:sp>
      <p:pic>
        <p:nvPicPr>
          <p:cNvPr id="5708" name="Google Shape;5708;p120"/>
          <p:cNvPicPr preferRelativeResize="0"/>
          <p:nvPr/>
        </p:nvPicPr>
        <p:blipFill>
          <a:blip r:embed="rId6">
            <a:alphaModFix/>
          </a:blip>
          <a:stretch>
            <a:fillRect/>
          </a:stretch>
        </p:blipFill>
        <p:spPr>
          <a:xfrm>
            <a:off x="1539550" y="4455250"/>
            <a:ext cx="559080" cy="562200"/>
          </a:xfrm>
          <a:prstGeom prst="rect">
            <a:avLst/>
          </a:prstGeom>
          <a:noFill/>
          <a:ln>
            <a:noFill/>
          </a:ln>
        </p:spPr>
      </p:pic>
      <p:pic>
        <p:nvPicPr>
          <p:cNvPr id="5709" name="Google Shape;5709;p120"/>
          <p:cNvPicPr preferRelativeResize="0"/>
          <p:nvPr/>
        </p:nvPicPr>
        <p:blipFill>
          <a:blip r:embed="rId6">
            <a:alphaModFix/>
          </a:blip>
          <a:stretch>
            <a:fillRect/>
          </a:stretch>
        </p:blipFill>
        <p:spPr>
          <a:xfrm>
            <a:off x="2167128" y="4455250"/>
            <a:ext cx="559080" cy="562200"/>
          </a:xfrm>
          <a:prstGeom prst="rect">
            <a:avLst/>
          </a:prstGeom>
          <a:noFill/>
          <a:ln>
            <a:noFill/>
          </a:ln>
        </p:spPr>
      </p:pic>
      <p:pic>
        <p:nvPicPr>
          <p:cNvPr id="5710" name="Google Shape;5710;p120"/>
          <p:cNvPicPr preferRelativeResize="0"/>
          <p:nvPr/>
        </p:nvPicPr>
        <p:blipFill>
          <a:blip r:embed="rId6">
            <a:alphaModFix/>
          </a:blip>
          <a:stretch>
            <a:fillRect/>
          </a:stretch>
        </p:blipFill>
        <p:spPr>
          <a:xfrm>
            <a:off x="2834640" y="4455250"/>
            <a:ext cx="559080" cy="562200"/>
          </a:xfrm>
          <a:prstGeom prst="rect">
            <a:avLst/>
          </a:prstGeom>
          <a:noFill/>
          <a:ln>
            <a:noFill/>
          </a:ln>
        </p:spPr>
      </p:pic>
      <p:pic>
        <p:nvPicPr>
          <p:cNvPr id="5711" name="Google Shape;5711;p120"/>
          <p:cNvPicPr preferRelativeResize="0"/>
          <p:nvPr/>
        </p:nvPicPr>
        <p:blipFill>
          <a:blip r:embed="rId6">
            <a:alphaModFix/>
          </a:blip>
          <a:stretch>
            <a:fillRect/>
          </a:stretch>
        </p:blipFill>
        <p:spPr>
          <a:xfrm>
            <a:off x="3463181" y="4455250"/>
            <a:ext cx="559080" cy="562200"/>
          </a:xfrm>
          <a:prstGeom prst="rect">
            <a:avLst/>
          </a:prstGeom>
          <a:noFill/>
          <a:ln>
            <a:noFill/>
          </a:ln>
        </p:spPr>
      </p:pic>
      <p:pic>
        <p:nvPicPr>
          <p:cNvPr id="5712" name="Google Shape;5712;p120"/>
          <p:cNvPicPr preferRelativeResize="0"/>
          <p:nvPr/>
        </p:nvPicPr>
        <p:blipFill>
          <a:blip r:embed="rId6">
            <a:alphaModFix/>
          </a:blip>
          <a:stretch>
            <a:fillRect/>
          </a:stretch>
        </p:blipFill>
        <p:spPr>
          <a:xfrm>
            <a:off x="4123944" y="4455250"/>
            <a:ext cx="559080" cy="562200"/>
          </a:xfrm>
          <a:prstGeom prst="rect">
            <a:avLst/>
          </a:prstGeom>
          <a:noFill/>
          <a:ln>
            <a:noFill/>
          </a:ln>
        </p:spPr>
      </p:pic>
      <p:pic>
        <p:nvPicPr>
          <p:cNvPr id="5713" name="Google Shape;5713;p120"/>
          <p:cNvPicPr preferRelativeResize="0"/>
          <p:nvPr/>
        </p:nvPicPr>
        <p:blipFill>
          <a:blip r:embed="rId6">
            <a:alphaModFix/>
          </a:blip>
          <a:stretch>
            <a:fillRect/>
          </a:stretch>
        </p:blipFill>
        <p:spPr>
          <a:xfrm>
            <a:off x="4754880" y="4455250"/>
            <a:ext cx="559080" cy="562200"/>
          </a:xfrm>
          <a:prstGeom prst="rect">
            <a:avLst/>
          </a:prstGeom>
          <a:noFill/>
          <a:ln>
            <a:noFill/>
          </a:ln>
        </p:spPr>
      </p:pic>
      <p:pic>
        <p:nvPicPr>
          <p:cNvPr id="5714" name="Google Shape;5714;p120"/>
          <p:cNvPicPr preferRelativeResize="0"/>
          <p:nvPr/>
        </p:nvPicPr>
        <p:blipFill>
          <a:blip r:embed="rId6">
            <a:alphaModFix/>
          </a:blip>
          <a:stretch>
            <a:fillRect/>
          </a:stretch>
        </p:blipFill>
        <p:spPr>
          <a:xfrm>
            <a:off x="5413248" y="4455250"/>
            <a:ext cx="559080" cy="562200"/>
          </a:xfrm>
          <a:prstGeom prst="rect">
            <a:avLst/>
          </a:prstGeom>
          <a:noFill/>
          <a:ln>
            <a:noFill/>
          </a:ln>
        </p:spPr>
      </p:pic>
      <p:pic>
        <p:nvPicPr>
          <p:cNvPr id="5715" name="Google Shape;5715;p120"/>
          <p:cNvPicPr preferRelativeResize="0"/>
          <p:nvPr/>
        </p:nvPicPr>
        <p:blipFill>
          <a:blip r:embed="rId6">
            <a:alphaModFix/>
          </a:blip>
          <a:stretch>
            <a:fillRect/>
          </a:stretch>
        </p:blipFill>
        <p:spPr>
          <a:xfrm>
            <a:off x="6062472" y="4455250"/>
            <a:ext cx="559080" cy="562200"/>
          </a:xfrm>
          <a:prstGeom prst="rect">
            <a:avLst/>
          </a:prstGeom>
          <a:noFill/>
          <a:ln>
            <a:noFill/>
          </a:ln>
        </p:spPr>
      </p:pic>
      <p:pic>
        <p:nvPicPr>
          <p:cNvPr id="5716" name="Google Shape;5716;p120"/>
          <p:cNvPicPr preferRelativeResize="0"/>
          <p:nvPr/>
        </p:nvPicPr>
        <p:blipFill>
          <a:blip r:embed="rId6">
            <a:alphaModFix/>
          </a:blip>
          <a:stretch>
            <a:fillRect/>
          </a:stretch>
        </p:blipFill>
        <p:spPr>
          <a:xfrm>
            <a:off x="6693408" y="4455250"/>
            <a:ext cx="559080" cy="562200"/>
          </a:xfrm>
          <a:prstGeom prst="rect">
            <a:avLst/>
          </a:prstGeom>
          <a:noFill/>
          <a:ln>
            <a:noFill/>
          </a:ln>
        </p:spPr>
      </p:pic>
      <p:pic>
        <p:nvPicPr>
          <p:cNvPr id="5717" name="Google Shape;5717;p120"/>
          <p:cNvPicPr preferRelativeResize="0"/>
          <p:nvPr/>
        </p:nvPicPr>
        <p:blipFill>
          <a:blip r:embed="rId6">
            <a:alphaModFix/>
          </a:blip>
          <a:stretch>
            <a:fillRect/>
          </a:stretch>
        </p:blipFill>
        <p:spPr>
          <a:xfrm>
            <a:off x="7351776" y="4453125"/>
            <a:ext cx="559075" cy="562200"/>
          </a:xfrm>
          <a:prstGeom prst="rect">
            <a:avLst/>
          </a:prstGeom>
          <a:noFill/>
          <a:ln>
            <a:noFill/>
          </a:ln>
        </p:spPr>
      </p:pic>
      <p:cxnSp>
        <p:nvCxnSpPr>
          <p:cNvPr id="5718" name="Google Shape;5718;p120"/>
          <p:cNvCxnSpPr/>
          <p:nvPr/>
        </p:nvCxnSpPr>
        <p:spPr>
          <a:xfrm rot="10800000">
            <a:off x="6958422" y="4248499"/>
            <a:ext cx="2100" cy="219600"/>
          </a:xfrm>
          <a:prstGeom prst="straightConnector1">
            <a:avLst/>
          </a:prstGeom>
          <a:noFill/>
          <a:ln w="9525" cap="flat" cmpd="sng">
            <a:solidFill>
              <a:srgbClr val="3D85C6"/>
            </a:solidFill>
            <a:prstDash val="solid"/>
            <a:round/>
            <a:headEnd type="none" w="med" len="med"/>
            <a:tailEnd type="triangle" w="med" len="med"/>
          </a:ln>
        </p:spPr>
      </p:cxnSp>
      <p:cxnSp>
        <p:nvCxnSpPr>
          <p:cNvPr id="5719" name="Google Shape;5719;p120"/>
          <p:cNvCxnSpPr/>
          <p:nvPr/>
        </p:nvCxnSpPr>
        <p:spPr>
          <a:xfrm rot="10800000">
            <a:off x="7614547" y="4248499"/>
            <a:ext cx="2100" cy="219600"/>
          </a:xfrm>
          <a:prstGeom prst="straightConnector1">
            <a:avLst/>
          </a:prstGeom>
          <a:noFill/>
          <a:ln w="9525" cap="flat" cmpd="sng">
            <a:solidFill>
              <a:srgbClr val="3D85C6"/>
            </a:solidFill>
            <a:prstDash val="solid"/>
            <a:round/>
            <a:headEnd type="none" w="med" len="med"/>
            <a:tailEnd type="triangle" w="med" len="med"/>
          </a:ln>
        </p:spPr>
      </p:cxnSp>
      <p:cxnSp>
        <p:nvCxnSpPr>
          <p:cNvPr id="5720" name="Google Shape;5720;p120"/>
          <p:cNvCxnSpPr/>
          <p:nvPr/>
        </p:nvCxnSpPr>
        <p:spPr>
          <a:xfrm rot="10800000">
            <a:off x="6333972" y="4248499"/>
            <a:ext cx="2100" cy="219600"/>
          </a:xfrm>
          <a:prstGeom prst="straightConnector1">
            <a:avLst/>
          </a:prstGeom>
          <a:noFill/>
          <a:ln w="9525" cap="flat" cmpd="sng">
            <a:solidFill>
              <a:srgbClr val="3D85C6"/>
            </a:solidFill>
            <a:prstDash val="solid"/>
            <a:round/>
            <a:headEnd type="none" w="med" len="med"/>
            <a:tailEnd type="triangle" w="med" len="med"/>
          </a:ln>
        </p:spPr>
      </p:cxnSp>
      <p:cxnSp>
        <p:nvCxnSpPr>
          <p:cNvPr id="5721" name="Google Shape;5721;p120"/>
          <p:cNvCxnSpPr/>
          <p:nvPr/>
        </p:nvCxnSpPr>
        <p:spPr>
          <a:xfrm rot="10800000">
            <a:off x="5687160" y="4252224"/>
            <a:ext cx="2100" cy="219600"/>
          </a:xfrm>
          <a:prstGeom prst="straightConnector1">
            <a:avLst/>
          </a:prstGeom>
          <a:noFill/>
          <a:ln w="9525" cap="flat" cmpd="sng">
            <a:solidFill>
              <a:srgbClr val="3D85C6"/>
            </a:solidFill>
            <a:prstDash val="solid"/>
            <a:round/>
            <a:headEnd type="none" w="med" len="med"/>
            <a:tailEnd type="triangle" w="med" len="med"/>
          </a:ln>
        </p:spPr>
      </p:cxnSp>
      <p:cxnSp>
        <p:nvCxnSpPr>
          <p:cNvPr id="5722" name="Google Shape;5722;p120"/>
          <p:cNvCxnSpPr/>
          <p:nvPr/>
        </p:nvCxnSpPr>
        <p:spPr>
          <a:xfrm rot="10800000">
            <a:off x="5021785" y="4252224"/>
            <a:ext cx="2100" cy="219600"/>
          </a:xfrm>
          <a:prstGeom prst="straightConnector1">
            <a:avLst/>
          </a:prstGeom>
          <a:noFill/>
          <a:ln w="9525" cap="flat" cmpd="sng">
            <a:solidFill>
              <a:srgbClr val="3D85C6"/>
            </a:solidFill>
            <a:prstDash val="solid"/>
            <a:round/>
            <a:headEnd type="none" w="med" len="med"/>
            <a:tailEnd type="triangle" w="med" len="med"/>
          </a:ln>
        </p:spPr>
      </p:cxnSp>
      <p:cxnSp>
        <p:nvCxnSpPr>
          <p:cNvPr id="5723" name="Google Shape;5723;p120"/>
          <p:cNvCxnSpPr/>
          <p:nvPr/>
        </p:nvCxnSpPr>
        <p:spPr>
          <a:xfrm rot="10800000">
            <a:off x="4387522" y="4248499"/>
            <a:ext cx="2100" cy="219600"/>
          </a:xfrm>
          <a:prstGeom prst="straightConnector1">
            <a:avLst/>
          </a:prstGeom>
          <a:noFill/>
          <a:ln w="9525" cap="flat" cmpd="sng">
            <a:solidFill>
              <a:srgbClr val="3D85C6"/>
            </a:solidFill>
            <a:prstDash val="solid"/>
            <a:round/>
            <a:headEnd type="none" w="med" len="med"/>
            <a:tailEnd type="triangle" w="med" len="med"/>
          </a:ln>
        </p:spPr>
      </p:cxnSp>
      <p:cxnSp>
        <p:nvCxnSpPr>
          <p:cNvPr id="5724" name="Google Shape;5724;p120"/>
          <p:cNvCxnSpPr/>
          <p:nvPr/>
        </p:nvCxnSpPr>
        <p:spPr>
          <a:xfrm rot="10800000">
            <a:off x="3736560" y="4248499"/>
            <a:ext cx="2100" cy="219600"/>
          </a:xfrm>
          <a:prstGeom prst="straightConnector1">
            <a:avLst/>
          </a:prstGeom>
          <a:noFill/>
          <a:ln w="9525" cap="flat" cmpd="sng">
            <a:solidFill>
              <a:srgbClr val="3D85C6"/>
            </a:solidFill>
            <a:prstDash val="solid"/>
            <a:round/>
            <a:headEnd type="none" w="med" len="med"/>
            <a:tailEnd type="triangle" w="med" len="med"/>
          </a:ln>
        </p:spPr>
      </p:cxnSp>
      <p:cxnSp>
        <p:nvCxnSpPr>
          <p:cNvPr id="5725" name="Google Shape;5725;p120"/>
          <p:cNvCxnSpPr/>
          <p:nvPr/>
        </p:nvCxnSpPr>
        <p:spPr>
          <a:xfrm rot="10800000">
            <a:off x="3093647" y="4241099"/>
            <a:ext cx="2100" cy="219600"/>
          </a:xfrm>
          <a:prstGeom prst="straightConnector1">
            <a:avLst/>
          </a:prstGeom>
          <a:noFill/>
          <a:ln w="9525" cap="flat" cmpd="sng">
            <a:solidFill>
              <a:srgbClr val="3D85C6"/>
            </a:solidFill>
            <a:prstDash val="solid"/>
            <a:round/>
            <a:headEnd type="none" w="med" len="med"/>
            <a:tailEnd type="triangle" w="med" len="med"/>
          </a:ln>
        </p:spPr>
      </p:cxnSp>
      <p:cxnSp>
        <p:nvCxnSpPr>
          <p:cNvPr id="5726" name="Google Shape;5726;p120"/>
          <p:cNvCxnSpPr/>
          <p:nvPr/>
        </p:nvCxnSpPr>
        <p:spPr>
          <a:xfrm rot="10800000">
            <a:off x="2443147" y="4241099"/>
            <a:ext cx="2100" cy="219600"/>
          </a:xfrm>
          <a:prstGeom prst="straightConnector1">
            <a:avLst/>
          </a:prstGeom>
          <a:noFill/>
          <a:ln w="9525" cap="flat" cmpd="sng">
            <a:solidFill>
              <a:srgbClr val="3D85C6"/>
            </a:solidFill>
            <a:prstDash val="solid"/>
            <a:round/>
            <a:headEnd type="none" w="med" len="med"/>
            <a:tailEnd type="triangle" w="med" len="med"/>
          </a:ln>
        </p:spPr>
      </p:cxnSp>
      <p:cxnSp>
        <p:nvCxnSpPr>
          <p:cNvPr id="5727" name="Google Shape;5727;p120"/>
          <p:cNvCxnSpPr/>
          <p:nvPr/>
        </p:nvCxnSpPr>
        <p:spPr>
          <a:xfrm rot="10800000">
            <a:off x="1797572" y="4252224"/>
            <a:ext cx="2100" cy="219600"/>
          </a:xfrm>
          <a:prstGeom prst="straightConnector1">
            <a:avLst/>
          </a:prstGeom>
          <a:noFill/>
          <a:ln w="9525" cap="flat" cmpd="sng">
            <a:solidFill>
              <a:srgbClr val="3D85C6"/>
            </a:solidFill>
            <a:prstDash val="solid"/>
            <a:round/>
            <a:headEnd type="none" w="med" len="med"/>
            <a:tailEnd type="triangle" w="med" len="med"/>
          </a:ln>
        </p:spPr>
      </p:cxnSp>
      <p:sp>
        <p:nvSpPr>
          <p:cNvPr id="5728" name="Google Shape;5728;p120"/>
          <p:cNvSpPr txBox="1"/>
          <p:nvPr/>
        </p:nvSpPr>
        <p:spPr>
          <a:xfrm>
            <a:off x="760950" y="1354325"/>
            <a:ext cx="764100" cy="533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latin typeface="Times New Roman"/>
                <a:ea typeface="Times New Roman"/>
                <a:cs typeface="Times New Roman"/>
                <a:sym typeface="Times New Roman"/>
              </a:rPr>
              <a:t>BiLSTM </a:t>
            </a:r>
            <a:endParaRPr sz="1000">
              <a:latin typeface="Times New Roman"/>
              <a:ea typeface="Times New Roman"/>
              <a:cs typeface="Times New Roman"/>
              <a:sym typeface="Times New Roman"/>
            </a:endParaRPr>
          </a:p>
          <a:p>
            <a:pPr marL="0" lvl="0" indent="0" algn="ctr" rtl="0">
              <a:spcBef>
                <a:spcPts val="0"/>
              </a:spcBef>
              <a:spcAft>
                <a:spcPts val="0"/>
              </a:spcAft>
              <a:buNone/>
            </a:pPr>
            <a:r>
              <a:rPr lang="en" sz="1000">
                <a:latin typeface="Times New Roman"/>
                <a:ea typeface="Times New Roman"/>
                <a:cs typeface="Times New Roman"/>
                <a:sym typeface="Times New Roman"/>
              </a:rPr>
              <a:t>Layer</a:t>
            </a:r>
            <a:r>
              <a:rPr lang="en" sz="1300">
                <a:latin typeface="Times New Roman"/>
                <a:ea typeface="Times New Roman"/>
                <a:cs typeface="Times New Roman"/>
                <a:sym typeface="Times New Roman"/>
              </a:rPr>
              <a:t> </a:t>
            </a:r>
            <a:endParaRPr sz="1300">
              <a:latin typeface="Times New Roman"/>
              <a:ea typeface="Times New Roman"/>
              <a:cs typeface="Times New Roman"/>
              <a:sym typeface="Times New Roman"/>
            </a:endParaR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5732"/>
        <p:cNvGrpSpPr/>
        <p:nvPr/>
      </p:nvGrpSpPr>
      <p:grpSpPr>
        <a:xfrm>
          <a:off x="0" y="0"/>
          <a:ext cx="0" cy="0"/>
          <a:chOff x="0" y="0"/>
          <a:chExt cx="0" cy="0"/>
        </a:xfrm>
      </p:grpSpPr>
      <p:pic>
        <p:nvPicPr>
          <p:cNvPr id="5733" name="Google Shape;5733;p121"/>
          <p:cNvPicPr preferRelativeResize="0"/>
          <p:nvPr/>
        </p:nvPicPr>
        <p:blipFill>
          <a:blip r:embed="rId3">
            <a:alphaModFix/>
          </a:blip>
          <a:stretch>
            <a:fillRect/>
          </a:stretch>
        </p:blipFill>
        <p:spPr>
          <a:xfrm>
            <a:off x="852675" y="2348100"/>
            <a:ext cx="485025" cy="447300"/>
          </a:xfrm>
          <a:prstGeom prst="rect">
            <a:avLst/>
          </a:prstGeom>
          <a:noFill/>
          <a:ln>
            <a:noFill/>
          </a:ln>
        </p:spPr>
      </p:pic>
      <p:pic>
        <p:nvPicPr>
          <p:cNvPr id="5734" name="Google Shape;5734;p121"/>
          <p:cNvPicPr preferRelativeResize="0"/>
          <p:nvPr/>
        </p:nvPicPr>
        <p:blipFill>
          <a:blip r:embed="rId3">
            <a:alphaModFix/>
          </a:blip>
          <a:stretch>
            <a:fillRect/>
          </a:stretch>
        </p:blipFill>
        <p:spPr>
          <a:xfrm>
            <a:off x="1408950" y="2348100"/>
            <a:ext cx="485025" cy="447300"/>
          </a:xfrm>
          <a:prstGeom prst="rect">
            <a:avLst/>
          </a:prstGeom>
          <a:noFill/>
          <a:ln>
            <a:noFill/>
          </a:ln>
        </p:spPr>
      </p:pic>
      <p:pic>
        <p:nvPicPr>
          <p:cNvPr id="5735" name="Google Shape;5735;p121"/>
          <p:cNvPicPr preferRelativeResize="0"/>
          <p:nvPr/>
        </p:nvPicPr>
        <p:blipFill>
          <a:blip r:embed="rId3">
            <a:alphaModFix/>
          </a:blip>
          <a:stretch>
            <a:fillRect/>
          </a:stretch>
        </p:blipFill>
        <p:spPr>
          <a:xfrm>
            <a:off x="1965225" y="2348100"/>
            <a:ext cx="485025" cy="447300"/>
          </a:xfrm>
          <a:prstGeom prst="rect">
            <a:avLst/>
          </a:prstGeom>
          <a:noFill/>
          <a:ln>
            <a:noFill/>
          </a:ln>
        </p:spPr>
      </p:pic>
      <p:pic>
        <p:nvPicPr>
          <p:cNvPr id="5736" name="Google Shape;5736;p121"/>
          <p:cNvPicPr preferRelativeResize="0"/>
          <p:nvPr/>
        </p:nvPicPr>
        <p:blipFill>
          <a:blip r:embed="rId3">
            <a:alphaModFix/>
          </a:blip>
          <a:stretch>
            <a:fillRect/>
          </a:stretch>
        </p:blipFill>
        <p:spPr>
          <a:xfrm>
            <a:off x="2521500" y="2348100"/>
            <a:ext cx="485025" cy="447300"/>
          </a:xfrm>
          <a:prstGeom prst="rect">
            <a:avLst/>
          </a:prstGeom>
          <a:noFill/>
          <a:ln>
            <a:noFill/>
          </a:ln>
        </p:spPr>
      </p:pic>
      <p:pic>
        <p:nvPicPr>
          <p:cNvPr id="5737" name="Google Shape;5737;p121"/>
          <p:cNvPicPr preferRelativeResize="0"/>
          <p:nvPr/>
        </p:nvPicPr>
        <p:blipFill>
          <a:blip r:embed="rId3">
            <a:alphaModFix/>
          </a:blip>
          <a:stretch>
            <a:fillRect/>
          </a:stretch>
        </p:blipFill>
        <p:spPr>
          <a:xfrm>
            <a:off x="3077775" y="2348100"/>
            <a:ext cx="485025" cy="447300"/>
          </a:xfrm>
          <a:prstGeom prst="rect">
            <a:avLst/>
          </a:prstGeom>
          <a:noFill/>
          <a:ln>
            <a:noFill/>
          </a:ln>
        </p:spPr>
      </p:pic>
      <p:pic>
        <p:nvPicPr>
          <p:cNvPr id="5738" name="Google Shape;5738;p121"/>
          <p:cNvPicPr preferRelativeResize="0"/>
          <p:nvPr/>
        </p:nvPicPr>
        <p:blipFill>
          <a:blip r:embed="rId3">
            <a:alphaModFix/>
          </a:blip>
          <a:stretch>
            <a:fillRect/>
          </a:stretch>
        </p:blipFill>
        <p:spPr>
          <a:xfrm>
            <a:off x="3634050" y="2348100"/>
            <a:ext cx="485025" cy="447300"/>
          </a:xfrm>
          <a:prstGeom prst="rect">
            <a:avLst/>
          </a:prstGeom>
          <a:noFill/>
          <a:ln>
            <a:noFill/>
          </a:ln>
        </p:spPr>
      </p:pic>
      <p:pic>
        <p:nvPicPr>
          <p:cNvPr id="5739" name="Google Shape;5739;p121"/>
          <p:cNvPicPr preferRelativeResize="0"/>
          <p:nvPr/>
        </p:nvPicPr>
        <p:blipFill>
          <a:blip r:embed="rId3">
            <a:alphaModFix/>
          </a:blip>
          <a:stretch>
            <a:fillRect/>
          </a:stretch>
        </p:blipFill>
        <p:spPr>
          <a:xfrm>
            <a:off x="4190325" y="2348100"/>
            <a:ext cx="485025" cy="447300"/>
          </a:xfrm>
          <a:prstGeom prst="rect">
            <a:avLst/>
          </a:prstGeom>
          <a:noFill/>
          <a:ln>
            <a:noFill/>
          </a:ln>
        </p:spPr>
      </p:pic>
      <p:pic>
        <p:nvPicPr>
          <p:cNvPr id="5740" name="Google Shape;5740;p121"/>
          <p:cNvPicPr preferRelativeResize="0"/>
          <p:nvPr/>
        </p:nvPicPr>
        <p:blipFill>
          <a:blip r:embed="rId3">
            <a:alphaModFix/>
          </a:blip>
          <a:stretch>
            <a:fillRect/>
          </a:stretch>
        </p:blipFill>
        <p:spPr>
          <a:xfrm>
            <a:off x="4746600" y="2348100"/>
            <a:ext cx="485025" cy="447300"/>
          </a:xfrm>
          <a:prstGeom prst="rect">
            <a:avLst/>
          </a:prstGeom>
          <a:noFill/>
          <a:ln>
            <a:noFill/>
          </a:ln>
        </p:spPr>
      </p:pic>
      <p:pic>
        <p:nvPicPr>
          <p:cNvPr id="5741" name="Google Shape;5741;p121"/>
          <p:cNvPicPr preferRelativeResize="0"/>
          <p:nvPr/>
        </p:nvPicPr>
        <p:blipFill>
          <a:blip r:embed="rId3">
            <a:alphaModFix/>
          </a:blip>
          <a:stretch>
            <a:fillRect/>
          </a:stretch>
        </p:blipFill>
        <p:spPr>
          <a:xfrm>
            <a:off x="5302875" y="2348100"/>
            <a:ext cx="485025" cy="447300"/>
          </a:xfrm>
          <a:prstGeom prst="rect">
            <a:avLst/>
          </a:prstGeom>
          <a:noFill/>
          <a:ln>
            <a:noFill/>
          </a:ln>
        </p:spPr>
      </p:pic>
      <p:pic>
        <p:nvPicPr>
          <p:cNvPr id="5742" name="Google Shape;5742;p121"/>
          <p:cNvPicPr preferRelativeResize="0"/>
          <p:nvPr/>
        </p:nvPicPr>
        <p:blipFill>
          <a:blip r:embed="rId3">
            <a:alphaModFix/>
          </a:blip>
          <a:stretch>
            <a:fillRect/>
          </a:stretch>
        </p:blipFill>
        <p:spPr>
          <a:xfrm>
            <a:off x="5859150" y="2348100"/>
            <a:ext cx="485025" cy="4473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pic>
        <p:nvPicPr>
          <p:cNvPr id="185" name="Google Shape;185;p23"/>
          <p:cNvPicPr preferRelativeResize="0"/>
          <p:nvPr/>
        </p:nvPicPr>
        <p:blipFill rotWithShape="1">
          <a:blip r:embed="rId3">
            <a:alphaModFix/>
          </a:blip>
          <a:srcRect l="10499" t="32468" r="15034"/>
          <a:stretch/>
        </p:blipFill>
        <p:spPr>
          <a:xfrm rot="-5400000">
            <a:off x="-299512" y="2399551"/>
            <a:ext cx="1886274" cy="775550"/>
          </a:xfrm>
          <a:prstGeom prst="rect">
            <a:avLst/>
          </a:prstGeom>
          <a:noFill/>
          <a:ln>
            <a:noFill/>
          </a:ln>
        </p:spPr>
      </p:pic>
      <p:sp>
        <p:nvSpPr>
          <p:cNvPr id="186" name="Google Shape;186;p23"/>
          <p:cNvSpPr/>
          <p:nvPr/>
        </p:nvSpPr>
        <p:spPr>
          <a:xfrm rot="5400000">
            <a:off x="1564513" y="2649775"/>
            <a:ext cx="928500" cy="275100"/>
          </a:xfrm>
          <a:prstGeom prst="rect">
            <a:avLst/>
          </a:prstGeom>
          <a:solidFill>
            <a:srgbClr val="F4CCCC"/>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Conv3-128</a:t>
            </a:r>
            <a:endParaRPr sz="1200"/>
          </a:p>
        </p:txBody>
      </p:sp>
      <p:sp>
        <p:nvSpPr>
          <p:cNvPr id="187" name="Google Shape;187;p23"/>
          <p:cNvSpPr/>
          <p:nvPr/>
        </p:nvSpPr>
        <p:spPr>
          <a:xfrm rot="5400000">
            <a:off x="2260488" y="2652924"/>
            <a:ext cx="934800" cy="275100"/>
          </a:xfrm>
          <a:prstGeom prst="rect">
            <a:avLst/>
          </a:prstGeom>
          <a:solidFill>
            <a:srgbClr val="F4CCCC"/>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Conv3-128</a:t>
            </a:r>
            <a:endParaRPr sz="1200"/>
          </a:p>
        </p:txBody>
      </p:sp>
      <p:sp>
        <p:nvSpPr>
          <p:cNvPr id="188" name="Google Shape;188;p23"/>
          <p:cNvSpPr/>
          <p:nvPr/>
        </p:nvSpPr>
        <p:spPr>
          <a:xfrm rot="5400000">
            <a:off x="1910938" y="2652924"/>
            <a:ext cx="934800" cy="275100"/>
          </a:xfrm>
          <a:prstGeom prst="rect">
            <a:avLst/>
          </a:prstGeom>
          <a:solidFill>
            <a:srgbClr val="F4CCCC"/>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Conv3-128</a:t>
            </a:r>
            <a:endParaRPr sz="1200"/>
          </a:p>
        </p:txBody>
      </p:sp>
      <p:cxnSp>
        <p:nvCxnSpPr>
          <p:cNvPr id="189" name="Google Shape;189;p23"/>
          <p:cNvCxnSpPr>
            <a:stCxn id="190" idx="0"/>
            <a:endCxn id="191" idx="2"/>
          </p:cNvCxnSpPr>
          <p:nvPr/>
        </p:nvCxnSpPr>
        <p:spPr>
          <a:xfrm>
            <a:off x="5535838" y="2787324"/>
            <a:ext cx="189300" cy="3300"/>
          </a:xfrm>
          <a:prstGeom prst="straightConnector1">
            <a:avLst/>
          </a:prstGeom>
          <a:noFill/>
          <a:ln w="9525" cap="flat" cmpd="sng">
            <a:solidFill>
              <a:schemeClr val="dk2"/>
            </a:solidFill>
            <a:prstDash val="solid"/>
            <a:round/>
            <a:headEnd type="none" w="med" len="med"/>
            <a:tailEnd type="none" w="med" len="med"/>
          </a:ln>
        </p:spPr>
      </p:cxnSp>
      <p:cxnSp>
        <p:nvCxnSpPr>
          <p:cNvPr id="192" name="Google Shape;192;p23"/>
          <p:cNvCxnSpPr>
            <a:stCxn id="188" idx="0"/>
            <a:endCxn id="188" idx="0"/>
          </p:cNvCxnSpPr>
          <p:nvPr/>
        </p:nvCxnSpPr>
        <p:spPr>
          <a:xfrm>
            <a:off x="2515888" y="2790474"/>
            <a:ext cx="0" cy="0"/>
          </a:xfrm>
          <a:prstGeom prst="straightConnector1">
            <a:avLst/>
          </a:prstGeom>
          <a:noFill/>
          <a:ln w="9525" cap="flat" cmpd="sng">
            <a:solidFill>
              <a:schemeClr val="dk2"/>
            </a:solidFill>
            <a:prstDash val="solid"/>
            <a:round/>
            <a:headEnd type="none" w="med" len="med"/>
            <a:tailEnd type="none" w="med" len="med"/>
          </a:ln>
        </p:spPr>
      </p:cxnSp>
      <p:cxnSp>
        <p:nvCxnSpPr>
          <p:cNvPr id="193" name="Google Shape;193;p23"/>
          <p:cNvCxnSpPr>
            <a:stCxn id="188" idx="0"/>
            <a:endCxn id="188" idx="0"/>
          </p:cNvCxnSpPr>
          <p:nvPr/>
        </p:nvCxnSpPr>
        <p:spPr>
          <a:xfrm>
            <a:off x="2515888" y="2790474"/>
            <a:ext cx="0" cy="0"/>
          </a:xfrm>
          <a:prstGeom prst="straightConnector1">
            <a:avLst/>
          </a:prstGeom>
          <a:noFill/>
          <a:ln w="9525" cap="flat" cmpd="sng">
            <a:solidFill>
              <a:schemeClr val="dk2"/>
            </a:solidFill>
            <a:prstDash val="solid"/>
            <a:round/>
            <a:headEnd type="none" w="med" len="med"/>
            <a:tailEnd type="none" w="med" len="med"/>
          </a:ln>
        </p:spPr>
      </p:cxnSp>
      <p:cxnSp>
        <p:nvCxnSpPr>
          <p:cNvPr id="194" name="Google Shape;194;p23"/>
          <p:cNvCxnSpPr>
            <a:stCxn id="188" idx="0"/>
            <a:endCxn id="188" idx="0"/>
          </p:cNvCxnSpPr>
          <p:nvPr/>
        </p:nvCxnSpPr>
        <p:spPr>
          <a:xfrm>
            <a:off x="2515888" y="2790474"/>
            <a:ext cx="0" cy="0"/>
          </a:xfrm>
          <a:prstGeom prst="straightConnector1">
            <a:avLst/>
          </a:prstGeom>
          <a:noFill/>
          <a:ln w="9525" cap="flat" cmpd="sng">
            <a:solidFill>
              <a:schemeClr val="dk2"/>
            </a:solidFill>
            <a:prstDash val="solid"/>
            <a:round/>
            <a:headEnd type="none" w="med" len="med"/>
            <a:tailEnd type="none" w="med" len="med"/>
          </a:ln>
        </p:spPr>
      </p:cxnSp>
      <p:cxnSp>
        <p:nvCxnSpPr>
          <p:cNvPr id="195" name="Google Shape;195;p23"/>
          <p:cNvCxnSpPr>
            <a:stCxn id="187" idx="2"/>
            <a:endCxn id="188" idx="0"/>
          </p:cNvCxnSpPr>
          <p:nvPr/>
        </p:nvCxnSpPr>
        <p:spPr>
          <a:xfrm rot="10800000">
            <a:off x="2515938" y="2790474"/>
            <a:ext cx="74400" cy="0"/>
          </a:xfrm>
          <a:prstGeom prst="straightConnector1">
            <a:avLst/>
          </a:prstGeom>
          <a:noFill/>
          <a:ln w="9525" cap="flat" cmpd="sng">
            <a:solidFill>
              <a:schemeClr val="dk2"/>
            </a:solidFill>
            <a:prstDash val="solid"/>
            <a:round/>
            <a:headEnd type="none" w="med" len="med"/>
            <a:tailEnd type="none" w="med" len="med"/>
          </a:ln>
        </p:spPr>
      </p:cxnSp>
      <p:cxnSp>
        <p:nvCxnSpPr>
          <p:cNvPr id="196" name="Google Shape;196;p23"/>
          <p:cNvCxnSpPr/>
          <p:nvPr/>
        </p:nvCxnSpPr>
        <p:spPr>
          <a:xfrm rot="10800000" flipH="1">
            <a:off x="1103975" y="2784325"/>
            <a:ext cx="661800" cy="6000"/>
          </a:xfrm>
          <a:prstGeom prst="straightConnector1">
            <a:avLst/>
          </a:prstGeom>
          <a:noFill/>
          <a:ln w="19050" cap="flat" cmpd="sng">
            <a:solidFill>
              <a:srgbClr val="000000"/>
            </a:solidFill>
            <a:prstDash val="solid"/>
            <a:round/>
            <a:headEnd type="none" w="med" len="med"/>
            <a:tailEnd type="triangle" w="med" len="med"/>
          </a:ln>
        </p:spPr>
      </p:cxnSp>
      <p:cxnSp>
        <p:nvCxnSpPr>
          <p:cNvPr id="197" name="Google Shape;197;p23"/>
          <p:cNvCxnSpPr/>
          <p:nvPr/>
        </p:nvCxnSpPr>
        <p:spPr>
          <a:xfrm rot="10800000" flipH="1">
            <a:off x="2899400" y="2238787"/>
            <a:ext cx="454500" cy="494700"/>
          </a:xfrm>
          <a:prstGeom prst="straightConnector1">
            <a:avLst/>
          </a:prstGeom>
          <a:noFill/>
          <a:ln w="9525" cap="flat" cmpd="sng">
            <a:solidFill>
              <a:schemeClr val="dk1"/>
            </a:solidFill>
            <a:prstDash val="solid"/>
            <a:round/>
            <a:headEnd type="none" w="med" len="med"/>
            <a:tailEnd type="triangle" w="med" len="med"/>
          </a:ln>
        </p:spPr>
      </p:cxnSp>
      <p:cxnSp>
        <p:nvCxnSpPr>
          <p:cNvPr id="198" name="Google Shape;198;p23"/>
          <p:cNvCxnSpPr/>
          <p:nvPr/>
        </p:nvCxnSpPr>
        <p:spPr>
          <a:xfrm>
            <a:off x="2906600" y="2853112"/>
            <a:ext cx="454200" cy="437400"/>
          </a:xfrm>
          <a:prstGeom prst="straightConnector1">
            <a:avLst/>
          </a:prstGeom>
          <a:noFill/>
          <a:ln w="9525" cap="flat" cmpd="sng">
            <a:solidFill>
              <a:schemeClr val="dk1"/>
            </a:solidFill>
            <a:prstDash val="solid"/>
            <a:round/>
            <a:headEnd type="none" w="med" len="med"/>
            <a:tailEnd type="triangle" w="med" len="med"/>
          </a:ln>
        </p:spPr>
      </p:cxnSp>
      <p:sp>
        <p:nvSpPr>
          <p:cNvPr id="199" name="Google Shape;199;p23"/>
          <p:cNvSpPr/>
          <p:nvPr/>
        </p:nvSpPr>
        <p:spPr>
          <a:xfrm rot="5400000">
            <a:off x="3139850" y="2116587"/>
            <a:ext cx="934800" cy="275100"/>
          </a:xfrm>
          <a:prstGeom prst="rect">
            <a:avLst/>
          </a:prstGeom>
          <a:solidFill>
            <a:srgbClr val="F4CCCC"/>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Conv1-512</a:t>
            </a:r>
            <a:endParaRPr sz="1200"/>
          </a:p>
        </p:txBody>
      </p:sp>
      <p:sp>
        <p:nvSpPr>
          <p:cNvPr id="200" name="Google Shape;200;p23"/>
          <p:cNvSpPr/>
          <p:nvPr/>
        </p:nvSpPr>
        <p:spPr>
          <a:xfrm rot="5400000">
            <a:off x="3128750" y="3182962"/>
            <a:ext cx="934800" cy="275100"/>
          </a:xfrm>
          <a:prstGeom prst="rect">
            <a:avLst/>
          </a:prstGeom>
          <a:solidFill>
            <a:srgbClr val="F4CCCC"/>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Conv1-512</a:t>
            </a:r>
            <a:endParaRPr sz="1200"/>
          </a:p>
        </p:txBody>
      </p:sp>
      <p:cxnSp>
        <p:nvCxnSpPr>
          <p:cNvPr id="201" name="Google Shape;201;p23"/>
          <p:cNvCxnSpPr>
            <a:endCxn id="199" idx="0"/>
          </p:cNvCxnSpPr>
          <p:nvPr/>
        </p:nvCxnSpPr>
        <p:spPr>
          <a:xfrm rot="10800000">
            <a:off x="3744800" y="2254137"/>
            <a:ext cx="85200" cy="0"/>
          </a:xfrm>
          <a:prstGeom prst="straightConnector1">
            <a:avLst/>
          </a:prstGeom>
          <a:noFill/>
          <a:ln w="9525" cap="flat" cmpd="sng">
            <a:solidFill>
              <a:schemeClr val="dk2"/>
            </a:solidFill>
            <a:prstDash val="solid"/>
            <a:round/>
            <a:headEnd type="none" w="med" len="med"/>
            <a:tailEnd type="none" w="med" len="med"/>
          </a:ln>
        </p:spPr>
      </p:cxnSp>
      <p:cxnSp>
        <p:nvCxnSpPr>
          <p:cNvPr id="202" name="Google Shape;202;p23"/>
          <p:cNvCxnSpPr/>
          <p:nvPr/>
        </p:nvCxnSpPr>
        <p:spPr>
          <a:xfrm rot="10800000">
            <a:off x="3733713" y="3320512"/>
            <a:ext cx="74400" cy="0"/>
          </a:xfrm>
          <a:prstGeom prst="straightConnector1">
            <a:avLst/>
          </a:prstGeom>
          <a:noFill/>
          <a:ln w="9525" cap="flat" cmpd="sng">
            <a:solidFill>
              <a:schemeClr val="dk2"/>
            </a:solidFill>
            <a:prstDash val="solid"/>
            <a:round/>
            <a:headEnd type="none" w="med" len="med"/>
            <a:tailEnd type="none" w="med" len="med"/>
          </a:ln>
        </p:spPr>
      </p:cxnSp>
      <p:sp>
        <p:nvSpPr>
          <p:cNvPr id="203" name="Google Shape;203;p23"/>
          <p:cNvSpPr/>
          <p:nvPr/>
        </p:nvSpPr>
        <p:spPr>
          <a:xfrm rot="5400000">
            <a:off x="3655660" y="1950238"/>
            <a:ext cx="934800" cy="607800"/>
          </a:xfrm>
          <a:prstGeom prst="rect">
            <a:avLst/>
          </a:prstGeom>
          <a:solidFill>
            <a:srgbClr val="F4CCCC"/>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Conv1</a:t>
            </a:r>
            <a:endParaRPr sz="1200"/>
          </a:p>
          <a:p>
            <a:pPr marL="0" lvl="0" indent="0" algn="ctr" rtl="0">
              <a:spcBef>
                <a:spcPts val="0"/>
              </a:spcBef>
              <a:spcAft>
                <a:spcPts val="0"/>
              </a:spcAft>
              <a:buNone/>
            </a:pPr>
            <a:r>
              <a:rPr lang="en" sz="1200"/>
              <a:t>Number Pafs</a:t>
            </a:r>
            <a:endParaRPr sz="1200"/>
          </a:p>
        </p:txBody>
      </p:sp>
      <p:sp>
        <p:nvSpPr>
          <p:cNvPr id="204" name="Google Shape;204;p23"/>
          <p:cNvSpPr/>
          <p:nvPr/>
        </p:nvSpPr>
        <p:spPr>
          <a:xfrm rot="5400000">
            <a:off x="3653110" y="3016613"/>
            <a:ext cx="934800" cy="607800"/>
          </a:xfrm>
          <a:prstGeom prst="rect">
            <a:avLst/>
          </a:prstGeom>
          <a:solidFill>
            <a:srgbClr val="F4CCCC"/>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Conv1</a:t>
            </a:r>
            <a:endParaRPr sz="1200"/>
          </a:p>
          <a:p>
            <a:pPr marL="0" lvl="0" indent="0" algn="ctr" rtl="0">
              <a:spcBef>
                <a:spcPts val="0"/>
              </a:spcBef>
              <a:spcAft>
                <a:spcPts val="0"/>
              </a:spcAft>
              <a:buNone/>
            </a:pPr>
            <a:r>
              <a:rPr lang="en" sz="1200"/>
              <a:t>Number Keypoints</a:t>
            </a:r>
            <a:endParaRPr sz="1200"/>
          </a:p>
        </p:txBody>
      </p:sp>
      <p:sp>
        <p:nvSpPr>
          <p:cNvPr id="205" name="Google Shape;205;p23"/>
          <p:cNvSpPr/>
          <p:nvPr/>
        </p:nvSpPr>
        <p:spPr>
          <a:xfrm>
            <a:off x="4698608" y="2644526"/>
            <a:ext cx="284100" cy="291900"/>
          </a:xfrm>
          <a:prstGeom prst="flowChartOr">
            <a:avLst/>
          </a:prstGeom>
          <a:solidFill>
            <a:schemeClr val="lt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p>
        </p:txBody>
      </p:sp>
      <p:cxnSp>
        <p:nvCxnSpPr>
          <p:cNvPr id="206" name="Google Shape;206;p23"/>
          <p:cNvCxnSpPr>
            <a:endCxn id="205" idx="0"/>
          </p:cNvCxnSpPr>
          <p:nvPr/>
        </p:nvCxnSpPr>
        <p:spPr>
          <a:xfrm>
            <a:off x="4426958" y="2238926"/>
            <a:ext cx="413700" cy="405600"/>
          </a:xfrm>
          <a:prstGeom prst="bentConnector2">
            <a:avLst/>
          </a:prstGeom>
          <a:noFill/>
          <a:ln w="9525" cap="flat" cmpd="sng">
            <a:solidFill>
              <a:schemeClr val="dk1"/>
            </a:solidFill>
            <a:prstDash val="solid"/>
            <a:round/>
            <a:headEnd type="none" w="med" len="med"/>
            <a:tailEnd type="triangle" w="med" len="med"/>
          </a:ln>
        </p:spPr>
      </p:cxnSp>
      <p:cxnSp>
        <p:nvCxnSpPr>
          <p:cNvPr id="207" name="Google Shape;207;p23"/>
          <p:cNvCxnSpPr>
            <a:stCxn id="204" idx="0"/>
            <a:endCxn id="205" idx="4"/>
          </p:cNvCxnSpPr>
          <p:nvPr/>
        </p:nvCxnSpPr>
        <p:spPr>
          <a:xfrm rot="10800000" flipH="1">
            <a:off x="4424410" y="2936513"/>
            <a:ext cx="416100" cy="384000"/>
          </a:xfrm>
          <a:prstGeom prst="bentConnector2">
            <a:avLst/>
          </a:prstGeom>
          <a:noFill/>
          <a:ln w="9525" cap="flat" cmpd="sng">
            <a:solidFill>
              <a:schemeClr val="dk1"/>
            </a:solidFill>
            <a:prstDash val="solid"/>
            <a:round/>
            <a:headEnd type="none" w="med" len="med"/>
            <a:tailEnd type="triangle" w="med" len="med"/>
          </a:ln>
        </p:spPr>
      </p:cxnSp>
      <p:sp>
        <p:nvSpPr>
          <p:cNvPr id="190" name="Google Shape;190;p23"/>
          <p:cNvSpPr/>
          <p:nvPr/>
        </p:nvSpPr>
        <p:spPr>
          <a:xfrm rot="5400000">
            <a:off x="4930888" y="2649774"/>
            <a:ext cx="934800" cy="275100"/>
          </a:xfrm>
          <a:prstGeom prst="rect">
            <a:avLst/>
          </a:prstGeom>
          <a:solidFill>
            <a:srgbClr val="F4CCCC"/>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Conv1-128</a:t>
            </a:r>
            <a:endParaRPr sz="1200"/>
          </a:p>
        </p:txBody>
      </p:sp>
      <p:sp>
        <p:nvSpPr>
          <p:cNvPr id="191" name="Google Shape;191;p23"/>
          <p:cNvSpPr/>
          <p:nvPr/>
        </p:nvSpPr>
        <p:spPr>
          <a:xfrm rot="5400000">
            <a:off x="5395238" y="2652924"/>
            <a:ext cx="934800" cy="275100"/>
          </a:xfrm>
          <a:prstGeom prst="rect">
            <a:avLst/>
          </a:prstGeom>
          <a:solidFill>
            <a:srgbClr val="F4CCCC"/>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Conv1-128</a:t>
            </a:r>
            <a:endParaRPr sz="1200"/>
          </a:p>
        </p:txBody>
      </p:sp>
      <p:sp>
        <p:nvSpPr>
          <p:cNvPr id="208" name="Google Shape;208;p23"/>
          <p:cNvSpPr/>
          <p:nvPr/>
        </p:nvSpPr>
        <p:spPr>
          <a:xfrm rot="5400000">
            <a:off x="6014033" y="2563375"/>
            <a:ext cx="934800" cy="454200"/>
          </a:xfrm>
          <a:prstGeom prst="rect">
            <a:avLst/>
          </a:prstGeom>
          <a:solidFill>
            <a:srgbClr val="F4CCCC"/>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Conv3-128</a:t>
            </a:r>
            <a:endParaRPr sz="1200"/>
          </a:p>
          <a:p>
            <a:pPr marL="0" lvl="0" indent="0" algn="ctr" rtl="0">
              <a:spcBef>
                <a:spcPts val="0"/>
              </a:spcBef>
              <a:spcAft>
                <a:spcPts val="0"/>
              </a:spcAft>
              <a:buNone/>
            </a:pPr>
            <a:r>
              <a:rPr lang="en" sz="1200"/>
              <a:t>dia=2</a:t>
            </a:r>
            <a:endParaRPr sz="1200"/>
          </a:p>
        </p:txBody>
      </p:sp>
      <p:cxnSp>
        <p:nvCxnSpPr>
          <p:cNvPr id="209" name="Google Shape;209;p23"/>
          <p:cNvCxnSpPr>
            <a:endCxn id="208" idx="2"/>
          </p:cNvCxnSpPr>
          <p:nvPr/>
        </p:nvCxnSpPr>
        <p:spPr>
          <a:xfrm>
            <a:off x="6000233" y="2787175"/>
            <a:ext cx="254100" cy="3300"/>
          </a:xfrm>
          <a:prstGeom prst="straightConnector1">
            <a:avLst/>
          </a:prstGeom>
          <a:noFill/>
          <a:ln w="9525" cap="flat" cmpd="sng">
            <a:solidFill>
              <a:schemeClr val="dk2"/>
            </a:solidFill>
            <a:prstDash val="solid"/>
            <a:round/>
            <a:headEnd type="none" w="med" len="med"/>
            <a:tailEnd type="none" w="med" len="med"/>
          </a:ln>
        </p:spPr>
      </p:cxnSp>
      <p:cxnSp>
        <p:nvCxnSpPr>
          <p:cNvPr id="210" name="Google Shape;210;p23"/>
          <p:cNvCxnSpPr/>
          <p:nvPr/>
        </p:nvCxnSpPr>
        <p:spPr>
          <a:xfrm rot="10800000">
            <a:off x="5394708" y="2014367"/>
            <a:ext cx="3600" cy="308700"/>
          </a:xfrm>
          <a:prstGeom prst="straightConnector1">
            <a:avLst/>
          </a:prstGeom>
          <a:noFill/>
          <a:ln w="9525" cap="flat" cmpd="sng">
            <a:solidFill>
              <a:schemeClr val="dk1"/>
            </a:solidFill>
            <a:prstDash val="solid"/>
            <a:round/>
            <a:headEnd type="none" w="med" len="med"/>
            <a:tailEnd type="none" w="med" len="med"/>
          </a:ln>
        </p:spPr>
      </p:cxnSp>
      <p:cxnSp>
        <p:nvCxnSpPr>
          <p:cNvPr id="211" name="Google Shape;211;p23"/>
          <p:cNvCxnSpPr/>
          <p:nvPr/>
        </p:nvCxnSpPr>
        <p:spPr>
          <a:xfrm>
            <a:off x="5395443" y="2010775"/>
            <a:ext cx="723300" cy="3600"/>
          </a:xfrm>
          <a:prstGeom prst="straightConnector1">
            <a:avLst/>
          </a:prstGeom>
          <a:noFill/>
          <a:ln w="9525" cap="flat" cmpd="sng">
            <a:solidFill>
              <a:schemeClr val="dk1"/>
            </a:solidFill>
            <a:prstDash val="solid"/>
            <a:round/>
            <a:headEnd type="none" w="med" len="med"/>
            <a:tailEnd type="none" w="med" len="med"/>
          </a:ln>
        </p:spPr>
      </p:cxnSp>
      <p:cxnSp>
        <p:nvCxnSpPr>
          <p:cNvPr id="212" name="Google Shape;212;p23"/>
          <p:cNvCxnSpPr/>
          <p:nvPr/>
        </p:nvCxnSpPr>
        <p:spPr>
          <a:xfrm rot="-5400000">
            <a:off x="5739108" y="2382692"/>
            <a:ext cx="756600" cy="0"/>
          </a:xfrm>
          <a:prstGeom prst="straightConnector1">
            <a:avLst/>
          </a:prstGeom>
          <a:noFill/>
          <a:ln w="9525" cap="flat" cmpd="sng">
            <a:solidFill>
              <a:schemeClr val="dk1"/>
            </a:solidFill>
            <a:prstDash val="solid"/>
            <a:round/>
            <a:headEnd type="triangle" w="med" len="med"/>
            <a:tailEnd type="none" w="med" len="med"/>
          </a:ln>
        </p:spPr>
      </p:cxnSp>
      <p:cxnSp>
        <p:nvCxnSpPr>
          <p:cNvPr id="213" name="Google Shape;213;p23"/>
          <p:cNvCxnSpPr>
            <a:stCxn id="205" idx="6"/>
            <a:endCxn id="190" idx="2"/>
          </p:cNvCxnSpPr>
          <p:nvPr/>
        </p:nvCxnSpPr>
        <p:spPr>
          <a:xfrm rot="10800000" flipH="1">
            <a:off x="4982708" y="2787176"/>
            <a:ext cx="278100" cy="3300"/>
          </a:xfrm>
          <a:prstGeom prst="straightConnector1">
            <a:avLst/>
          </a:prstGeom>
          <a:noFill/>
          <a:ln w="9525" cap="flat" cmpd="sng">
            <a:solidFill>
              <a:schemeClr val="dk1"/>
            </a:solidFill>
            <a:prstDash val="solid"/>
            <a:round/>
            <a:headEnd type="none" w="med" len="med"/>
            <a:tailEnd type="triangle" w="med" len="med"/>
          </a:ln>
        </p:spPr>
      </p:cxnSp>
      <p:pic>
        <p:nvPicPr>
          <p:cNvPr id="214" name="Google Shape;214;p23"/>
          <p:cNvPicPr preferRelativeResize="0"/>
          <p:nvPr/>
        </p:nvPicPr>
        <p:blipFill rotWithShape="1">
          <a:blip r:embed="rId4">
            <a:alphaModFix/>
          </a:blip>
          <a:srcRect l="10215" t="39298" r="17025"/>
          <a:stretch/>
        </p:blipFill>
        <p:spPr>
          <a:xfrm rot="-5400000">
            <a:off x="6912013" y="2413750"/>
            <a:ext cx="2058574" cy="753450"/>
          </a:xfrm>
          <a:prstGeom prst="rect">
            <a:avLst/>
          </a:prstGeom>
          <a:noFill/>
          <a:ln>
            <a:noFill/>
          </a:ln>
        </p:spPr>
      </p:pic>
      <p:cxnSp>
        <p:nvCxnSpPr>
          <p:cNvPr id="215" name="Google Shape;215;p23"/>
          <p:cNvCxnSpPr/>
          <p:nvPr/>
        </p:nvCxnSpPr>
        <p:spPr>
          <a:xfrm rot="10800000" flipH="1">
            <a:off x="6805638" y="2784325"/>
            <a:ext cx="661800" cy="6000"/>
          </a:xfrm>
          <a:prstGeom prst="straightConnector1">
            <a:avLst/>
          </a:prstGeom>
          <a:noFill/>
          <a:ln w="19050" cap="flat" cmpd="sng">
            <a:solidFill>
              <a:srgbClr val="000000"/>
            </a:solidFill>
            <a:prstDash val="solid"/>
            <a:round/>
            <a:headEnd type="none" w="med" len="med"/>
            <a:tailEnd type="triangle" w="med" len="med"/>
          </a:ln>
        </p:spPr>
      </p:cxnSp>
      <p:sp>
        <p:nvSpPr>
          <p:cNvPr id="216" name="Google Shape;216;p23"/>
          <p:cNvSpPr txBox="1"/>
          <p:nvPr/>
        </p:nvSpPr>
        <p:spPr>
          <a:xfrm>
            <a:off x="7383600" y="3819750"/>
            <a:ext cx="1115400" cy="523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t>Skeleton</a:t>
            </a:r>
            <a:endParaRPr sz="1100"/>
          </a:p>
          <a:p>
            <a:pPr marL="0" lvl="0" indent="0" algn="ctr" rtl="0">
              <a:spcBef>
                <a:spcPts val="0"/>
              </a:spcBef>
              <a:spcAft>
                <a:spcPts val="0"/>
              </a:spcAft>
              <a:buNone/>
            </a:pPr>
            <a:r>
              <a:rPr lang="en" sz="1100"/>
              <a:t>Image</a:t>
            </a:r>
            <a:endParaRPr sz="1100"/>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5746"/>
        <p:cNvGrpSpPr/>
        <p:nvPr/>
      </p:nvGrpSpPr>
      <p:grpSpPr>
        <a:xfrm>
          <a:off x="0" y="0"/>
          <a:ext cx="0" cy="0"/>
          <a:chOff x="0" y="0"/>
          <a:chExt cx="0" cy="0"/>
        </a:xfrm>
      </p:grpSpPr>
      <p:cxnSp>
        <p:nvCxnSpPr>
          <p:cNvPr id="5747" name="Google Shape;5747;p122"/>
          <p:cNvCxnSpPr>
            <a:stCxn id="5748" idx="0"/>
          </p:cNvCxnSpPr>
          <p:nvPr/>
        </p:nvCxnSpPr>
        <p:spPr>
          <a:xfrm rot="10800000" flipH="1">
            <a:off x="1773425" y="3071727"/>
            <a:ext cx="5700" cy="430800"/>
          </a:xfrm>
          <a:prstGeom prst="straightConnector1">
            <a:avLst/>
          </a:prstGeom>
          <a:noFill/>
          <a:ln w="9525" cap="flat" cmpd="sng">
            <a:solidFill>
              <a:srgbClr val="3D85C6"/>
            </a:solidFill>
            <a:prstDash val="solid"/>
            <a:round/>
            <a:headEnd type="none" w="med" len="med"/>
            <a:tailEnd type="triangle" w="med" len="med"/>
          </a:ln>
        </p:spPr>
      </p:cxnSp>
      <p:sp>
        <p:nvSpPr>
          <p:cNvPr id="5748" name="Google Shape;5748;p122"/>
          <p:cNvSpPr/>
          <p:nvPr/>
        </p:nvSpPr>
        <p:spPr>
          <a:xfrm>
            <a:off x="1617575" y="3502527"/>
            <a:ext cx="311700" cy="896400"/>
          </a:xfrm>
          <a:prstGeom prst="rect">
            <a:avLst/>
          </a:prstGeom>
          <a:solidFill>
            <a:srgbClr val="53C6FC"/>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9" name="Google Shape;5749;p122"/>
          <p:cNvSpPr txBox="1"/>
          <p:nvPr/>
        </p:nvSpPr>
        <p:spPr>
          <a:xfrm>
            <a:off x="1624850" y="3740800"/>
            <a:ext cx="311700" cy="385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5750" name="Google Shape;5750;p122"/>
          <p:cNvSpPr/>
          <p:nvPr/>
        </p:nvSpPr>
        <p:spPr>
          <a:xfrm>
            <a:off x="1616788" y="2751613"/>
            <a:ext cx="311700" cy="320100"/>
          </a:xfrm>
          <a:prstGeom prst="ellipse">
            <a:avLst/>
          </a:prstGeom>
          <a:solidFill>
            <a:srgbClr val="FBFB8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51" name="Google Shape;5751;p122"/>
          <p:cNvCxnSpPr/>
          <p:nvPr/>
        </p:nvCxnSpPr>
        <p:spPr>
          <a:xfrm rot="10800000" flipH="1">
            <a:off x="2466257" y="3071713"/>
            <a:ext cx="5700" cy="430800"/>
          </a:xfrm>
          <a:prstGeom prst="straightConnector1">
            <a:avLst/>
          </a:prstGeom>
          <a:noFill/>
          <a:ln w="9525" cap="flat" cmpd="sng">
            <a:solidFill>
              <a:srgbClr val="3D85C6"/>
            </a:solidFill>
            <a:prstDash val="solid"/>
            <a:round/>
            <a:headEnd type="none" w="med" len="med"/>
            <a:tailEnd type="triangle" w="med" len="med"/>
          </a:ln>
        </p:spPr>
      </p:cxnSp>
      <p:sp>
        <p:nvSpPr>
          <p:cNvPr id="5752" name="Google Shape;5752;p122"/>
          <p:cNvSpPr/>
          <p:nvPr/>
        </p:nvSpPr>
        <p:spPr>
          <a:xfrm>
            <a:off x="2309638" y="2751613"/>
            <a:ext cx="311700" cy="320100"/>
          </a:xfrm>
          <a:prstGeom prst="ellipse">
            <a:avLst/>
          </a:prstGeom>
          <a:solidFill>
            <a:srgbClr val="FBFB8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5753" name="Google Shape;5753;p122"/>
          <p:cNvCxnSpPr>
            <a:stCxn id="5750" idx="6"/>
            <a:endCxn id="5752" idx="2"/>
          </p:cNvCxnSpPr>
          <p:nvPr/>
        </p:nvCxnSpPr>
        <p:spPr>
          <a:xfrm>
            <a:off x="1928488" y="2911663"/>
            <a:ext cx="381300" cy="0"/>
          </a:xfrm>
          <a:prstGeom prst="straightConnector1">
            <a:avLst/>
          </a:prstGeom>
          <a:noFill/>
          <a:ln w="9525" cap="flat" cmpd="sng">
            <a:solidFill>
              <a:srgbClr val="3D85C6"/>
            </a:solidFill>
            <a:prstDash val="solid"/>
            <a:round/>
            <a:headEnd type="none" w="med" len="med"/>
            <a:tailEnd type="triangle" w="med" len="med"/>
          </a:ln>
        </p:spPr>
      </p:cxnSp>
      <p:cxnSp>
        <p:nvCxnSpPr>
          <p:cNvPr id="5754" name="Google Shape;5754;p122"/>
          <p:cNvCxnSpPr>
            <a:stCxn id="5752" idx="6"/>
            <a:endCxn id="5755" idx="2"/>
          </p:cNvCxnSpPr>
          <p:nvPr/>
        </p:nvCxnSpPr>
        <p:spPr>
          <a:xfrm>
            <a:off x="2621338" y="2911663"/>
            <a:ext cx="417900" cy="0"/>
          </a:xfrm>
          <a:prstGeom prst="straightConnector1">
            <a:avLst/>
          </a:prstGeom>
          <a:noFill/>
          <a:ln w="9525" cap="flat" cmpd="sng">
            <a:solidFill>
              <a:srgbClr val="3D85C6"/>
            </a:solidFill>
            <a:prstDash val="solid"/>
            <a:round/>
            <a:headEnd type="none" w="med" len="med"/>
            <a:tailEnd type="triangle" w="med" len="med"/>
          </a:ln>
        </p:spPr>
      </p:cxnSp>
      <p:cxnSp>
        <p:nvCxnSpPr>
          <p:cNvPr id="5756" name="Google Shape;5756;p122"/>
          <p:cNvCxnSpPr>
            <a:stCxn id="5757" idx="0"/>
          </p:cNvCxnSpPr>
          <p:nvPr/>
        </p:nvCxnSpPr>
        <p:spPr>
          <a:xfrm rot="10800000" flipH="1">
            <a:off x="3195775" y="3071726"/>
            <a:ext cx="5700" cy="430800"/>
          </a:xfrm>
          <a:prstGeom prst="straightConnector1">
            <a:avLst/>
          </a:prstGeom>
          <a:noFill/>
          <a:ln w="9525" cap="flat" cmpd="sng">
            <a:solidFill>
              <a:srgbClr val="3D85C6"/>
            </a:solidFill>
            <a:prstDash val="solid"/>
            <a:round/>
            <a:headEnd type="none" w="med" len="med"/>
            <a:tailEnd type="triangle" w="med" len="med"/>
          </a:ln>
        </p:spPr>
      </p:cxnSp>
      <p:sp>
        <p:nvSpPr>
          <p:cNvPr id="5755" name="Google Shape;5755;p122"/>
          <p:cNvSpPr/>
          <p:nvPr/>
        </p:nvSpPr>
        <p:spPr>
          <a:xfrm>
            <a:off x="3039138" y="2751613"/>
            <a:ext cx="311700" cy="320100"/>
          </a:xfrm>
          <a:prstGeom prst="ellipse">
            <a:avLst/>
          </a:prstGeom>
          <a:solidFill>
            <a:srgbClr val="FBFB8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5758" name="Google Shape;5758;p122"/>
          <p:cNvCxnSpPr/>
          <p:nvPr/>
        </p:nvCxnSpPr>
        <p:spPr>
          <a:xfrm rot="10800000" flipH="1">
            <a:off x="3888607" y="3071713"/>
            <a:ext cx="5700" cy="430800"/>
          </a:xfrm>
          <a:prstGeom prst="straightConnector1">
            <a:avLst/>
          </a:prstGeom>
          <a:noFill/>
          <a:ln w="9525" cap="flat" cmpd="sng">
            <a:solidFill>
              <a:srgbClr val="3D85C6"/>
            </a:solidFill>
            <a:prstDash val="solid"/>
            <a:round/>
            <a:headEnd type="none" w="med" len="med"/>
            <a:tailEnd type="triangle" w="med" len="med"/>
          </a:ln>
        </p:spPr>
      </p:cxnSp>
      <p:sp>
        <p:nvSpPr>
          <p:cNvPr id="5759" name="Google Shape;5759;p122"/>
          <p:cNvSpPr/>
          <p:nvPr/>
        </p:nvSpPr>
        <p:spPr>
          <a:xfrm>
            <a:off x="3731988" y="2751613"/>
            <a:ext cx="311700" cy="320100"/>
          </a:xfrm>
          <a:prstGeom prst="ellipse">
            <a:avLst/>
          </a:prstGeom>
          <a:solidFill>
            <a:srgbClr val="FBFB8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5760" name="Google Shape;5760;p122"/>
          <p:cNvCxnSpPr>
            <a:stCxn id="5755" idx="6"/>
            <a:endCxn id="5759" idx="2"/>
          </p:cNvCxnSpPr>
          <p:nvPr/>
        </p:nvCxnSpPr>
        <p:spPr>
          <a:xfrm>
            <a:off x="3350838" y="2911663"/>
            <a:ext cx="381300" cy="0"/>
          </a:xfrm>
          <a:prstGeom prst="straightConnector1">
            <a:avLst/>
          </a:prstGeom>
          <a:noFill/>
          <a:ln w="9525" cap="flat" cmpd="sng">
            <a:solidFill>
              <a:srgbClr val="3D85C6"/>
            </a:solidFill>
            <a:prstDash val="solid"/>
            <a:round/>
            <a:headEnd type="none" w="med" len="med"/>
            <a:tailEnd type="triangle" w="med" len="med"/>
          </a:ln>
        </p:spPr>
      </p:cxnSp>
      <p:cxnSp>
        <p:nvCxnSpPr>
          <p:cNvPr id="5761" name="Google Shape;5761;p122"/>
          <p:cNvCxnSpPr>
            <a:stCxn id="5759" idx="6"/>
            <a:endCxn id="5762" idx="2"/>
          </p:cNvCxnSpPr>
          <p:nvPr/>
        </p:nvCxnSpPr>
        <p:spPr>
          <a:xfrm>
            <a:off x="4043688" y="2911663"/>
            <a:ext cx="408900" cy="0"/>
          </a:xfrm>
          <a:prstGeom prst="straightConnector1">
            <a:avLst/>
          </a:prstGeom>
          <a:noFill/>
          <a:ln w="9525" cap="flat" cmpd="sng">
            <a:solidFill>
              <a:srgbClr val="3D85C6"/>
            </a:solidFill>
            <a:prstDash val="solid"/>
            <a:round/>
            <a:headEnd type="none" w="med" len="med"/>
            <a:tailEnd type="triangle" w="med" len="med"/>
          </a:ln>
        </p:spPr>
      </p:cxnSp>
      <p:cxnSp>
        <p:nvCxnSpPr>
          <p:cNvPr id="5763" name="Google Shape;5763;p122"/>
          <p:cNvCxnSpPr>
            <a:stCxn id="5764" idx="0"/>
          </p:cNvCxnSpPr>
          <p:nvPr/>
        </p:nvCxnSpPr>
        <p:spPr>
          <a:xfrm rot="10800000" flipH="1">
            <a:off x="4609325" y="3071727"/>
            <a:ext cx="5700" cy="430800"/>
          </a:xfrm>
          <a:prstGeom prst="straightConnector1">
            <a:avLst/>
          </a:prstGeom>
          <a:noFill/>
          <a:ln w="9525" cap="flat" cmpd="sng">
            <a:solidFill>
              <a:srgbClr val="3D85C6"/>
            </a:solidFill>
            <a:prstDash val="solid"/>
            <a:round/>
            <a:headEnd type="none" w="med" len="med"/>
            <a:tailEnd type="triangle" w="med" len="med"/>
          </a:ln>
        </p:spPr>
      </p:cxnSp>
      <p:sp>
        <p:nvSpPr>
          <p:cNvPr id="5762" name="Google Shape;5762;p122"/>
          <p:cNvSpPr/>
          <p:nvPr/>
        </p:nvSpPr>
        <p:spPr>
          <a:xfrm>
            <a:off x="4452688" y="2751613"/>
            <a:ext cx="311700" cy="320100"/>
          </a:xfrm>
          <a:prstGeom prst="ellipse">
            <a:avLst/>
          </a:prstGeom>
          <a:solidFill>
            <a:srgbClr val="FBFB8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5765" name="Google Shape;5765;p122"/>
          <p:cNvCxnSpPr/>
          <p:nvPr/>
        </p:nvCxnSpPr>
        <p:spPr>
          <a:xfrm rot="10800000" flipH="1">
            <a:off x="5302157" y="3071713"/>
            <a:ext cx="5700" cy="430800"/>
          </a:xfrm>
          <a:prstGeom prst="straightConnector1">
            <a:avLst/>
          </a:prstGeom>
          <a:noFill/>
          <a:ln w="9525" cap="flat" cmpd="sng">
            <a:solidFill>
              <a:srgbClr val="3D85C6"/>
            </a:solidFill>
            <a:prstDash val="solid"/>
            <a:round/>
            <a:headEnd type="none" w="med" len="med"/>
            <a:tailEnd type="triangle" w="med" len="med"/>
          </a:ln>
        </p:spPr>
      </p:cxnSp>
      <p:sp>
        <p:nvSpPr>
          <p:cNvPr id="5766" name="Google Shape;5766;p122"/>
          <p:cNvSpPr/>
          <p:nvPr/>
        </p:nvSpPr>
        <p:spPr>
          <a:xfrm>
            <a:off x="5145538" y="2751613"/>
            <a:ext cx="311700" cy="320100"/>
          </a:xfrm>
          <a:prstGeom prst="ellipse">
            <a:avLst/>
          </a:prstGeom>
          <a:solidFill>
            <a:srgbClr val="FBFB8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5767" name="Google Shape;5767;p122"/>
          <p:cNvCxnSpPr>
            <a:stCxn id="5762" idx="6"/>
            <a:endCxn id="5766" idx="2"/>
          </p:cNvCxnSpPr>
          <p:nvPr/>
        </p:nvCxnSpPr>
        <p:spPr>
          <a:xfrm>
            <a:off x="4764388" y="2911663"/>
            <a:ext cx="381300" cy="0"/>
          </a:xfrm>
          <a:prstGeom prst="straightConnector1">
            <a:avLst/>
          </a:prstGeom>
          <a:noFill/>
          <a:ln w="9525" cap="flat" cmpd="sng">
            <a:solidFill>
              <a:srgbClr val="3D85C6"/>
            </a:solidFill>
            <a:prstDash val="solid"/>
            <a:round/>
            <a:headEnd type="none" w="med" len="med"/>
            <a:tailEnd type="triangle" w="med" len="med"/>
          </a:ln>
        </p:spPr>
      </p:cxnSp>
      <p:cxnSp>
        <p:nvCxnSpPr>
          <p:cNvPr id="5768" name="Google Shape;5768;p122"/>
          <p:cNvCxnSpPr>
            <a:stCxn id="5766" idx="6"/>
            <a:endCxn id="5769" idx="2"/>
          </p:cNvCxnSpPr>
          <p:nvPr/>
        </p:nvCxnSpPr>
        <p:spPr>
          <a:xfrm>
            <a:off x="5457238" y="2911663"/>
            <a:ext cx="408900" cy="0"/>
          </a:xfrm>
          <a:prstGeom prst="straightConnector1">
            <a:avLst/>
          </a:prstGeom>
          <a:noFill/>
          <a:ln w="9525" cap="flat" cmpd="sng">
            <a:solidFill>
              <a:srgbClr val="3D85C6"/>
            </a:solidFill>
            <a:prstDash val="solid"/>
            <a:round/>
            <a:headEnd type="none" w="med" len="med"/>
            <a:tailEnd type="triangle" w="med" len="med"/>
          </a:ln>
        </p:spPr>
      </p:cxnSp>
      <p:cxnSp>
        <p:nvCxnSpPr>
          <p:cNvPr id="5770" name="Google Shape;5770;p122"/>
          <p:cNvCxnSpPr>
            <a:stCxn id="5771" idx="0"/>
          </p:cNvCxnSpPr>
          <p:nvPr/>
        </p:nvCxnSpPr>
        <p:spPr>
          <a:xfrm rot="10800000" flipH="1">
            <a:off x="6022875" y="3071727"/>
            <a:ext cx="5700" cy="430800"/>
          </a:xfrm>
          <a:prstGeom prst="straightConnector1">
            <a:avLst/>
          </a:prstGeom>
          <a:noFill/>
          <a:ln w="9525" cap="flat" cmpd="sng">
            <a:solidFill>
              <a:srgbClr val="3D85C6"/>
            </a:solidFill>
            <a:prstDash val="solid"/>
            <a:round/>
            <a:headEnd type="none" w="med" len="med"/>
            <a:tailEnd type="triangle" w="med" len="med"/>
          </a:ln>
        </p:spPr>
      </p:cxnSp>
      <p:sp>
        <p:nvSpPr>
          <p:cNvPr id="5769" name="Google Shape;5769;p122"/>
          <p:cNvSpPr/>
          <p:nvPr/>
        </p:nvSpPr>
        <p:spPr>
          <a:xfrm>
            <a:off x="5866238" y="2751613"/>
            <a:ext cx="311700" cy="320100"/>
          </a:xfrm>
          <a:prstGeom prst="ellipse">
            <a:avLst/>
          </a:prstGeom>
          <a:solidFill>
            <a:srgbClr val="FBFB8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772" name="Google Shape;5772;p122"/>
          <p:cNvSpPr/>
          <p:nvPr/>
        </p:nvSpPr>
        <p:spPr>
          <a:xfrm>
            <a:off x="1613188" y="2082538"/>
            <a:ext cx="311700" cy="320100"/>
          </a:xfrm>
          <a:prstGeom prst="ellipse">
            <a:avLst/>
          </a:prstGeom>
          <a:solidFill>
            <a:srgbClr val="FBFB8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773" name="Google Shape;5773;p122"/>
          <p:cNvSpPr/>
          <p:nvPr/>
        </p:nvSpPr>
        <p:spPr>
          <a:xfrm>
            <a:off x="2306038" y="2082538"/>
            <a:ext cx="311700" cy="320100"/>
          </a:xfrm>
          <a:prstGeom prst="ellipse">
            <a:avLst/>
          </a:prstGeom>
          <a:solidFill>
            <a:srgbClr val="FBFB8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5774" name="Google Shape;5774;p122"/>
          <p:cNvCxnSpPr>
            <a:stCxn id="5772" idx="6"/>
            <a:endCxn id="5773" idx="2"/>
          </p:cNvCxnSpPr>
          <p:nvPr/>
        </p:nvCxnSpPr>
        <p:spPr>
          <a:xfrm>
            <a:off x="1924888" y="2242588"/>
            <a:ext cx="381300" cy="0"/>
          </a:xfrm>
          <a:prstGeom prst="straightConnector1">
            <a:avLst/>
          </a:prstGeom>
          <a:noFill/>
          <a:ln w="9525" cap="flat" cmpd="sng">
            <a:solidFill>
              <a:srgbClr val="CC0000"/>
            </a:solidFill>
            <a:prstDash val="solid"/>
            <a:round/>
            <a:headEnd type="triangle" w="med" len="med"/>
            <a:tailEnd type="none" w="med" len="med"/>
          </a:ln>
        </p:spPr>
      </p:cxnSp>
      <p:cxnSp>
        <p:nvCxnSpPr>
          <p:cNvPr id="5775" name="Google Shape;5775;p122"/>
          <p:cNvCxnSpPr>
            <a:stCxn id="5773" idx="6"/>
            <a:endCxn id="5776" idx="2"/>
          </p:cNvCxnSpPr>
          <p:nvPr/>
        </p:nvCxnSpPr>
        <p:spPr>
          <a:xfrm>
            <a:off x="2617738" y="2242588"/>
            <a:ext cx="417900" cy="0"/>
          </a:xfrm>
          <a:prstGeom prst="straightConnector1">
            <a:avLst/>
          </a:prstGeom>
          <a:noFill/>
          <a:ln w="9525" cap="flat" cmpd="sng">
            <a:solidFill>
              <a:srgbClr val="CC0000"/>
            </a:solidFill>
            <a:prstDash val="solid"/>
            <a:round/>
            <a:headEnd type="triangle" w="med" len="med"/>
            <a:tailEnd type="none" w="med" len="med"/>
          </a:ln>
        </p:spPr>
      </p:cxnSp>
      <p:sp>
        <p:nvSpPr>
          <p:cNvPr id="5776" name="Google Shape;5776;p122"/>
          <p:cNvSpPr/>
          <p:nvPr/>
        </p:nvSpPr>
        <p:spPr>
          <a:xfrm>
            <a:off x="3035538" y="2082538"/>
            <a:ext cx="311700" cy="320100"/>
          </a:xfrm>
          <a:prstGeom prst="ellipse">
            <a:avLst/>
          </a:prstGeom>
          <a:solidFill>
            <a:srgbClr val="FBFB8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777" name="Google Shape;5777;p122"/>
          <p:cNvSpPr/>
          <p:nvPr/>
        </p:nvSpPr>
        <p:spPr>
          <a:xfrm>
            <a:off x="3728388" y="2082538"/>
            <a:ext cx="311700" cy="320100"/>
          </a:xfrm>
          <a:prstGeom prst="ellipse">
            <a:avLst/>
          </a:prstGeom>
          <a:solidFill>
            <a:srgbClr val="FBFB8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5778" name="Google Shape;5778;p122"/>
          <p:cNvCxnSpPr>
            <a:stCxn id="5776" idx="6"/>
            <a:endCxn id="5777" idx="2"/>
          </p:cNvCxnSpPr>
          <p:nvPr/>
        </p:nvCxnSpPr>
        <p:spPr>
          <a:xfrm>
            <a:off x="3347238" y="2242588"/>
            <a:ext cx="381300" cy="0"/>
          </a:xfrm>
          <a:prstGeom prst="straightConnector1">
            <a:avLst/>
          </a:prstGeom>
          <a:noFill/>
          <a:ln w="9525" cap="flat" cmpd="sng">
            <a:solidFill>
              <a:srgbClr val="CC0000"/>
            </a:solidFill>
            <a:prstDash val="solid"/>
            <a:round/>
            <a:headEnd type="triangle" w="sm" len="sm"/>
            <a:tailEnd type="none" w="sm" len="sm"/>
          </a:ln>
        </p:spPr>
      </p:cxnSp>
      <p:cxnSp>
        <p:nvCxnSpPr>
          <p:cNvPr id="5779" name="Google Shape;5779;p122"/>
          <p:cNvCxnSpPr>
            <a:stCxn id="5777" idx="6"/>
            <a:endCxn id="5780" idx="2"/>
          </p:cNvCxnSpPr>
          <p:nvPr/>
        </p:nvCxnSpPr>
        <p:spPr>
          <a:xfrm>
            <a:off x="4040088" y="2242588"/>
            <a:ext cx="408900" cy="0"/>
          </a:xfrm>
          <a:prstGeom prst="straightConnector1">
            <a:avLst/>
          </a:prstGeom>
          <a:noFill/>
          <a:ln w="9525" cap="flat" cmpd="sng">
            <a:solidFill>
              <a:srgbClr val="CC0000"/>
            </a:solidFill>
            <a:prstDash val="solid"/>
            <a:round/>
            <a:headEnd type="triangle" w="med" len="med"/>
            <a:tailEnd type="none" w="med" len="med"/>
          </a:ln>
        </p:spPr>
      </p:cxnSp>
      <p:sp>
        <p:nvSpPr>
          <p:cNvPr id="5780" name="Google Shape;5780;p122"/>
          <p:cNvSpPr/>
          <p:nvPr/>
        </p:nvSpPr>
        <p:spPr>
          <a:xfrm>
            <a:off x="4449088" y="2082538"/>
            <a:ext cx="311700" cy="320100"/>
          </a:xfrm>
          <a:prstGeom prst="ellipse">
            <a:avLst/>
          </a:prstGeom>
          <a:solidFill>
            <a:srgbClr val="FBFB8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781" name="Google Shape;5781;p122"/>
          <p:cNvSpPr/>
          <p:nvPr/>
        </p:nvSpPr>
        <p:spPr>
          <a:xfrm>
            <a:off x="5141938" y="2082538"/>
            <a:ext cx="311700" cy="320100"/>
          </a:xfrm>
          <a:prstGeom prst="ellipse">
            <a:avLst/>
          </a:prstGeom>
          <a:solidFill>
            <a:srgbClr val="FBFB8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5782" name="Google Shape;5782;p122"/>
          <p:cNvCxnSpPr>
            <a:stCxn id="5780" idx="6"/>
            <a:endCxn id="5781" idx="2"/>
          </p:cNvCxnSpPr>
          <p:nvPr/>
        </p:nvCxnSpPr>
        <p:spPr>
          <a:xfrm>
            <a:off x="4760788" y="2242588"/>
            <a:ext cx="381300" cy="0"/>
          </a:xfrm>
          <a:prstGeom prst="straightConnector1">
            <a:avLst/>
          </a:prstGeom>
          <a:noFill/>
          <a:ln w="9525" cap="flat" cmpd="sng">
            <a:solidFill>
              <a:srgbClr val="CC0000"/>
            </a:solidFill>
            <a:prstDash val="solid"/>
            <a:round/>
            <a:headEnd type="triangle" w="med" len="med"/>
            <a:tailEnd type="none" w="med" len="med"/>
          </a:ln>
        </p:spPr>
      </p:cxnSp>
      <p:cxnSp>
        <p:nvCxnSpPr>
          <p:cNvPr id="5783" name="Google Shape;5783;p122"/>
          <p:cNvCxnSpPr>
            <a:stCxn id="5781" idx="6"/>
            <a:endCxn id="5784" idx="2"/>
          </p:cNvCxnSpPr>
          <p:nvPr/>
        </p:nvCxnSpPr>
        <p:spPr>
          <a:xfrm>
            <a:off x="5453638" y="2242588"/>
            <a:ext cx="408900" cy="0"/>
          </a:xfrm>
          <a:prstGeom prst="straightConnector1">
            <a:avLst/>
          </a:prstGeom>
          <a:noFill/>
          <a:ln w="9525" cap="flat" cmpd="sng">
            <a:solidFill>
              <a:srgbClr val="CC0000"/>
            </a:solidFill>
            <a:prstDash val="solid"/>
            <a:round/>
            <a:headEnd type="triangle" w="med" len="med"/>
            <a:tailEnd type="none" w="med" len="med"/>
          </a:ln>
        </p:spPr>
      </p:cxnSp>
      <p:sp>
        <p:nvSpPr>
          <p:cNvPr id="5784" name="Google Shape;5784;p122"/>
          <p:cNvSpPr/>
          <p:nvPr/>
        </p:nvSpPr>
        <p:spPr>
          <a:xfrm>
            <a:off x="5862638" y="2082538"/>
            <a:ext cx="311700" cy="320100"/>
          </a:xfrm>
          <a:prstGeom prst="ellipse">
            <a:avLst/>
          </a:prstGeom>
          <a:solidFill>
            <a:srgbClr val="FBFB8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5785" name="Google Shape;5785;p122"/>
          <p:cNvCxnSpPr>
            <a:stCxn id="5748" idx="0"/>
            <a:endCxn id="5772" idx="6"/>
          </p:cNvCxnSpPr>
          <p:nvPr/>
        </p:nvCxnSpPr>
        <p:spPr>
          <a:xfrm rot="-5400000">
            <a:off x="1219175" y="2796777"/>
            <a:ext cx="1260000" cy="151500"/>
          </a:xfrm>
          <a:prstGeom prst="curvedConnector4">
            <a:avLst>
              <a:gd name="adj1" fmla="val 43646"/>
              <a:gd name="adj2" fmla="val 257153"/>
            </a:avLst>
          </a:prstGeom>
          <a:noFill/>
          <a:ln w="9525" cap="flat" cmpd="sng">
            <a:solidFill>
              <a:srgbClr val="CC0000"/>
            </a:solidFill>
            <a:prstDash val="solid"/>
            <a:round/>
            <a:headEnd type="none" w="med" len="med"/>
            <a:tailEnd type="triangle" w="med" len="med"/>
          </a:ln>
        </p:spPr>
      </p:cxnSp>
      <p:cxnSp>
        <p:nvCxnSpPr>
          <p:cNvPr id="5786" name="Google Shape;5786;p122"/>
          <p:cNvCxnSpPr>
            <a:stCxn id="5787" idx="0"/>
            <a:endCxn id="5773" idx="6"/>
          </p:cNvCxnSpPr>
          <p:nvPr/>
        </p:nvCxnSpPr>
        <p:spPr>
          <a:xfrm rot="-5400000">
            <a:off x="1911688" y="2796538"/>
            <a:ext cx="1260000" cy="152100"/>
          </a:xfrm>
          <a:prstGeom prst="curvedConnector4">
            <a:avLst>
              <a:gd name="adj1" fmla="val 43649"/>
              <a:gd name="adj2" fmla="val 256558"/>
            </a:avLst>
          </a:prstGeom>
          <a:noFill/>
          <a:ln w="9525" cap="flat" cmpd="sng">
            <a:solidFill>
              <a:srgbClr val="CC0000"/>
            </a:solidFill>
            <a:prstDash val="solid"/>
            <a:round/>
            <a:headEnd type="none" w="med" len="med"/>
            <a:tailEnd type="triangle" w="med" len="med"/>
          </a:ln>
        </p:spPr>
      </p:cxnSp>
      <p:cxnSp>
        <p:nvCxnSpPr>
          <p:cNvPr id="5788" name="Google Shape;5788;p122"/>
          <p:cNvCxnSpPr>
            <a:stCxn id="5757" idx="0"/>
            <a:endCxn id="5776" idx="6"/>
          </p:cNvCxnSpPr>
          <p:nvPr/>
        </p:nvCxnSpPr>
        <p:spPr>
          <a:xfrm rot="-5400000">
            <a:off x="2641488" y="2796838"/>
            <a:ext cx="1260000" cy="151500"/>
          </a:xfrm>
          <a:prstGeom prst="curvedConnector4">
            <a:avLst>
              <a:gd name="adj1" fmla="val 43649"/>
              <a:gd name="adj2" fmla="val 257178"/>
            </a:avLst>
          </a:prstGeom>
          <a:noFill/>
          <a:ln w="9525" cap="flat" cmpd="sng">
            <a:solidFill>
              <a:srgbClr val="CC0000"/>
            </a:solidFill>
            <a:prstDash val="solid"/>
            <a:round/>
            <a:headEnd type="none" w="med" len="med"/>
            <a:tailEnd type="triangle" w="med" len="med"/>
          </a:ln>
        </p:spPr>
      </p:cxnSp>
      <p:cxnSp>
        <p:nvCxnSpPr>
          <p:cNvPr id="5789" name="Google Shape;5789;p122"/>
          <p:cNvCxnSpPr>
            <a:stCxn id="5790" idx="0"/>
            <a:endCxn id="5777" idx="6"/>
          </p:cNvCxnSpPr>
          <p:nvPr/>
        </p:nvCxnSpPr>
        <p:spPr>
          <a:xfrm rot="-5400000">
            <a:off x="3334038" y="2796538"/>
            <a:ext cx="1260000" cy="152100"/>
          </a:xfrm>
          <a:prstGeom prst="curvedConnector4">
            <a:avLst>
              <a:gd name="adj1" fmla="val 43649"/>
              <a:gd name="adj2" fmla="val 256558"/>
            </a:avLst>
          </a:prstGeom>
          <a:noFill/>
          <a:ln w="9525" cap="flat" cmpd="sng">
            <a:solidFill>
              <a:srgbClr val="CC0000"/>
            </a:solidFill>
            <a:prstDash val="solid"/>
            <a:round/>
            <a:headEnd type="none" w="med" len="med"/>
            <a:tailEnd type="triangle" w="med" len="med"/>
          </a:ln>
        </p:spPr>
      </p:cxnSp>
      <p:cxnSp>
        <p:nvCxnSpPr>
          <p:cNvPr id="5791" name="Google Shape;5791;p122"/>
          <p:cNvCxnSpPr>
            <a:stCxn id="5764" idx="0"/>
            <a:endCxn id="5780" idx="6"/>
          </p:cNvCxnSpPr>
          <p:nvPr/>
        </p:nvCxnSpPr>
        <p:spPr>
          <a:xfrm rot="-5400000">
            <a:off x="4055038" y="2796838"/>
            <a:ext cx="1260000" cy="151500"/>
          </a:xfrm>
          <a:prstGeom prst="curvedConnector4">
            <a:avLst>
              <a:gd name="adj1" fmla="val 43649"/>
              <a:gd name="adj2" fmla="val 257178"/>
            </a:avLst>
          </a:prstGeom>
          <a:noFill/>
          <a:ln w="9525" cap="flat" cmpd="sng">
            <a:solidFill>
              <a:srgbClr val="CC0000"/>
            </a:solidFill>
            <a:prstDash val="solid"/>
            <a:round/>
            <a:headEnd type="none" w="med" len="med"/>
            <a:tailEnd type="triangle" w="med" len="med"/>
          </a:ln>
        </p:spPr>
      </p:cxnSp>
      <p:cxnSp>
        <p:nvCxnSpPr>
          <p:cNvPr id="5792" name="Google Shape;5792;p122"/>
          <p:cNvCxnSpPr>
            <a:stCxn id="5771" idx="0"/>
            <a:endCxn id="5784" idx="6"/>
          </p:cNvCxnSpPr>
          <p:nvPr/>
        </p:nvCxnSpPr>
        <p:spPr>
          <a:xfrm rot="-5400000">
            <a:off x="5468588" y="2796838"/>
            <a:ext cx="1260000" cy="151500"/>
          </a:xfrm>
          <a:prstGeom prst="curvedConnector4">
            <a:avLst>
              <a:gd name="adj1" fmla="val 43649"/>
              <a:gd name="adj2" fmla="val 257178"/>
            </a:avLst>
          </a:prstGeom>
          <a:noFill/>
          <a:ln w="9525" cap="flat" cmpd="sng">
            <a:solidFill>
              <a:srgbClr val="CC0000"/>
            </a:solidFill>
            <a:prstDash val="solid"/>
            <a:round/>
            <a:headEnd type="none" w="med" len="med"/>
            <a:tailEnd type="triangle" w="med" len="med"/>
          </a:ln>
        </p:spPr>
      </p:cxnSp>
      <p:cxnSp>
        <p:nvCxnSpPr>
          <p:cNvPr id="5793" name="Google Shape;5793;p122"/>
          <p:cNvCxnSpPr>
            <a:stCxn id="5794" idx="0"/>
            <a:endCxn id="5781" idx="6"/>
          </p:cNvCxnSpPr>
          <p:nvPr/>
        </p:nvCxnSpPr>
        <p:spPr>
          <a:xfrm rot="-5400000">
            <a:off x="4747588" y="2796538"/>
            <a:ext cx="1260000" cy="152100"/>
          </a:xfrm>
          <a:prstGeom prst="curvedConnector4">
            <a:avLst>
              <a:gd name="adj1" fmla="val 43649"/>
              <a:gd name="adj2" fmla="val 256558"/>
            </a:avLst>
          </a:prstGeom>
          <a:noFill/>
          <a:ln w="9525" cap="flat" cmpd="sng">
            <a:solidFill>
              <a:srgbClr val="CC0000"/>
            </a:solidFill>
            <a:prstDash val="solid"/>
            <a:round/>
            <a:headEnd type="none" w="med" len="med"/>
            <a:tailEnd type="triangle" w="med" len="med"/>
          </a:ln>
        </p:spPr>
      </p:cxnSp>
      <p:pic>
        <p:nvPicPr>
          <p:cNvPr id="5795" name="Google Shape;5795;p122"/>
          <p:cNvPicPr preferRelativeResize="0"/>
          <p:nvPr/>
        </p:nvPicPr>
        <p:blipFill>
          <a:blip r:embed="rId3">
            <a:alphaModFix/>
          </a:blip>
          <a:stretch>
            <a:fillRect/>
          </a:stretch>
        </p:blipFill>
        <p:spPr>
          <a:xfrm>
            <a:off x="1692078" y="2818588"/>
            <a:ext cx="141709" cy="196950"/>
          </a:xfrm>
          <a:prstGeom prst="rect">
            <a:avLst/>
          </a:prstGeom>
          <a:noFill/>
          <a:ln>
            <a:noFill/>
          </a:ln>
        </p:spPr>
      </p:pic>
      <p:pic>
        <p:nvPicPr>
          <p:cNvPr id="5796" name="Google Shape;5796;p122"/>
          <p:cNvPicPr preferRelativeResize="0"/>
          <p:nvPr/>
        </p:nvPicPr>
        <p:blipFill>
          <a:blip r:embed="rId3">
            <a:alphaModFix/>
          </a:blip>
          <a:stretch>
            <a:fillRect/>
          </a:stretch>
        </p:blipFill>
        <p:spPr>
          <a:xfrm>
            <a:off x="2394553" y="2814013"/>
            <a:ext cx="141709" cy="196950"/>
          </a:xfrm>
          <a:prstGeom prst="rect">
            <a:avLst/>
          </a:prstGeom>
          <a:noFill/>
          <a:ln>
            <a:noFill/>
          </a:ln>
        </p:spPr>
      </p:pic>
      <p:pic>
        <p:nvPicPr>
          <p:cNvPr id="5797" name="Google Shape;5797;p122"/>
          <p:cNvPicPr preferRelativeResize="0"/>
          <p:nvPr/>
        </p:nvPicPr>
        <p:blipFill>
          <a:blip r:embed="rId3">
            <a:alphaModFix/>
          </a:blip>
          <a:stretch>
            <a:fillRect/>
          </a:stretch>
        </p:blipFill>
        <p:spPr>
          <a:xfrm>
            <a:off x="3124178" y="2816863"/>
            <a:ext cx="141709" cy="196950"/>
          </a:xfrm>
          <a:prstGeom prst="rect">
            <a:avLst/>
          </a:prstGeom>
          <a:noFill/>
          <a:ln>
            <a:noFill/>
          </a:ln>
        </p:spPr>
      </p:pic>
      <p:pic>
        <p:nvPicPr>
          <p:cNvPr id="5798" name="Google Shape;5798;p122"/>
          <p:cNvPicPr preferRelativeResize="0"/>
          <p:nvPr/>
        </p:nvPicPr>
        <p:blipFill>
          <a:blip r:embed="rId3">
            <a:alphaModFix/>
          </a:blip>
          <a:stretch>
            <a:fillRect/>
          </a:stretch>
        </p:blipFill>
        <p:spPr>
          <a:xfrm>
            <a:off x="3816903" y="2816863"/>
            <a:ext cx="141709" cy="196950"/>
          </a:xfrm>
          <a:prstGeom prst="rect">
            <a:avLst/>
          </a:prstGeom>
          <a:noFill/>
          <a:ln>
            <a:noFill/>
          </a:ln>
        </p:spPr>
      </p:pic>
      <p:pic>
        <p:nvPicPr>
          <p:cNvPr id="5799" name="Google Shape;5799;p122"/>
          <p:cNvPicPr preferRelativeResize="0"/>
          <p:nvPr/>
        </p:nvPicPr>
        <p:blipFill>
          <a:blip r:embed="rId3">
            <a:alphaModFix/>
          </a:blip>
          <a:stretch>
            <a:fillRect/>
          </a:stretch>
        </p:blipFill>
        <p:spPr>
          <a:xfrm>
            <a:off x="4537628" y="2816938"/>
            <a:ext cx="141709" cy="196950"/>
          </a:xfrm>
          <a:prstGeom prst="rect">
            <a:avLst/>
          </a:prstGeom>
          <a:noFill/>
          <a:ln>
            <a:noFill/>
          </a:ln>
        </p:spPr>
      </p:pic>
      <p:pic>
        <p:nvPicPr>
          <p:cNvPr id="5800" name="Google Shape;5800;p122"/>
          <p:cNvPicPr preferRelativeResize="0"/>
          <p:nvPr/>
        </p:nvPicPr>
        <p:blipFill>
          <a:blip r:embed="rId3">
            <a:alphaModFix/>
          </a:blip>
          <a:stretch>
            <a:fillRect/>
          </a:stretch>
        </p:blipFill>
        <p:spPr>
          <a:xfrm>
            <a:off x="5230453" y="2816863"/>
            <a:ext cx="141709" cy="196950"/>
          </a:xfrm>
          <a:prstGeom prst="rect">
            <a:avLst/>
          </a:prstGeom>
          <a:noFill/>
          <a:ln>
            <a:noFill/>
          </a:ln>
        </p:spPr>
      </p:pic>
      <p:pic>
        <p:nvPicPr>
          <p:cNvPr id="5801" name="Google Shape;5801;p122"/>
          <p:cNvPicPr preferRelativeResize="0"/>
          <p:nvPr/>
        </p:nvPicPr>
        <p:blipFill>
          <a:blip r:embed="rId3">
            <a:alphaModFix/>
          </a:blip>
          <a:stretch>
            <a:fillRect/>
          </a:stretch>
        </p:blipFill>
        <p:spPr>
          <a:xfrm>
            <a:off x="5951203" y="2813188"/>
            <a:ext cx="141709" cy="196950"/>
          </a:xfrm>
          <a:prstGeom prst="rect">
            <a:avLst/>
          </a:prstGeom>
          <a:noFill/>
          <a:ln>
            <a:noFill/>
          </a:ln>
        </p:spPr>
      </p:pic>
      <p:pic>
        <p:nvPicPr>
          <p:cNvPr id="5802" name="Google Shape;5802;p122"/>
          <p:cNvPicPr preferRelativeResize="0"/>
          <p:nvPr/>
        </p:nvPicPr>
        <p:blipFill>
          <a:blip r:embed="rId4">
            <a:alphaModFix/>
          </a:blip>
          <a:stretch>
            <a:fillRect/>
          </a:stretch>
        </p:blipFill>
        <p:spPr>
          <a:xfrm>
            <a:off x="2378487" y="2144113"/>
            <a:ext cx="166650" cy="196950"/>
          </a:xfrm>
          <a:prstGeom prst="rect">
            <a:avLst/>
          </a:prstGeom>
          <a:noFill/>
          <a:ln>
            <a:noFill/>
          </a:ln>
        </p:spPr>
      </p:pic>
      <p:pic>
        <p:nvPicPr>
          <p:cNvPr id="5803" name="Google Shape;5803;p122"/>
          <p:cNvPicPr preferRelativeResize="0"/>
          <p:nvPr/>
        </p:nvPicPr>
        <p:blipFill>
          <a:blip r:embed="rId4">
            <a:alphaModFix/>
          </a:blip>
          <a:stretch>
            <a:fillRect/>
          </a:stretch>
        </p:blipFill>
        <p:spPr>
          <a:xfrm>
            <a:off x="1685637" y="2144113"/>
            <a:ext cx="166650" cy="196950"/>
          </a:xfrm>
          <a:prstGeom prst="rect">
            <a:avLst/>
          </a:prstGeom>
          <a:noFill/>
          <a:ln>
            <a:noFill/>
          </a:ln>
        </p:spPr>
      </p:pic>
      <p:pic>
        <p:nvPicPr>
          <p:cNvPr id="5804" name="Google Shape;5804;p122"/>
          <p:cNvPicPr preferRelativeResize="0"/>
          <p:nvPr/>
        </p:nvPicPr>
        <p:blipFill>
          <a:blip r:embed="rId4">
            <a:alphaModFix/>
          </a:blip>
          <a:stretch>
            <a:fillRect/>
          </a:stretch>
        </p:blipFill>
        <p:spPr>
          <a:xfrm>
            <a:off x="3108112" y="2144113"/>
            <a:ext cx="166650" cy="196950"/>
          </a:xfrm>
          <a:prstGeom prst="rect">
            <a:avLst/>
          </a:prstGeom>
          <a:noFill/>
          <a:ln>
            <a:noFill/>
          </a:ln>
        </p:spPr>
      </p:pic>
      <p:pic>
        <p:nvPicPr>
          <p:cNvPr id="5805" name="Google Shape;5805;p122"/>
          <p:cNvPicPr preferRelativeResize="0"/>
          <p:nvPr/>
        </p:nvPicPr>
        <p:blipFill>
          <a:blip r:embed="rId4">
            <a:alphaModFix/>
          </a:blip>
          <a:stretch>
            <a:fillRect/>
          </a:stretch>
        </p:blipFill>
        <p:spPr>
          <a:xfrm>
            <a:off x="3800837" y="2144113"/>
            <a:ext cx="166650" cy="196950"/>
          </a:xfrm>
          <a:prstGeom prst="rect">
            <a:avLst/>
          </a:prstGeom>
          <a:noFill/>
          <a:ln>
            <a:noFill/>
          </a:ln>
        </p:spPr>
      </p:pic>
      <p:pic>
        <p:nvPicPr>
          <p:cNvPr id="5806" name="Google Shape;5806;p122"/>
          <p:cNvPicPr preferRelativeResize="0"/>
          <p:nvPr/>
        </p:nvPicPr>
        <p:blipFill>
          <a:blip r:embed="rId4">
            <a:alphaModFix/>
          </a:blip>
          <a:stretch>
            <a:fillRect/>
          </a:stretch>
        </p:blipFill>
        <p:spPr>
          <a:xfrm>
            <a:off x="4521562" y="2144113"/>
            <a:ext cx="166650" cy="196950"/>
          </a:xfrm>
          <a:prstGeom prst="rect">
            <a:avLst/>
          </a:prstGeom>
          <a:noFill/>
          <a:ln>
            <a:noFill/>
          </a:ln>
        </p:spPr>
      </p:pic>
      <p:pic>
        <p:nvPicPr>
          <p:cNvPr id="5807" name="Google Shape;5807;p122"/>
          <p:cNvPicPr preferRelativeResize="0"/>
          <p:nvPr/>
        </p:nvPicPr>
        <p:blipFill>
          <a:blip r:embed="rId4">
            <a:alphaModFix/>
          </a:blip>
          <a:stretch>
            <a:fillRect/>
          </a:stretch>
        </p:blipFill>
        <p:spPr>
          <a:xfrm>
            <a:off x="5214387" y="2144113"/>
            <a:ext cx="166650" cy="196950"/>
          </a:xfrm>
          <a:prstGeom prst="rect">
            <a:avLst/>
          </a:prstGeom>
          <a:noFill/>
          <a:ln>
            <a:noFill/>
          </a:ln>
        </p:spPr>
      </p:pic>
      <p:pic>
        <p:nvPicPr>
          <p:cNvPr id="5808" name="Google Shape;5808;p122"/>
          <p:cNvPicPr preferRelativeResize="0"/>
          <p:nvPr/>
        </p:nvPicPr>
        <p:blipFill>
          <a:blip r:embed="rId4">
            <a:alphaModFix/>
          </a:blip>
          <a:stretch>
            <a:fillRect/>
          </a:stretch>
        </p:blipFill>
        <p:spPr>
          <a:xfrm>
            <a:off x="5935137" y="2144113"/>
            <a:ext cx="166650" cy="196950"/>
          </a:xfrm>
          <a:prstGeom prst="rect">
            <a:avLst/>
          </a:prstGeom>
          <a:noFill/>
          <a:ln>
            <a:noFill/>
          </a:ln>
        </p:spPr>
      </p:pic>
      <p:sp>
        <p:nvSpPr>
          <p:cNvPr id="5809" name="Google Shape;5809;p122"/>
          <p:cNvSpPr/>
          <p:nvPr/>
        </p:nvSpPr>
        <p:spPr>
          <a:xfrm>
            <a:off x="1617575" y="1349238"/>
            <a:ext cx="311700" cy="320100"/>
          </a:xfrm>
          <a:prstGeom prst="ellipse">
            <a:avLst/>
          </a:prstGeom>
          <a:solidFill>
            <a:srgbClr val="FCE5CD"/>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p>
        </p:txBody>
      </p:sp>
      <p:sp>
        <p:nvSpPr>
          <p:cNvPr id="5810" name="Google Shape;5810;p122"/>
          <p:cNvSpPr/>
          <p:nvPr/>
        </p:nvSpPr>
        <p:spPr>
          <a:xfrm>
            <a:off x="2310425" y="1349238"/>
            <a:ext cx="311700" cy="320100"/>
          </a:xfrm>
          <a:prstGeom prst="ellipse">
            <a:avLst/>
          </a:prstGeom>
          <a:solidFill>
            <a:srgbClr val="FCE5CD"/>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p>
        </p:txBody>
      </p:sp>
      <p:sp>
        <p:nvSpPr>
          <p:cNvPr id="5811" name="Google Shape;5811;p122"/>
          <p:cNvSpPr/>
          <p:nvPr/>
        </p:nvSpPr>
        <p:spPr>
          <a:xfrm>
            <a:off x="3039925" y="1349238"/>
            <a:ext cx="311700" cy="320100"/>
          </a:xfrm>
          <a:prstGeom prst="ellipse">
            <a:avLst/>
          </a:prstGeom>
          <a:solidFill>
            <a:srgbClr val="FCE5CD"/>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p>
        </p:txBody>
      </p:sp>
      <p:sp>
        <p:nvSpPr>
          <p:cNvPr id="5812" name="Google Shape;5812;p122"/>
          <p:cNvSpPr/>
          <p:nvPr/>
        </p:nvSpPr>
        <p:spPr>
          <a:xfrm>
            <a:off x="3732775" y="1349238"/>
            <a:ext cx="311700" cy="320100"/>
          </a:xfrm>
          <a:prstGeom prst="ellipse">
            <a:avLst/>
          </a:prstGeom>
          <a:solidFill>
            <a:srgbClr val="FCE5CD"/>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p>
        </p:txBody>
      </p:sp>
      <p:sp>
        <p:nvSpPr>
          <p:cNvPr id="5813" name="Google Shape;5813;p122"/>
          <p:cNvSpPr/>
          <p:nvPr/>
        </p:nvSpPr>
        <p:spPr>
          <a:xfrm>
            <a:off x="4453475" y="1349238"/>
            <a:ext cx="311700" cy="320100"/>
          </a:xfrm>
          <a:prstGeom prst="ellipse">
            <a:avLst/>
          </a:prstGeom>
          <a:solidFill>
            <a:srgbClr val="FCE5CD"/>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p>
        </p:txBody>
      </p:sp>
      <p:sp>
        <p:nvSpPr>
          <p:cNvPr id="5814" name="Google Shape;5814;p122"/>
          <p:cNvSpPr/>
          <p:nvPr/>
        </p:nvSpPr>
        <p:spPr>
          <a:xfrm>
            <a:off x="5146325" y="1349238"/>
            <a:ext cx="311700" cy="320100"/>
          </a:xfrm>
          <a:prstGeom prst="ellipse">
            <a:avLst/>
          </a:prstGeom>
          <a:solidFill>
            <a:srgbClr val="FCE5CD"/>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p>
        </p:txBody>
      </p:sp>
      <p:sp>
        <p:nvSpPr>
          <p:cNvPr id="5815" name="Google Shape;5815;p122"/>
          <p:cNvSpPr/>
          <p:nvPr/>
        </p:nvSpPr>
        <p:spPr>
          <a:xfrm>
            <a:off x="5867025" y="1349238"/>
            <a:ext cx="311700" cy="320100"/>
          </a:xfrm>
          <a:prstGeom prst="ellipse">
            <a:avLst/>
          </a:prstGeom>
          <a:solidFill>
            <a:srgbClr val="FCE5CD"/>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p>
        </p:txBody>
      </p:sp>
      <p:cxnSp>
        <p:nvCxnSpPr>
          <p:cNvPr id="5816" name="Google Shape;5816;p122"/>
          <p:cNvCxnSpPr>
            <a:stCxn id="5750" idx="0"/>
            <a:endCxn id="5809" idx="2"/>
          </p:cNvCxnSpPr>
          <p:nvPr/>
        </p:nvCxnSpPr>
        <p:spPr>
          <a:xfrm rot="5400000" flipH="1">
            <a:off x="1073938" y="2052913"/>
            <a:ext cx="1242300" cy="155100"/>
          </a:xfrm>
          <a:prstGeom prst="curvedConnector4">
            <a:avLst>
              <a:gd name="adj1" fmla="val 31296"/>
              <a:gd name="adj2" fmla="val 253506"/>
            </a:avLst>
          </a:prstGeom>
          <a:noFill/>
          <a:ln w="9525" cap="flat" cmpd="sng">
            <a:solidFill>
              <a:srgbClr val="3D85C6"/>
            </a:solidFill>
            <a:prstDash val="solid"/>
            <a:round/>
            <a:headEnd type="none" w="med" len="med"/>
            <a:tailEnd type="triangle" w="med" len="med"/>
          </a:ln>
        </p:spPr>
      </p:cxnSp>
      <p:cxnSp>
        <p:nvCxnSpPr>
          <p:cNvPr id="5817" name="Google Shape;5817;p122"/>
          <p:cNvCxnSpPr>
            <a:stCxn id="5752" idx="0"/>
            <a:endCxn id="5810" idx="2"/>
          </p:cNvCxnSpPr>
          <p:nvPr/>
        </p:nvCxnSpPr>
        <p:spPr>
          <a:xfrm rot="5400000" flipH="1">
            <a:off x="1766788" y="2052913"/>
            <a:ext cx="1242300" cy="155100"/>
          </a:xfrm>
          <a:prstGeom prst="curvedConnector4">
            <a:avLst>
              <a:gd name="adj1" fmla="val 33743"/>
              <a:gd name="adj2" fmla="val 253506"/>
            </a:avLst>
          </a:prstGeom>
          <a:noFill/>
          <a:ln w="9525" cap="flat" cmpd="sng">
            <a:solidFill>
              <a:srgbClr val="3D85C6"/>
            </a:solidFill>
            <a:prstDash val="solid"/>
            <a:round/>
            <a:headEnd type="none" w="med" len="med"/>
            <a:tailEnd type="triangle" w="med" len="med"/>
          </a:ln>
        </p:spPr>
      </p:cxnSp>
      <p:cxnSp>
        <p:nvCxnSpPr>
          <p:cNvPr id="5818" name="Google Shape;5818;p122"/>
          <p:cNvCxnSpPr>
            <a:stCxn id="5755" idx="0"/>
            <a:endCxn id="5811" idx="2"/>
          </p:cNvCxnSpPr>
          <p:nvPr/>
        </p:nvCxnSpPr>
        <p:spPr>
          <a:xfrm rot="5400000" flipH="1">
            <a:off x="2496288" y="2052913"/>
            <a:ext cx="1242300" cy="155100"/>
          </a:xfrm>
          <a:prstGeom prst="curvedConnector4">
            <a:avLst>
              <a:gd name="adj1" fmla="val 33131"/>
              <a:gd name="adj2" fmla="val 253506"/>
            </a:avLst>
          </a:prstGeom>
          <a:noFill/>
          <a:ln w="9525" cap="flat" cmpd="sng">
            <a:solidFill>
              <a:srgbClr val="3D85C6"/>
            </a:solidFill>
            <a:prstDash val="solid"/>
            <a:round/>
            <a:headEnd type="none" w="med" len="med"/>
            <a:tailEnd type="triangle" w="med" len="med"/>
          </a:ln>
        </p:spPr>
      </p:cxnSp>
      <p:cxnSp>
        <p:nvCxnSpPr>
          <p:cNvPr id="5819" name="Google Shape;5819;p122"/>
          <p:cNvCxnSpPr>
            <a:stCxn id="5759" idx="0"/>
            <a:endCxn id="5812" idx="2"/>
          </p:cNvCxnSpPr>
          <p:nvPr/>
        </p:nvCxnSpPr>
        <p:spPr>
          <a:xfrm rot="5400000" flipH="1">
            <a:off x="3189138" y="2052913"/>
            <a:ext cx="1242300" cy="155100"/>
          </a:xfrm>
          <a:prstGeom prst="curvedConnector4">
            <a:avLst>
              <a:gd name="adj1" fmla="val 34966"/>
              <a:gd name="adj2" fmla="val 253506"/>
            </a:avLst>
          </a:prstGeom>
          <a:noFill/>
          <a:ln w="9525" cap="flat" cmpd="sng">
            <a:solidFill>
              <a:srgbClr val="3D85C6"/>
            </a:solidFill>
            <a:prstDash val="solid"/>
            <a:round/>
            <a:headEnd type="none" w="med" len="med"/>
            <a:tailEnd type="triangle" w="med" len="med"/>
          </a:ln>
        </p:spPr>
      </p:cxnSp>
      <p:cxnSp>
        <p:nvCxnSpPr>
          <p:cNvPr id="5820" name="Google Shape;5820;p122"/>
          <p:cNvCxnSpPr>
            <a:stCxn id="5772" idx="0"/>
            <a:endCxn id="5809" idx="4"/>
          </p:cNvCxnSpPr>
          <p:nvPr/>
        </p:nvCxnSpPr>
        <p:spPr>
          <a:xfrm rot="10800000" flipH="1">
            <a:off x="1769038" y="1669438"/>
            <a:ext cx="4500" cy="413100"/>
          </a:xfrm>
          <a:prstGeom prst="straightConnector1">
            <a:avLst/>
          </a:prstGeom>
          <a:noFill/>
          <a:ln w="9525" cap="flat" cmpd="sng">
            <a:solidFill>
              <a:srgbClr val="CC0000"/>
            </a:solidFill>
            <a:prstDash val="solid"/>
            <a:round/>
            <a:headEnd type="none" w="med" len="med"/>
            <a:tailEnd type="triangle" w="med" len="med"/>
          </a:ln>
        </p:spPr>
      </p:cxnSp>
      <p:cxnSp>
        <p:nvCxnSpPr>
          <p:cNvPr id="5821" name="Google Shape;5821;p122"/>
          <p:cNvCxnSpPr>
            <a:stCxn id="5773" idx="0"/>
            <a:endCxn id="5810" idx="4"/>
          </p:cNvCxnSpPr>
          <p:nvPr/>
        </p:nvCxnSpPr>
        <p:spPr>
          <a:xfrm rot="10800000" flipH="1">
            <a:off x="2461888" y="1669438"/>
            <a:ext cx="4500" cy="413100"/>
          </a:xfrm>
          <a:prstGeom prst="straightConnector1">
            <a:avLst/>
          </a:prstGeom>
          <a:noFill/>
          <a:ln w="9525" cap="flat" cmpd="sng">
            <a:solidFill>
              <a:srgbClr val="CC0000"/>
            </a:solidFill>
            <a:prstDash val="solid"/>
            <a:round/>
            <a:headEnd type="none" w="med" len="med"/>
            <a:tailEnd type="triangle" w="med" len="med"/>
          </a:ln>
        </p:spPr>
      </p:cxnSp>
      <p:cxnSp>
        <p:nvCxnSpPr>
          <p:cNvPr id="5822" name="Google Shape;5822;p122"/>
          <p:cNvCxnSpPr>
            <a:stCxn id="5776" idx="0"/>
            <a:endCxn id="5811" idx="4"/>
          </p:cNvCxnSpPr>
          <p:nvPr/>
        </p:nvCxnSpPr>
        <p:spPr>
          <a:xfrm rot="10800000" flipH="1">
            <a:off x="3191388" y="1669438"/>
            <a:ext cx="4500" cy="413100"/>
          </a:xfrm>
          <a:prstGeom prst="straightConnector1">
            <a:avLst/>
          </a:prstGeom>
          <a:noFill/>
          <a:ln w="9525" cap="flat" cmpd="sng">
            <a:solidFill>
              <a:srgbClr val="CC0000"/>
            </a:solidFill>
            <a:prstDash val="solid"/>
            <a:round/>
            <a:headEnd type="none" w="med" len="med"/>
            <a:tailEnd type="triangle" w="med" len="med"/>
          </a:ln>
        </p:spPr>
      </p:cxnSp>
      <p:cxnSp>
        <p:nvCxnSpPr>
          <p:cNvPr id="5823" name="Google Shape;5823;p122"/>
          <p:cNvCxnSpPr>
            <a:stCxn id="5777" idx="0"/>
            <a:endCxn id="5812" idx="4"/>
          </p:cNvCxnSpPr>
          <p:nvPr/>
        </p:nvCxnSpPr>
        <p:spPr>
          <a:xfrm rot="10800000" flipH="1">
            <a:off x="3884238" y="1669438"/>
            <a:ext cx="4500" cy="413100"/>
          </a:xfrm>
          <a:prstGeom prst="straightConnector1">
            <a:avLst/>
          </a:prstGeom>
          <a:noFill/>
          <a:ln w="9525" cap="flat" cmpd="sng">
            <a:solidFill>
              <a:srgbClr val="CC0000"/>
            </a:solidFill>
            <a:prstDash val="solid"/>
            <a:round/>
            <a:headEnd type="none" w="med" len="med"/>
            <a:tailEnd type="triangle" w="med" len="med"/>
          </a:ln>
        </p:spPr>
      </p:cxnSp>
      <p:cxnSp>
        <p:nvCxnSpPr>
          <p:cNvPr id="5824" name="Google Shape;5824;p122"/>
          <p:cNvCxnSpPr>
            <a:stCxn id="5780" idx="0"/>
            <a:endCxn id="5813" idx="4"/>
          </p:cNvCxnSpPr>
          <p:nvPr/>
        </p:nvCxnSpPr>
        <p:spPr>
          <a:xfrm rot="10800000" flipH="1">
            <a:off x="4604938" y="1669438"/>
            <a:ext cx="4500" cy="413100"/>
          </a:xfrm>
          <a:prstGeom prst="straightConnector1">
            <a:avLst/>
          </a:prstGeom>
          <a:noFill/>
          <a:ln w="9525" cap="flat" cmpd="sng">
            <a:solidFill>
              <a:srgbClr val="CC0000"/>
            </a:solidFill>
            <a:prstDash val="solid"/>
            <a:round/>
            <a:headEnd type="none" w="med" len="med"/>
            <a:tailEnd type="triangle" w="med" len="med"/>
          </a:ln>
        </p:spPr>
      </p:cxnSp>
      <p:cxnSp>
        <p:nvCxnSpPr>
          <p:cNvPr id="5825" name="Google Shape;5825;p122"/>
          <p:cNvCxnSpPr>
            <a:stCxn id="5781" idx="0"/>
            <a:endCxn id="5814" idx="4"/>
          </p:cNvCxnSpPr>
          <p:nvPr/>
        </p:nvCxnSpPr>
        <p:spPr>
          <a:xfrm rot="10800000" flipH="1">
            <a:off x="5297788" y="1669438"/>
            <a:ext cx="4500" cy="413100"/>
          </a:xfrm>
          <a:prstGeom prst="straightConnector1">
            <a:avLst/>
          </a:prstGeom>
          <a:noFill/>
          <a:ln w="9525" cap="flat" cmpd="sng">
            <a:solidFill>
              <a:srgbClr val="CC0000"/>
            </a:solidFill>
            <a:prstDash val="solid"/>
            <a:round/>
            <a:headEnd type="none" w="med" len="med"/>
            <a:tailEnd type="triangle" w="med" len="med"/>
          </a:ln>
        </p:spPr>
      </p:cxnSp>
      <p:cxnSp>
        <p:nvCxnSpPr>
          <p:cNvPr id="5826" name="Google Shape;5826;p122"/>
          <p:cNvCxnSpPr>
            <a:stCxn id="5784" idx="0"/>
            <a:endCxn id="5815" idx="4"/>
          </p:cNvCxnSpPr>
          <p:nvPr/>
        </p:nvCxnSpPr>
        <p:spPr>
          <a:xfrm rot="10800000" flipH="1">
            <a:off x="6018488" y="1669438"/>
            <a:ext cx="4500" cy="413100"/>
          </a:xfrm>
          <a:prstGeom prst="straightConnector1">
            <a:avLst/>
          </a:prstGeom>
          <a:noFill/>
          <a:ln w="9525" cap="flat" cmpd="sng">
            <a:solidFill>
              <a:srgbClr val="CC0000"/>
            </a:solidFill>
            <a:prstDash val="solid"/>
            <a:round/>
            <a:headEnd type="none" w="med" len="med"/>
            <a:tailEnd type="triangle" w="med" len="med"/>
          </a:ln>
        </p:spPr>
      </p:cxnSp>
      <p:cxnSp>
        <p:nvCxnSpPr>
          <p:cNvPr id="5827" name="Google Shape;5827;p122"/>
          <p:cNvCxnSpPr>
            <a:stCxn id="5809" idx="0"/>
            <a:endCxn id="5828" idx="4"/>
          </p:cNvCxnSpPr>
          <p:nvPr/>
        </p:nvCxnSpPr>
        <p:spPr>
          <a:xfrm rot="10800000" flipH="1">
            <a:off x="1773425" y="822438"/>
            <a:ext cx="3177900" cy="526800"/>
          </a:xfrm>
          <a:prstGeom prst="straightConnector1">
            <a:avLst/>
          </a:prstGeom>
          <a:noFill/>
          <a:ln w="9525" cap="flat" cmpd="sng">
            <a:solidFill>
              <a:srgbClr val="000000"/>
            </a:solidFill>
            <a:prstDash val="solid"/>
            <a:round/>
            <a:headEnd type="none" w="med" len="med"/>
            <a:tailEnd type="none" w="med" len="med"/>
          </a:ln>
        </p:spPr>
      </p:cxnSp>
      <p:cxnSp>
        <p:nvCxnSpPr>
          <p:cNvPr id="5829" name="Google Shape;5829;p122"/>
          <p:cNvCxnSpPr>
            <a:stCxn id="5810" idx="0"/>
            <a:endCxn id="5828" idx="4"/>
          </p:cNvCxnSpPr>
          <p:nvPr/>
        </p:nvCxnSpPr>
        <p:spPr>
          <a:xfrm rot="10800000" flipH="1">
            <a:off x="2466275" y="822438"/>
            <a:ext cx="2484900" cy="526800"/>
          </a:xfrm>
          <a:prstGeom prst="straightConnector1">
            <a:avLst/>
          </a:prstGeom>
          <a:noFill/>
          <a:ln w="9525" cap="flat" cmpd="sng">
            <a:solidFill>
              <a:srgbClr val="000000"/>
            </a:solidFill>
            <a:prstDash val="solid"/>
            <a:round/>
            <a:headEnd type="none" w="med" len="med"/>
            <a:tailEnd type="none" w="med" len="med"/>
          </a:ln>
        </p:spPr>
      </p:cxnSp>
      <p:cxnSp>
        <p:nvCxnSpPr>
          <p:cNvPr id="5830" name="Google Shape;5830;p122"/>
          <p:cNvCxnSpPr>
            <a:stCxn id="5811" idx="0"/>
            <a:endCxn id="5828" idx="4"/>
          </p:cNvCxnSpPr>
          <p:nvPr/>
        </p:nvCxnSpPr>
        <p:spPr>
          <a:xfrm rot="10800000" flipH="1">
            <a:off x="3195775" y="822438"/>
            <a:ext cx="1755600" cy="526800"/>
          </a:xfrm>
          <a:prstGeom prst="straightConnector1">
            <a:avLst/>
          </a:prstGeom>
          <a:noFill/>
          <a:ln w="9525" cap="flat" cmpd="sng">
            <a:solidFill>
              <a:srgbClr val="000000"/>
            </a:solidFill>
            <a:prstDash val="solid"/>
            <a:round/>
            <a:headEnd type="none" w="med" len="med"/>
            <a:tailEnd type="none" w="med" len="med"/>
          </a:ln>
        </p:spPr>
      </p:cxnSp>
      <p:cxnSp>
        <p:nvCxnSpPr>
          <p:cNvPr id="5831" name="Google Shape;5831;p122"/>
          <p:cNvCxnSpPr>
            <a:stCxn id="5812" idx="0"/>
            <a:endCxn id="5828" idx="4"/>
          </p:cNvCxnSpPr>
          <p:nvPr/>
        </p:nvCxnSpPr>
        <p:spPr>
          <a:xfrm rot="10800000" flipH="1">
            <a:off x="3888625" y="822438"/>
            <a:ext cx="1062600" cy="526800"/>
          </a:xfrm>
          <a:prstGeom prst="straightConnector1">
            <a:avLst/>
          </a:prstGeom>
          <a:noFill/>
          <a:ln w="9525" cap="flat" cmpd="sng">
            <a:solidFill>
              <a:srgbClr val="000000"/>
            </a:solidFill>
            <a:prstDash val="solid"/>
            <a:round/>
            <a:headEnd type="none" w="med" len="med"/>
            <a:tailEnd type="none" w="med" len="med"/>
          </a:ln>
        </p:spPr>
      </p:cxnSp>
      <p:cxnSp>
        <p:nvCxnSpPr>
          <p:cNvPr id="5832" name="Google Shape;5832;p122"/>
          <p:cNvCxnSpPr>
            <a:stCxn id="5813" idx="0"/>
            <a:endCxn id="5833" idx="4"/>
          </p:cNvCxnSpPr>
          <p:nvPr/>
        </p:nvCxnSpPr>
        <p:spPr>
          <a:xfrm rot="10800000" flipH="1">
            <a:off x="4609325" y="822438"/>
            <a:ext cx="342000" cy="526800"/>
          </a:xfrm>
          <a:prstGeom prst="straightConnector1">
            <a:avLst/>
          </a:prstGeom>
          <a:noFill/>
          <a:ln w="9525" cap="flat" cmpd="sng">
            <a:solidFill>
              <a:srgbClr val="000000"/>
            </a:solidFill>
            <a:prstDash val="solid"/>
            <a:round/>
            <a:headEnd type="none" w="med" len="med"/>
            <a:tailEnd type="none" w="med" len="med"/>
          </a:ln>
        </p:spPr>
      </p:cxnSp>
      <p:cxnSp>
        <p:nvCxnSpPr>
          <p:cNvPr id="5834" name="Google Shape;5834;p122"/>
          <p:cNvCxnSpPr>
            <a:stCxn id="5814" idx="0"/>
            <a:endCxn id="5828" idx="4"/>
          </p:cNvCxnSpPr>
          <p:nvPr/>
        </p:nvCxnSpPr>
        <p:spPr>
          <a:xfrm rot="10800000">
            <a:off x="4951175" y="822438"/>
            <a:ext cx="351000" cy="526800"/>
          </a:xfrm>
          <a:prstGeom prst="straightConnector1">
            <a:avLst/>
          </a:prstGeom>
          <a:noFill/>
          <a:ln w="9525" cap="flat" cmpd="sng">
            <a:solidFill>
              <a:srgbClr val="000000"/>
            </a:solidFill>
            <a:prstDash val="solid"/>
            <a:round/>
            <a:headEnd type="none" w="med" len="med"/>
            <a:tailEnd type="none" w="med" len="med"/>
          </a:ln>
        </p:spPr>
      </p:cxnSp>
      <p:cxnSp>
        <p:nvCxnSpPr>
          <p:cNvPr id="5835" name="Google Shape;5835;p122"/>
          <p:cNvCxnSpPr>
            <a:stCxn id="5815" idx="0"/>
            <a:endCxn id="5828" idx="4"/>
          </p:cNvCxnSpPr>
          <p:nvPr/>
        </p:nvCxnSpPr>
        <p:spPr>
          <a:xfrm rot="10800000">
            <a:off x="4951275" y="822438"/>
            <a:ext cx="1071600" cy="526800"/>
          </a:xfrm>
          <a:prstGeom prst="straightConnector1">
            <a:avLst/>
          </a:prstGeom>
          <a:noFill/>
          <a:ln w="9525" cap="flat" cmpd="sng">
            <a:solidFill>
              <a:srgbClr val="000000"/>
            </a:solidFill>
            <a:prstDash val="solid"/>
            <a:round/>
            <a:headEnd type="none" w="med" len="med"/>
            <a:tailEnd type="none" w="med" len="med"/>
          </a:ln>
        </p:spPr>
      </p:cxnSp>
      <p:cxnSp>
        <p:nvCxnSpPr>
          <p:cNvPr id="5836" name="Google Shape;5836;p122"/>
          <p:cNvCxnSpPr>
            <a:stCxn id="5762" idx="0"/>
            <a:endCxn id="5813" idx="2"/>
          </p:cNvCxnSpPr>
          <p:nvPr/>
        </p:nvCxnSpPr>
        <p:spPr>
          <a:xfrm rot="5400000" flipH="1">
            <a:off x="3909838" y="2052913"/>
            <a:ext cx="1242300" cy="155100"/>
          </a:xfrm>
          <a:prstGeom prst="curvedConnector4">
            <a:avLst>
              <a:gd name="adj1" fmla="val 31296"/>
              <a:gd name="adj2" fmla="val 253506"/>
            </a:avLst>
          </a:prstGeom>
          <a:noFill/>
          <a:ln w="9525" cap="flat" cmpd="sng">
            <a:solidFill>
              <a:srgbClr val="3D85C6"/>
            </a:solidFill>
            <a:prstDash val="solid"/>
            <a:round/>
            <a:headEnd type="none" w="med" len="med"/>
            <a:tailEnd type="triangle" w="med" len="med"/>
          </a:ln>
        </p:spPr>
      </p:cxnSp>
      <p:cxnSp>
        <p:nvCxnSpPr>
          <p:cNvPr id="5837" name="Google Shape;5837;p122"/>
          <p:cNvCxnSpPr>
            <a:stCxn id="5766" idx="0"/>
            <a:endCxn id="5814" idx="2"/>
          </p:cNvCxnSpPr>
          <p:nvPr/>
        </p:nvCxnSpPr>
        <p:spPr>
          <a:xfrm rot="5400000" flipH="1">
            <a:off x="4602688" y="2052913"/>
            <a:ext cx="1242300" cy="155100"/>
          </a:xfrm>
          <a:prstGeom prst="curvedConnector4">
            <a:avLst>
              <a:gd name="adj1" fmla="val 32519"/>
              <a:gd name="adj2" fmla="val 253506"/>
            </a:avLst>
          </a:prstGeom>
          <a:noFill/>
          <a:ln w="9525" cap="flat" cmpd="sng">
            <a:solidFill>
              <a:srgbClr val="3D85C6"/>
            </a:solidFill>
            <a:prstDash val="solid"/>
            <a:round/>
            <a:headEnd type="none" w="med" len="med"/>
            <a:tailEnd type="triangle" w="med" len="med"/>
          </a:ln>
        </p:spPr>
      </p:cxnSp>
      <p:cxnSp>
        <p:nvCxnSpPr>
          <p:cNvPr id="5838" name="Google Shape;5838;p122"/>
          <p:cNvCxnSpPr>
            <a:stCxn id="5769" idx="0"/>
            <a:endCxn id="5815" idx="2"/>
          </p:cNvCxnSpPr>
          <p:nvPr/>
        </p:nvCxnSpPr>
        <p:spPr>
          <a:xfrm rot="5400000" flipH="1">
            <a:off x="5323388" y="2052913"/>
            <a:ext cx="1242300" cy="155100"/>
          </a:xfrm>
          <a:prstGeom prst="curvedConnector4">
            <a:avLst>
              <a:gd name="adj1" fmla="val 34966"/>
              <a:gd name="adj2" fmla="val 253506"/>
            </a:avLst>
          </a:prstGeom>
          <a:noFill/>
          <a:ln w="9525" cap="flat" cmpd="sng">
            <a:solidFill>
              <a:srgbClr val="3D85C6"/>
            </a:solidFill>
            <a:prstDash val="solid"/>
            <a:round/>
            <a:headEnd type="none" w="med" len="med"/>
            <a:tailEnd type="triangle" w="med" len="med"/>
          </a:ln>
        </p:spPr>
      </p:cxnSp>
      <p:pic>
        <p:nvPicPr>
          <p:cNvPr id="5839" name="Google Shape;5839;p122"/>
          <p:cNvPicPr preferRelativeResize="0"/>
          <p:nvPr/>
        </p:nvPicPr>
        <p:blipFill>
          <a:blip r:embed="rId5">
            <a:alphaModFix/>
          </a:blip>
          <a:stretch>
            <a:fillRect/>
          </a:stretch>
        </p:blipFill>
        <p:spPr>
          <a:xfrm>
            <a:off x="3108050" y="1410813"/>
            <a:ext cx="166650" cy="196950"/>
          </a:xfrm>
          <a:prstGeom prst="rect">
            <a:avLst/>
          </a:prstGeom>
          <a:noFill/>
          <a:ln>
            <a:noFill/>
          </a:ln>
        </p:spPr>
      </p:pic>
      <p:pic>
        <p:nvPicPr>
          <p:cNvPr id="5840" name="Google Shape;5840;p122"/>
          <p:cNvPicPr preferRelativeResize="0"/>
          <p:nvPr/>
        </p:nvPicPr>
        <p:blipFill>
          <a:blip r:embed="rId5">
            <a:alphaModFix/>
          </a:blip>
          <a:stretch>
            <a:fillRect/>
          </a:stretch>
        </p:blipFill>
        <p:spPr>
          <a:xfrm>
            <a:off x="3819225" y="1410813"/>
            <a:ext cx="166650" cy="196950"/>
          </a:xfrm>
          <a:prstGeom prst="rect">
            <a:avLst/>
          </a:prstGeom>
          <a:noFill/>
          <a:ln>
            <a:noFill/>
          </a:ln>
        </p:spPr>
      </p:pic>
      <p:pic>
        <p:nvPicPr>
          <p:cNvPr id="5841" name="Google Shape;5841;p122"/>
          <p:cNvPicPr preferRelativeResize="0"/>
          <p:nvPr/>
        </p:nvPicPr>
        <p:blipFill>
          <a:blip r:embed="rId5">
            <a:alphaModFix/>
          </a:blip>
          <a:stretch>
            <a:fillRect/>
          </a:stretch>
        </p:blipFill>
        <p:spPr>
          <a:xfrm>
            <a:off x="4526000" y="1410813"/>
            <a:ext cx="166650" cy="196950"/>
          </a:xfrm>
          <a:prstGeom prst="rect">
            <a:avLst/>
          </a:prstGeom>
          <a:noFill/>
          <a:ln>
            <a:noFill/>
          </a:ln>
        </p:spPr>
      </p:pic>
      <p:pic>
        <p:nvPicPr>
          <p:cNvPr id="5842" name="Google Shape;5842;p122"/>
          <p:cNvPicPr preferRelativeResize="0"/>
          <p:nvPr/>
        </p:nvPicPr>
        <p:blipFill>
          <a:blip r:embed="rId5">
            <a:alphaModFix/>
          </a:blip>
          <a:stretch>
            <a:fillRect/>
          </a:stretch>
        </p:blipFill>
        <p:spPr>
          <a:xfrm>
            <a:off x="5232775" y="1410813"/>
            <a:ext cx="166650" cy="196950"/>
          </a:xfrm>
          <a:prstGeom prst="rect">
            <a:avLst/>
          </a:prstGeom>
          <a:noFill/>
          <a:ln>
            <a:noFill/>
          </a:ln>
        </p:spPr>
      </p:pic>
      <p:pic>
        <p:nvPicPr>
          <p:cNvPr id="5843" name="Google Shape;5843;p122"/>
          <p:cNvPicPr preferRelativeResize="0"/>
          <p:nvPr/>
        </p:nvPicPr>
        <p:blipFill>
          <a:blip r:embed="rId5">
            <a:alphaModFix/>
          </a:blip>
          <a:stretch>
            <a:fillRect/>
          </a:stretch>
        </p:blipFill>
        <p:spPr>
          <a:xfrm>
            <a:off x="5939550" y="1410813"/>
            <a:ext cx="166650" cy="196950"/>
          </a:xfrm>
          <a:prstGeom prst="rect">
            <a:avLst/>
          </a:prstGeom>
          <a:noFill/>
          <a:ln>
            <a:noFill/>
          </a:ln>
        </p:spPr>
      </p:pic>
      <p:pic>
        <p:nvPicPr>
          <p:cNvPr id="5844" name="Google Shape;5844;p122"/>
          <p:cNvPicPr preferRelativeResize="0"/>
          <p:nvPr/>
        </p:nvPicPr>
        <p:blipFill>
          <a:blip r:embed="rId5">
            <a:alphaModFix/>
          </a:blip>
          <a:stretch>
            <a:fillRect/>
          </a:stretch>
        </p:blipFill>
        <p:spPr>
          <a:xfrm>
            <a:off x="2367212" y="1410813"/>
            <a:ext cx="166650" cy="196950"/>
          </a:xfrm>
          <a:prstGeom prst="rect">
            <a:avLst/>
          </a:prstGeom>
          <a:noFill/>
          <a:ln>
            <a:noFill/>
          </a:ln>
        </p:spPr>
      </p:pic>
      <p:pic>
        <p:nvPicPr>
          <p:cNvPr id="5845" name="Google Shape;5845;p122"/>
          <p:cNvPicPr preferRelativeResize="0"/>
          <p:nvPr/>
        </p:nvPicPr>
        <p:blipFill>
          <a:blip r:embed="rId5">
            <a:alphaModFix/>
          </a:blip>
          <a:stretch>
            <a:fillRect/>
          </a:stretch>
        </p:blipFill>
        <p:spPr>
          <a:xfrm>
            <a:off x="1694500" y="1410813"/>
            <a:ext cx="166650" cy="196950"/>
          </a:xfrm>
          <a:prstGeom prst="rect">
            <a:avLst/>
          </a:prstGeom>
          <a:noFill/>
          <a:ln>
            <a:noFill/>
          </a:ln>
        </p:spPr>
      </p:pic>
      <p:cxnSp>
        <p:nvCxnSpPr>
          <p:cNvPr id="5846" name="Google Shape;5846;p122"/>
          <p:cNvCxnSpPr>
            <a:endCxn id="5847" idx="2"/>
          </p:cNvCxnSpPr>
          <p:nvPr/>
        </p:nvCxnSpPr>
        <p:spPr>
          <a:xfrm>
            <a:off x="6165988" y="2911663"/>
            <a:ext cx="408900" cy="0"/>
          </a:xfrm>
          <a:prstGeom prst="straightConnector1">
            <a:avLst/>
          </a:prstGeom>
          <a:noFill/>
          <a:ln w="9525" cap="flat" cmpd="sng">
            <a:solidFill>
              <a:srgbClr val="3D85C6"/>
            </a:solidFill>
            <a:prstDash val="solid"/>
            <a:round/>
            <a:headEnd type="none" w="med" len="med"/>
            <a:tailEnd type="triangle" w="med" len="med"/>
          </a:ln>
        </p:spPr>
      </p:cxnSp>
      <p:cxnSp>
        <p:nvCxnSpPr>
          <p:cNvPr id="5848" name="Google Shape;5848;p122"/>
          <p:cNvCxnSpPr>
            <a:stCxn id="5849" idx="0"/>
          </p:cNvCxnSpPr>
          <p:nvPr/>
        </p:nvCxnSpPr>
        <p:spPr>
          <a:xfrm rot="10800000" flipH="1">
            <a:off x="6731525" y="3071726"/>
            <a:ext cx="5700" cy="430800"/>
          </a:xfrm>
          <a:prstGeom prst="straightConnector1">
            <a:avLst/>
          </a:prstGeom>
          <a:noFill/>
          <a:ln w="9525" cap="flat" cmpd="sng">
            <a:solidFill>
              <a:srgbClr val="3D85C6"/>
            </a:solidFill>
            <a:prstDash val="solid"/>
            <a:round/>
            <a:headEnd type="none" w="med" len="med"/>
            <a:tailEnd type="triangle" w="med" len="med"/>
          </a:ln>
        </p:spPr>
      </p:cxnSp>
      <p:sp>
        <p:nvSpPr>
          <p:cNvPr id="5847" name="Google Shape;5847;p122"/>
          <p:cNvSpPr/>
          <p:nvPr/>
        </p:nvSpPr>
        <p:spPr>
          <a:xfrm>
            <a:off x="6574888" y="2751613"/>
            <a:ext cx="311700" cy="320100"/>
          </a:xfrm>
          <a:prstGeom prst="ellipse">
            <a:avLst/>
          </a:prstGeom>
          <a:solidFill>
            <a:srgbClr val="FBFB8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5850" name="Google Shape;5850;p122"/>
          <p:cNvCxnSpPr/>
          <p:nvPr/>
        </p:nvCxnSpPr>
        <p:spPr>
          <a:xfrm rot="10800000" flipH="1">
            <a:off x="7424357" y="3071713"/>
            <a:ext cx="5700" cy="430800"/>
          </a:xfrm>
          <a:prstGeom prst="straightConnector1">
            <a:avLst/>
          </a:prstGeom>
          <a:noFill/>
          <a:ln w="9525" cap="flat" cmpd="sng">
            <a:solidFill>
              <a:srgbClr val="3D85C6"/>
            </a:solidFill>
            <a:prstDash val="solid"/>
            <a:round/>
            <a:headEnd type="none" w="med" len="med"/>
            <a:tailEnd type="triangle" w="med" len="med"/>
          </a:ln>
        </p:spPr>
      </p:cxnSp>
      <p:sp>
        <p:nvSpPr>
          <p:cNvPr id="5851" name="Google Shape;5851;p122"/>
          <p:cNvSpPr/>
          <p:nvPr/>
        </p:nvSpPr>
        <p:spPr>
          <a:xfrm>
            <a:off x="7267738" y="2751613"/>
            <a:ext cx="311700" cy="320100"/>
          </a:xfrm>
          <a:prstGeom prst="ellipse">
            <a:avLst/>
          </a:prstGeom>
          <a:solidFill>
            <a:srgbClr val="FBFB8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5852" name="Google Shape;5852;p122"/>
          <p:cNvCxnSpPr>
            <a:stCxn id="5847" idx="6"/>
            <a:endCxn id="5851" idx="2"/>
          </p:cNvCxnSpPr>
          <p:nvPr/>
        </p:nvCxnSpPr>
        <p:spPr>
          <a:xfrm>
            <a:off x="6886588" y="2911663"/>
            <a:ext cx="381300" cy="0"/>
          </a:xfrm>
          <a:prstGeom prst="straightConnector1">
            <a:avLst/>
          </a:prstGeom>
          <a:noFill/>
          <a:ln w="9525" cap="flat" cmpd="sng">
            <a:solidFill>
              <a:srgbClr val="3D85C6"/>
            </a:solidFill>
            <a:prstDash val="solid"/>
            <a:round/>
            <a:headEnd type="none" w="med" len="med"/>
            <a:tailEnd type="triangle" w="med" len="med"/>
          </a:ln>
        </p:spPr>
      </p:cxnSp>
      <p:cxnSp>
        <p:nvCxnSpPr>
          <p:cNvPr id="5853" name="Google Shape;5853;p122"/>
          <p:cNvCxnSpPr>
            <a:stCxn id="5851" idx="6"/>
            <a:endCxn id="5854" idx="2"/>
          </p:cNvCxnSpPr>
          <p:nvPr/>
        </p:nvCxnSpPr>
        <p:spPr>
          <a:xfrm>
            <a:off x="7579438" y="2911663"/>
            <a:ext cx="408900" cy="0"/>
          </a:xfrm>
          <a:prstGeom prst="straightConnector1">
            <a:avLst/>
          </a:prstGeom>
          <a:noFill/>
          <a:ln w="9525" cap="flat" cmpd="sng">
            <a:solidFill>
              <a:srgbClr val="3D85C6"/>
            </a:solidFill>
            <a:prstDash val="solid"/>
            <a:round/>
            <a:headEnd type="none" w="med" len="med"/>
            <a:tailEnd type="triangle" w="med" len="med"/>
          </a:ln>
        </p:spPr>
      </p:cxnSp>
      <p:cxnSp>
        <p:nvCxnSpPr>
          <p:cNvPr id="5855" name="Google Shape;5855;p122"/>
          <p:cNvCxnSpPr>
            <a:stCxn id="5856" idx="0"/>
          </p:cNvCxnSpPr>
          <p:nvPr/>
        </p:nvCxnSpPr>
        <p:spPr>
          <a:xfrm rot="10800000" flipH="1">
            <a:off x="8145075" y="3071726"/>
            <a:ext cx="5700" cy="430800"/>
          </a:xfrm>
          <a:prstGeom prst="straightConnector1">
            <a:avLst/>
          </a:prstGeom>
          <a:noFill/>
          <a:ln w="9525" cap="flat" cmpd="sng">
            <a:solidFill>
              <a:srgbClr val="3D85C6"/>
            </a:solidFill>
            <a:prstDash val="solid"/>
            <a:round/>
            <a:headEnd type="none" w="med" len="med"/>
            <a:tailEnd type="triangle" w="med" len="med"/>
          </a:ln>
        </p:spPr>
      </p:cxnSp>
      <p:sp>
        <p:nvSpPr>
          <p:cNvPr id="5854" name="Google Shape;5854;p122"/>
          <p:cNvSpPr/>
          <p:nvPr/>
        </p:nvSpPr>
        <p:spPr>
          <a:xfrm>
            <a:off x="7988438" y="2751613"/>
            <a:ext cx="311700" cy="320100"/>
          </a:xfrm>
          <a:prstGeom prst="ellipse">
            <a:avLst/>
          </a:prstGeom>
          <a:solidFill>
            <a:srgbClr val="FBFB8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5857" name="Google Shape;5857;p122"/>
          <p:cNvCxnSpPr>
            <a:endCxn id="5858" idx="2"/>
          </p:cNvCxnSpPr>
          <p:nvPr/>
        </p:nvCxnSpPr>
        <p:spPr>
          <a:xfrm>
            <a:off x="6162388" y="2242588"/>
            <a:ext cx="408900" cy="0"/>
          </a:xfrm>
          <a:prstGeom prst="straightConnector1">
            <a:avLst/>
          </a:prstGeom>
          <a:noFill/>
          <a:ln w="9525" cap="flat" cmpd="sng">
            <a:solidFill>
              <a:srgbClr val="CC0000"/>
            </a:solidFill>
            <a:prstDash val="solid"/>
            <a:round/>
            <a:headEnd type="triangle" w="med" len="med"/>
            <a:tailEnd type="none" w="med" len="med"/>
          </a:ln>
        </p:spPr>
      </p:cxnSp>
      <p:sp>
        <p:nvSpPr>
          <p:cNvPr id="5858" name="Google Shape;5858;p122"/>
          <p:cNvSpPr/>
          <p:nvPr/>
        </p:nvSpPr>
        <p:spPr>
          <a:xfrm>
            <a:off x="6571288" y="2082538"/>
            <a:ext cx="311700" cy="320100"/>
          </a:xfrm>
          <a:prstGeom prst="ellipse">
            <a:avLst/>
          </a:prstGeom>
          <a:solidFill>
            <a:srgbClr val="FBFB8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859" name="Google Shape;5859;p122"/>
          <p:cNvSpPr/>
          <p:nvPr/>
        </p:nvSpPr>
        <p:spPr>
          <a:xfrm>
            <a:off x="7264138" y="2082538"/>
            <a:ext cx="311700" cy="320100"/>
          </a:xfrm>
          <a:prstGeom prst="ellipse">
            <a:avLst/>
          </a:prstGeom>
          <a:solidFill>
            <a:srgbClr val="FBFB8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5860" name="Google Shape;5860;p122"/>
          <p:cNvCxnSpPr>
            <a:stCxn id="5858" idx="6"/>
            <a:endCxn id="5859" idx="2"/>
          </p:cNvCxnSpPr>
          <p:nvPr/>
        </p:nvCxnSpPr>
        <p:spPr>
          <a:xfrm>
            <a:off x="6882988" y="2242588"/>
            <a:ext cx="381300" cy="0"/>
          </a:xfrm>
          <a:prstGeom prst="straightConnector1">
            <a:avLst/>
          </a:prstGeom>
          <a:noFill/>
          <a:ln w="9525" cap="flat" cmpd="sng">
            <a:solidFill>
              <a:srgbClr val="CC0000"/>
            </a:solidFill>
            <a:prstDash val="solid"/>
            <a:round/>
            <a:headEnd type="triangle" w="med" len="med"/>
            <a:tailEnd type="none" w="med" len="med"/>
          </a:ln>
        </p:spPr>
      </p:cxnSp>
      <p:cxnSp>
        <p:nvCxnSpPr>
          <p:cNvPr id="5861" name="Google Shape;5861;p122"/>
          <p:cNvCxnSpPr>
            <a:stCxn id="5859" idx="6"/>
            <a:endCxn id="5862" idx="2"/>
          </p:cNvCxnSpPr>
          <p:nvPr/>
        </p:nvCxnSpPr>
        <p:spPr>
          <a:xfrm>
            <a:off x="7575838" y="2242588"/>
            <a:ext cx="408900" cy="0"/>
          </a:xfrm>
          <a:prstGeom prst="straightConnector1">
            <a:avLst/>
          </a:prstGeom>
          <a:noFill/>
          <a:ln w="9525" cap="flat" cmpd="sng">
            <a:solidFill>
              <a:srgbClr val="CC0000"/>
            </a:solidFill>
            <a:prstDash val="solid"/>
            <a:round/>
            <a:headEnd type="triangle" w="med" len="med"/>
            <a:tailEnd type="none" w="med" len="med"/>
          </a:ln>
        </p:spPr>
      </p:cxnSp>
      <p:sp>
        <p:nvSpPr>
          <p:cNvPr id="5862" name="Google Shape;5862;p122"/>
          <p:cNvSpPr/>
          <p:nvPr/>
        </p:nvSpPr>
        <p:spPr>
          <a:xfrm>
            <a:off x="7984838" y="2082538"/>
            <a:ext cx="311700" cy="320100"/>
          </a:xfrm>
          <a:prstGeom prst="ellipse">
            <a:avLst/>
          </a:prstGeom>
          <a:solidFill>
            <a:srgbClr val="FBFB8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5863" name="Google Shape;5863;p122"/>
          <p:cNvCxnSpPr>
            <a:stCxn id="5849" idx="0"/>
            <a:endCxn id="5858" idx="6"/>
          </p:cNvCxnSpPr>
          <p:nvPr/>
        </p:nvCxnSpPr>
        <p:spPr>
          <a:xfrm rot="-5400000">
            <a:off x="6177238" y="2796838"/>
            <a:ext cx="1260000" cy="151500"/>
          </a:xfrm>
          <a:prstGeom prst="curvedConnector4">
            <a:avLst>
              <a:gd name="adj1" fmla="val 43649"/>
              <a:gd name="adj2" fmla="val 257178"/>
            </a:avLst>
          </a:prstGeom>
          <a:noFill/>
          <a:ln w="9525" cap="flat" cmpd="sng">
            <a:solidFill>
              <a:srgbClr val="CC0000"/>
            </a:solidFill>
            <a:prstDash val="solid"/>
            <a:round/>
            <a:headEnd type="none" w="med" len="med"/>
            <a:tailEnd type="triangle" w="med" len="med"/>
          </a:ln>
        </p:spPr>
      </p:cxnSp>
      <p:cxnSp>
        <p:nvCxnSpPr>
          <p:cNvPr id="5864" name="Google Shape;5864;p122"/>
          <p:cNvCxnSpPr>
            <a:stCxn id="5856" idx="0"/>
            <a:endCxn id="5862" idx="6"/>
          </p:cNvCxnSpPr>
          <p:nvPr/>
        </p:nvCxnSpPr>
        <p:spPr>
          <a:xfrm rot="-5400000">
            <a:off x="7590788" y="2796838"/>
            <a:ext cx="1260000" cy="151500"/>
          </a:xfrm>
          <a:prstGeom prst="curvedConnector4">
            <a:avLst>
              <a:gd name="adj1" fmla="val 43649"/>
              <a:gd name="adj2" fmla="val 257178"/>
            </a:avLst>
          </a:prstGeom>
          <a:noFill/>
          <a:ln w="9525" cap="flat" cmpd="sng">
            <a:solidFill>
              <a:srgbClr val="CC0000"/>
            </a:solidFill>
            <a:prstDash val="solid"/>
            <a:round/>
            <a:headEnd type="none" w="med" len="med"/>
            <a:tailEnd type="triangle" w="med" len="med"/>
          </a:ln>
        </p:spPr>
      </p:cxnSp>
      <p:cxnSp>
        <p:nvCxnSpPr>
          <p:cNvPr id="5865" name="Google Shape;5865;p122"/>
          <p:cNvCxnSpPr>
            <a:stCxn id="5866" idx="0"/>
            <a:endCxn id="5859" idx="6"/>
          </p:cNvCxnSpPr>
          <p:nvPr/>
        </p:nvCxnSpPr>
        <p:spPr>
          <a:xfrm rot="-5400000">
            <a:off x="6869788" y="2796538"/>
            <a:ext cx="1260000" cy="152100"/>
          </a:xfrm>
          <a:prstGeom prst="curvedConnector4">
            <a:avLst>
              <a:gd name="adj1" fmla="val 43649"/>
              <a:gd name="adj2" fmla="val 256558"/>
            </a:avLst>
          </a:prstGeom>
          <a:noFill/>
          <a:ln w="9525" cap="flat" cmpd="sng">
            <a:solidFill>
              <a:srgbClr val="CC0000"/>
            </a:solidFill>
            <a:prstDash val="solid"/>
            <a:round/>
            <a:headEnd type="none" w="med" len="med"/>
            <a:tailEnd type="triangle" w="med" len="med"/>
          </a:ln>
        </p:spPr>
      </p:cxnSp>
      <p:pic>
        <p:nvPicPr>
          <p:cNvPr id="5867" name="Google Shape;5867;p122"/>
          <p:cNvPicPr preferRelativeResize="0"/>
          <p:nvPr/>
        </p:nvPicPr>
        <p:blipFill>
          <a:blip r:embed="rId3">
            <a:alphaModFix/>
          </a:blip>
          <a:stretch>
            <a:fillRect/>
          </a:stretch>
        </p:blipFill>
        <p:spPr>
          <a:xfrm>
            <a:off x="6659828" y="2816938"/>
            <a:ext cx="141709" cy="196950"/>
          </a:xfrm>
          <a:prstGeom prst="rect">
            <a:avLst/>
          </a:prstGeom>
          <a:noFill/>
          <a:ln>
            <a:noFill/>
          </a:ln>
        </p:spPr>
      </p:pic>
      <p:pic>
        <p:nvPicPr>
          <p:cNvPr id="5868" name="Google Shape;5868;p122"/>
          <p:cNvPicPr preferRelativeResize="0"/>
          <p:nvPr/>
        </p:nvPicPr>
        <p:blipFill>
          <a:blip r:embed="rId3">
            <a:alphaModFix/>
          </a:blip>
          <a:stretch>
            <a:fillRect/>
          </a:stretch>
        </p:blipFill>
        <p:spPr>
          <a:xfrm>
            <a:off x="7352653" y="2816863"/>
            <a:ext cx="141709" cy="196950"/>
          </a:xfrm>
          <a:prstGeom prst="rect">
            <a:avLst/>
          </a:prstGeom>
          <a:noFill/>
          <a:ln>
            <a:noFill/>
          </a:ln>
        </p:spPr>
      </p:pic>
      <p:pic>
        <p:nvPicPr>
          <p:cNvPr id="5869" name="Google Shape;5869;p122"/>
          <p:cNvPicPr preferRelativeResize="0"/>
          <p:nvPr/>
        </p:nvPicPr>
        <p:blipFill>
          <a:blip r:embed="rId3">
            <a:alphaModFix/>
          </a:blip>
          <a:stretch>
            <a:fillRect/>
          </a:stretch>
        </p:blipFill>
        <p:spPr>
          <a:xfrm>
            <a:off x="8073403" y="2813188"/>
            <a:ext cx="141709" cy="196950"/>
          </a:xfrm>
          <a:prstGeom prst="rect">
            <a:avLst/>
          </a:prstGeom>
          <a:noFill/>
          <a:ln>
            <a:noFill/>
          </a:ln>
        </p:spPr>
      </p:pic>
      <p:pic>
        <p:nvPicPr>
          <p:cNvPr id="5870" name="Google Shape;5870;p122"/>
          <p:cNvPicPr preferRelativeResize="0"/>
          <p:nvPr/>
        </p:nvPicPr>
        <p:blipFill>
          <a:blip r:embed="rId4">
            <a:alphaModFix/>
          </a:blip>
          <a:stretch>
            <a:fillRect/>
          </a:stretch>
        </p:blipFill>
        <p:spPr>
          <a:xfrm>
            <a:off x="6643762" y="2144113"/>
            <a:ext cx="166650" cy="196950"/>
          </a:xfrm>
          <a:prstGeom prst="rect">
            <a:avLst/>
          </a:prstGeom>
          <a:noFill/>
          <a:ln>
            <a:noFill/>
          </a:ln>
        </p:spPr>
      </p:pic>
      <p:pic>
        <p:nvPicPr>
          <p:cNvPr id="5871" name="Google Shape;5871;p122"/>
          <p:cNvPicPr preferRelativeResize="0"/>
          <p:nvPr/>
        </p:nvPicPr>
        <p:blipFill>
          <a:blip r:embed="rId4">
            <a:alphaModFix/>
          </a:blip>
          <a:stretch>
            <a:fillRect/>
          </a:stretch>
        </p:blipFill>
        <p:spPr>
          <a:xfrm>
            <a:off x="7336587" y="2144113"/>
            <a:ext cx="166650" cy="196950"/>
          </a:xfrm>
          <a:prstGeom prst="rect">
            <a:avLst/>
          </a:prstGeom>
          <a:noFill/>
          <a:ln w="9525" cap="flat" cmpd="sng">
            <a:solidFill>
              <a:schemeClr val="lt1"/>
            </a:solidFill>
            <a:prstDash val="solid"/>
            <a:round/>
            <a:headEnd type="none" w="sm" len="sm"/>
            <a:tailEnd type="none" w="sm" len="sm"/>
          </a:ln>
        </p:spPr>
      </p:pic>
      <p:pic>
        <p:nvPicPr>
          <p:cNvPr id="5872" name="Google Shape;5872;p122"/>
          <p:cNvPicPr preferRelativeResize="0"/>
          <p:nvPr/>
        </p:nvPicPr>
        <p:blipFill>
          <a:blip r:embed="rId4">
            <a:alphaModFix/>
          </a:blip>
          <a:stretch>
            <a:fillRect/>
          </a:stretch>
        </p:blipFill>
        <p:spPr>
          <a:xfrm>
            <a:off x="8057337" y="2144113"/>
            <a:ext cx="166650" cy="196950"/>
          </a:xfrm>
          <a:prstGeom prst="rect">
            <a:avLst/>
          </a:prstGeom>
          <a:noFill/>
          <a:ln>
            <a:noFill/>
          </a:ln>
        </p:spPr>
      </p:pic>
      <p:sp>
        <p:nvSpPr>
          <p:cNvPr id="5873" name="Google Shape;5873;p122"/>
          <p:cNvSpPr/>
          <p:nvPr/>
        </p:nvSpPr>
        <p:spPr>
          <a:xfrm>
            <a:off x="6575675" y="1349238"/>
            <a:ext cx="311700" cy="320100"/>
          </a:xfrm>
          <a:prstGeom prst="ellipse">
            <a:avLst/>
          </a:prstGeom>
          <a:solidFill>
            <a:srgbClr val="FCE5CD"/>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p>
        </p:txBody>
      </p:sp>
      <p:sp>
        <p:nvSpPr>
          <p:cNvPr id="5874" name="Google Shape;5874;p122"/>
          <p:cNvSpPr/>
          <p:nvPr/>
        </p:nvSpPr>
        <p:spPr>
          <a:xfrm>
            <a:off x="7268525" y="1349238"/>
            <a:ext cx="311700" cy="320100"/>
          </a:xfrm>
          <a:prstGeom prst="ellipse">
            <a:avLst/>
          </a:prstGeom>
          <a:solidFill>
            <a:srgbClr val="FCE5CD"/>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p>
        </p:txBody>
      </p:sp>
      <p:sp>
        <p:nvSpPr>
          <p:cNvPr id="5875" name="Google Shape;5875;p122"/>
          <p:cNvSpPr/>
          <p:nvPr/>
        </p:nvSpPr>
        <p:spPr>
          <a:xfrm>
            <a:off x="7989225" y="1349238"/>
            <a:ext cx="311700" cy="320100"/>
          </a:xfrm>
          <a:prstGeom prst="ellipse">
            <a:avLst/>
          </a:prstGeom>
          <a:solidFill>
            <a:srgbClr val="FCE5CD"/>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p>
        </p:txBody>
      </p:sp>
      <p:cxnSp>
        <p:nvCxnSpPr>
          <p:cNvPr id="5876" name="Google Shape;5876;p122"/>
          <p:cNvCxnSpPr>
            <a:stCxn id="5858" idx="0"/>
            <a:endCxn id="5873" idx="4"/>
          </p:cNvCxnSpPr>
          <p:nvPr/>
        </p:nvCxnSpPr>
        <p:spPr>
          <a:xfrm rot="10800000" flipH="1">
            <a:off x="6727138" y="1669438"/>
            <a:ext cx="4500" cy="413100"/>
          </a:xfrm>
          <a:prstGeom prst="straightConnector1">
            <a:avLst/>
          </a:prstGeom>
          <a:noFill/>
          <a:ln w="9525" cap="flat" cmpd="sng">
            <a:solidFill>
              <a:srgbClr val="CC0000"/>
            </a:solidFill>
            <a:prstDash val="solid"/>
            <a:round/>
            <a:headEnd type="none" w="med" len="med"/>
            <a:tailEnd type="triangle" w="med" len="med"/>
          </a:ln>
        </p:spPr>
      </p:cxnSp>
      <p:cxnSp>
        <p:nvCxnSpPr>
          <p:cNvPr id="5877" name="Google Shape;5877;p122"/>
          <p:cNvCxnSpPr>
            <a:stCxn id="5859" idx="0"/>
            <a:endCxn id="5874" idx="4"/>
          </p:cNvCxnSpPr>
          <p:nvPr/>
        </p:nvCxnSpPr>
        <p:spPr>
          <a:xfrm rot="10800000" flipH="1">
            <a:off x="7419988" y="1669438"/>
            <a:ext cx="4500" cy="413100"/>
          </a:xfrm>
          <a:prstGeom prst="straightConnector1">
            <a:avLst/>
          </a:prstGeom>
          <a:noFill/>
          <a:ln w="9525" cap="flat" cmpd="sng">
            <a:solidFill>
              <a:srgbClr val="CC0000"/>
            </a:solidFill>
            <a:prstDash val="solid"/>
            <a:round/>
            <a:headEnd type="none" w="med" len="med"/>
            <a:tailEnd type="triangle" w="med" len="med"/>
          </a:ln>
        </p:spPr>
      </p:cxnSp>
      <p:cxnSp>
        <p:nvCxnSpPr>
          <p:cNvPr id="5878" name="Google Shape;5878;p122"/>
          <p:cNvCxnSpPr>
            <a:stCxn id="5875" idx="0"/>
            <a:endCxn id="5828" idx="4"/>
          </p:cNvCxnSpPr>
          <p:nvPr/>
        </p:nvCxnSpPr>
        <p:spPr>
          <a:xfrm rot="10800000">
            <a:off x="4951275" y="822438"/>
            <a:ext cx="3193800" cy="526800"/>
          </a:xfrm>
          <a:prstGeom prst="straightConnector1">
            <a:avLst/>
          </a:prstGeom>
          <a:noFill/>
          <a:ln w="9525" cap="flat" cmpd="sng">
            <a:solidFill>
              <a:srgbClr val="000000"/>
            </a:solidFill>
            <a:prstDash val="solid"/>
            <a:round/>
            <a:headEnd type="none" w="med" len="med"/>
            <a:tailEnd type="none" w="med" len="med"/>
          </a:ln>
        </p:spPr>
      </p:cxnSp>
      <p:cxnSp>
        <p:nvCxnSpPr>
          <p:cNvPr id="5879" name="Google Shape;5879;p122"/>
          <p:cNvCxnSpPr>
            <a:stCxn id="5862" idx="0"/>
            <a:endCxn id="5875" idx="4"/>
          </p:cNvCxnSpPr>
          <p:nvPr/>
        </p:nvCxnSpPr>
        <p:spPr>
          <a:xfrm rot="10800000" flipH="1">
            <a:off x="8140688" y="1669438"/>
            <a:ext cx="4500" cy="413100"/>
          </a:xfrm>
          <a:prstGeom prst="straightConnector1">
            <a:avLst/>
          </a:prstGeom>
          <a:noFill/>
          <a:ln w="9525" cap="flat" cmpd="sng">
            <a:solidFill>
              <a:srgbClr val="CC0000"/>
            </a:solidFill>
            <a:prstDash val="solid"/>
            <a:round/>
            <a:headEnd type="none" w="med" len="med"/>
            <a:tailEnd type="triangle" w="med" len="med"/>
          </a:ln>
        </p:spPr>
      </p:cxnSp>
      <p:cxnSp>
        <p:nvCxnSpPr>
          <p:cNvPr id="5880" name="Google Shape;5880;p122"/>
          <p:cNvCxnSpPr>
            <a:stCxn id="5873" idx="0"/>
            <a:endCxn id="5828" idx="4"/>
          </p:cNvCxnSpPr>
          <p:nvPr/>
        </p:nvCxnSpPr>
        <p:spPr>
          <a:xfrm rot="10800000">
            <a:off x="4951325" y="822438"/>
            <a:ext cx="1780200" cy="526800"/>
          </a:xfrm>
          <a:prstGeom prst="straightConnector1">
            <a:avLst/>
          </a:prstGeom>
          <a:noFill/>
          <a:ln w="9525" cap="flat" cmpd="sng">
            <a:solidFill>
              <a:srgbClr val="000000"/>
            </a:solidFill>
            <a:prstDash val="solid"/>
            <a:round/>
            <a:headEnd type="none" w="med" len="med"/>
            <a:tailEnd type="none" w="med" len="med"/>
          </a:ln>
        </p:spPr>
      </p:cxnSp>
      <p:cxnSp>
        <p:nvCxnSpPr>
          <p:cNvPr id="5881" name="Google Shape;5881;p122"/>
          <p:cNvCxnSpPr>
            <a:stCxn id="5874" idx="0"/>
            <a:endCxn id="5828" idx="4"/>
          </p:cNvCxnSpPr>
          <p:nvPr/>
        </p:nvCxnSpPr>
        <p:spPr>
          <a:xfrm rot="10800000">
            <a:off x="4951175" y="822438"/>
            <a:ext cx="2473200" cy="526800"/>
          </a:xfrm>
          <a:prstGeom prst="straightConnector1">
            <a:avLst/>
          </a:prstGeom>
          <a:noFill/>
          <a:ln w="9525" cap="flat" cmpd="sng">
            <a:solidFill>
              <a:srgbClr val="000000"/>
            </a:solidFill>
            <a:prstDash val="solid"/>
            <a:round/>
            <a:headEnd type="none" w="med" len="med"/>
            <a:tailEnd type="none" w="med" len="med"/>
          </a:ln>
        </p:spPr>
      </p:cxnSp>
      <p:cxnSp>
        <p:nvCxnSpPr>
          <p:cNvPr id="5882" name="Google Shape;5882;p122"/>
          <p:cNvCxnSpPr>
            <a:stCxn id="5847" idx="0"/>
            <a:endCxn id="5873" idx="2"/>
          </p:cNvCxnSpPr>
          <p:nvPr/>
        </p:nvCxnSpPr>
        <p:spPr>
          <a:xfrm rot="5400000" flipH="1">
            <a:off x="6032038" y="2052913"/>
            <a:ext cx="1242300" cy="155100"/>
          </a:xfrm>
          <a:prstGeom prst="curvedConnector4">
            <a:avLst>
              <a:gd name="adj1" fmla="val 32519"/>
              <a:gd name="adj2" fmla="val 253506"/>
            </a:avLst>
          </a:prstGeom>
          <a:noFill/>
          <a:ln w="9525" cap="flat" cmpd="sng">
            <a:solidFill>
              <a:srgbClr val="3D85C6"/>
            </a:solidFill>
            <a:prstDash val="solid"/>
            <a:round/>
            <a:headEnd type="none" w="med" len="med"/>
            <a:tailEnd type="triangle" w="med" len="med"/>
          </a:ln>
        </p:spPr>
      </p:cxnSp>
      <p:cxnSp>
        <p:nvCxnSpPr>
          <p:cNvPr id="5883" name="Google Shape;5883;p122"/>
          <p:cNvCxnSpPr>
            <a:stCxn id="5851" idx="0"/>
            <a:endCxn id="5874" idx="2"/>
          </p:cNvCxnSpPr>
          <p:nvPr/>
        </p:nvCxnSpPr>
        <p:spPr>
          <a:xfrm rot="5400000" flipH="1">
            <a:off x="6724888" y="2052913"/>
            <a:ext cx="1242300" cy="155100"/>
          </a:xfrm>
          <a:prstGeom prst="curvedConnector4">
            <a:avLst>
              <a:gd name="adj1" fmla="val 33131"/>
              <a:gd name="adj2" fmla="val 253506"/>
            </a:avLst>
          </a:prstGeom>
          <a:noFill/>
          <a:ln w="9525" cap="flat" cmpd="sng">
            <a:solidFill>
              <a:srgbClr val="3D85C6"/>
            </a:solidFill>
            <a:prstDash val="solid"/>
            <a:round/>
            <a:headEnd type="none" w="med" len="med"/>
            <a:tailEnd type="triangle" w="med" len="med"/>
          </a:ln>
        </p:spPr>
      </p:cxnSp>
      <p:cxnSp>
        <p:nvCxnSpPr>
          <p:cNvPr id="5884" name="Google Shape;5884;p122"/>
          <p:cNvCxnSpPr>
            <a:stCxn id="5854" idx="0"/>
            <a:endCxn id="5875" idx="2"/>
          </p:cNvCxnSpPr>
          <p:nvPr/>
        </p:nvCxnSpPr>
        <p:spPr>
          <a:xfrm rot="5400000" flipH="1">
            <a:off x="7445588" y="2052913"/>
            <a:ext cx="1242300" cy="155100"/>
          </a:xfrm>
          <a:prstGeom prst="curvedConnector4">
            <a:avLst>
              <a:gd name="adj1" fmla="val 32519"/>
              <a:gd name="adj2" fmla="val 253506"/>
            </a:avLst>
          </a:prstGeom>
          <a:noFill/>
          <a:ln w="9525" cap="flat" cmpd="sng">
            <a:solidFill>
              <a:srgbClr val="3D85C6"/>
            </a:solidFill>
            <a:prstDash val="solid"/>
            <a:round/>
            <a:headEnd type="none" w="med" len="med"/>
            <a:tailEnd type="triangle" w="med" len="med"/>
          </a:ln>
        </p:spPr>
      </p:cxnSp>
      <p:pic>
        <p:nvPicPr>
          <p:cNvPr id="5885" name="Google Shape;5885;p122"/>
          <p:cNvPicPr preferRelativeResize="0"/>
          <p:nvPr/>
        </p:nvPicPr>
        <p:blipFill>
          <a:blip r:embed="rId5">
            <a:alphaModFix/>
          </a:blip>
          <a:stretch>
            <a:fillRect/>
          </a:stretch>
        </p:blipFill>
        <p:spPr>
          <a:xfrm>
            <a:off x="6648200" y="1410813"/>
            <a:ext cx="166650" cy="196950"/>
          </a:xfrm>
          <a:prstGeom prst="rect">
            <a:avLst/>
          </a:prstGeom>
          <a:noFill/>
          <a:ln>
            <a:noFill/>
          </a:ln>
        </p:spPr>
      </p:pic>
      <p:pic>
        <p:nvPicPr>
          <p:cNvPr id="5886" name="Google Shape;5886;p122"/>
          <p:cNvPicPr preferRelativeResize="0"/>
          <p:nvPr/>
        </p:nvPicPr>
        <p:blipFill>
          <a:blip r:embed="rId5">
            <a:alphaModFix/>
          </a:blip>
          <a:stretch>
            <a:fillRect/>
          </a:stretch>
        </p:blipFill>
        <p:spPr>
          <a:xfrm>
            <a:off x="7354975" y="1410813"/>
            <a:ext cx="166650" cy="196950"/>
          </a:xfrm>
          <a:prstGeom prst="rect">
            <a:avLst/>
          </a:prstGeom>
          <a:noFill/>
          <a:ln>
            <a:noFill/>
          </a:ln>
        </p:spPr>
      </p:pic>
      <p:pic>
        <p:nvPicPr>
          <p:cNvPr id="5887" name="Google Shape;5887;p122"/>
          <p:cNvPicPr preferRelativeResize="0"/>
          <p:nvPr/>
        </p:nvPicPr>
        <p:blipFill>
          <a:blip r:embed="rId5">
            <a:alphaModFix/>
          </a:blip>
          <a:stretch>
            <a:fillRect/>
          </a:stretch>
        </p:blipFill>
        <p:spPr>
          <a:xfrm>
            <a:off x="8061750" y="1410813"/>
            <a:ext cx="166650" cy="196950"/>
          </a:xfrm>
          <a:prstGeom prst="rect">
            <a:avLst/>
          </a:prstGeom>
          <a:noFill/>
          <a:ln>
            <a:noFill/>
          </a:ln>
        </p:spPr>
      </p:pic>
      <p:sp>
        <p:nvSpPr>
          <p:cNvPr id="5888" name="Google Shape;5888;p122"/>
          <p:cNvSpPr txBox="1"/>
          <p:nvPr/>
        </p:nvSpPr>
        <p:spPr>
          <a:xfrm>
            <a:off x="779550" y="2263650"/>
            <a:ext cx="858600" cy="61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Times New Roman"/>
                <a:ea typeface="Times New Roman"/>
                <a:cs typeface="Times New Roman"/>
                <a:sym typeface="Times New Roman"/>
              </a:rPr>
              <a:t>LSTM layer </a:t>
            </a:r>
            <a:endParaRPr>
              <a:latin typeface="Times New Roman"/>
              <a:ea typeface="Times New Roman"/>
              <a:cs typeface="Times New Roman"/>
              <a:sym typeface="Times New Roman"/>
            </a:endParaRPr>
          </a:p>
        </p:txBody>
      </p:sp>
      <p:sp>
        <p:nvSpPr>
          <p:cNvPr id="5889" name="Google Shape;5889;p122"/>
          <p:cNvSpPr txBox="1"/>
          <p:nvPr/>
        </p:nvSpPr>
        <p:spPr>
          <a:xfrm>
            <a:off x="2474325" y="502300"/>
            <a:ext cx="1047900" cy="32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Times New Roman"/>
                <a:ea typeface="Times New Roman"/>
                <a:cs typeface="Times New Roman"/>
                <a:sym typeface="Times New Roman"/>
              </a:rPr>
              <a:t>Attention layer</a:t>
            </a:r>
            <a:endParaRPr>
              <a:latin typeface="Times New Roman"/>
              <a:ea typeface="Times New Roman"/>
              <a:cs typeface="Times New Roman"/>
              <a:sym typeface="Times New Roman"/>
            </a:endParaRPr>
          </a:p>
        </p:txBody>
      </p:sp>
      <p:sp>
        <p:nvSpPr>
          <p:cNvPr id="5890" name="Google Shape;5890;p122"/>
          <p:cNvSpPr txBox="1"/>
          <p:nvPr/>
        </p:nvSpPr>
        <p:spPr>
          <a:xfrm>
            <a:off x="896850" y="3578488"/>
            <a:ext cx="624000" cy="548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Times New Roman"/>
                <a:ea typeface="Times New Roman"/>
                <a:cs typeface="Times New Roman"/>
                <a:sym typeface="Times New Roman"/>
              </a:rPr>
              <a:t>CNN</a:t>
            </a:r>
            <a:endParaRPr>
              <a:latin typeface="Times New Roman"/>
              <a:ea typeface="Times New Roman"/>
              <a:cs typeface="Times New Roman"/>
              <a:sym typeface="Times New Roman"/>
            </a:endParaRPr>
          </a:p>
          <a:p>
            <a:pPr marL="0" lvl="0" indent="0" algn="ctr" rtl="0">
              <a:spcBef>
                <a:spcPts val="0"/>
              </a:spcBef>
              <a:spcAft>
                <a:spcPts val="0"/>
              </a:spcAft>
              <a:buNone/>
            </a:pPr>
            <a:r>
              <a:rPr lang="en">
                <a:latin typeface="Times New Roman"/>
                <a:ea typeface="Times New Roman"/>
                <a:cs typeface="Times New Roman"/>
                <a:sym typeface="Times New Roman"/>
              </a:rPr>
              <a:t>layer</a:t>
            </a:r>
            <a:endParaRPr>
              <a:latin typeface="Times New Roman"/>
              <a:ea typeface="Times New Roman"/>
              <a:cs typeface="Times New Roman"/>
              <a:sym typeface="Times New Roman"/>
            </a:endParaRPr>
          </a:p>
        </p:txBody>
      </p:sp>
      <p:sp>
        <p:nvSpPr>
          <p:cNvPr id="5828" name="Google Shape;5828;p122"/>
          <p:cNvSpPr/>
          <p:nvPr/>
        </p:nvSpPr>
        <p:spPr>
          <a:xfrm>
            <a:off x="4795450" y="502288"/>
            <a:ext cx="311700" cy="320100"/>
          </a:xfrm>
          <a:prstGeom prst="flowChartOr">
            <a:avLst/>
          </a:prstGeom>
          <a:solidFill>
            <a:srgbClr val="FCE5CD"/>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p>
        </p:txBody>
      </p:sp>
      <p:sp>
        <p:nvSpPr>
          <p:cNvPr id="5891" name="Google Shape;5891;p122"/>
          <p:cNvSpPr/>
          <p:nvPr/>
        </p:nvSpPr>
        <p:spPr>
          <a:xfrm>
            <a:off x="2291038" y="3502527"/>
            <a:ext cx="311700" cy="896400"/>
          </a:xfrm>
          <a:prstGeom prst="rect">
            <a:avLst/>
          </a:prstGeom>
          <a:solidFill>
            <a:srgbClr val="53C6FC"/>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2" name="Google Shape;5892;p122"/>
          <p:cNvSpPr txBox="1"/>
          <p:nvPr/>
        </p:nvSpPr>
        <p:spPr>
          <a:xfrm>
            <a:off x="2298313" y="3740800"/>
            <a:ext cx="311700" cy="385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5893" name="Google Shape;5893;p122"/>
          <p:cNvSpPr/>
          <p:nvPr/>
        </p:nvSpPr>
        <p:spPr>
          <a:xfrm>
            <a:off x="3031875" y="3502527"/>
            <a:ext cx="311700" cy="896400"/>
          </a:xfrm>
          <a:prstGeom prst="rect">
            <a:avLst/>
          </a:prstGeom>
          <a:solidFill>
            <a:srgbClr val="53C6FC"/>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4" name="Google Shape;5894;p122"/>
          <p:cNvSpPr txBox="1"/>
          <p:nvPr/>
        </p:nvSpPr>
        <p:spPr>
          <a:xfrm>
            <a:off x="3039150" y="3740800"/>
            <a:ext cx="311700" cy="385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5895" name="Google Shape;5895;p122"/>
          <p:cNvSpPr/>
          <p:nvPr/>
        </p:nvSpPr>
        <p:spPr>
          <a:xfrm>
            <a:off x="3745538" y="3502527"/>
            <a:ext cx="311700" cy="896400"/>
          </a:xfrm>
          <a:prstGeom prst="rect">
            <a:avLst/>
          </a:prstGeom>
          <a:solidFill>
            <a:srgbClr val="53C6FC"/>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6" name="Google Shape;5896;p122"/>
          <p:cNvSpPr txBox="1"/>
          <p:nvPr/>
        </p:nvSpPr>
        <p:spPr>
          <a:xfrm>
            <a:off x="3752813" y="3740800"/>
            <a:ext cx="311700" cy="385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5897" name="Google Shape;5897;p122"/>
          <p:cNvSpPr/>
          <p:nvPr/>
        </p:nvSpPr>
        <p:spPr>
          <a:xfrm>
            <a:off x="4419000" y="3502527"/>
            <a:ext cx="311700" cy="896400"/>
          </a:xfrm>
          <a:prstGeom prst="rect">
            <a:avLst/>
          </a:prstGeom>
          <a:solidFill>
            <a:srgbClr val="53C6FC"/>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8" name="Google Shape;5898;p122"/>
          <p:cNvSpPr txBox="1"/>
          <p:nvPr/>
        </p:nvSpPr>
        <p:spPr>
          <a:xfrm>
            <a:off x="4426275" y="3740800"/>
            <a:ext cx="311700" cy="385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5899" name="Google Shape;5899;p122"/>
          <p:cNvSpPr/>
          <p:nvPr/>
        </p:nvSpPr>
        <p:spPr>
          <a:xfrm>
            <a:off x="5159838" y="3502527"/>
            <a:ext cx="311700" cy="896400"/>
          </a:xfrm>
          <a:prstGeom prst="rect">
            <a:avLst/>
          </a:prstGeom>
          <a:solidFill>
            <a:srgbClr val="53C6FC"/>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0" name="Google Shape;5900;p122"/>
          <p:cNvSpPr txBox="1"/>
          <p:nvPr/>
        </p:nvSpPr>
        <p:spPr>
          <a:xfrm>
            <a:off x="5167113" y="3740800"/>
            <a:ext cx="311700" cy="385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5901" name="Google Shape;5901;p122"/>
          <p:cNvSpPr/>
          <p:nvPr/>
        </p:nvSpPr>
        <p:spPr>
          <a:xfrm>
            <a:off x="5850175" y="3502527"/>
            <a:ext cx="311700" cy="896400"/>
          </a:xfrm>
          <a:prstGeom prst="rect">
            <a:avLst/>
          </a:prstGeom>
          <a:solidFill>
            <a:srgbClr val="53C6FC"/>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2" name="Google Shape;5902;p122"/>
          <p:cNvSpPr txBox="1"/>
          <p:nvPr/>
        </p:nvSpPr>
        <p:spPr>
          <a:xfrm>
            <a:off x="5857450" y="3740800"/>
            <a:ext cx="311700" cy="385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5903" name="Google Shape;5903;p122"/>
          <p:cNvSpPr/>
          <p:nvPr/>
        </p:nvSpPr>
        <p:spPr>
          <a:xfrm>
            <a:off x="6563838" y="3502527"/>
            <a:ext cx="311700" cy="896400"/>
          </a:xfrm>
          <a:prstGeom prst="rect">
            <a:avLst/>
          </a:prstGeom>
          <a:solidFill>
            <a:srgbClr val="53C6FC"/>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4" name="Google Shape;5904;p122"/>
          <p:cNvSpPr txBox="1"/>
          <p:nvPr/>
        </p:nvSpPr>
        <p:spPr>
          <a:xfrm>
            <a:off x="6571113" y="3740800"/>
            <a:ext cx="311700" cy="385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5905" name="Google Shape;5905;p122"/>
          <p:cNvSpPr/>
          <p:nvPr/>
        </p:nvSpPr>
        <p:spPr>
          <a:xfrm>
            <a:off x="7237300" y="3502527"/>
            <a:ext cx="311700" cy="896400"/>
          </a:xfrm>
          <a:prstGeom prst="rect">
            <a:avLst/>
          </a:prstGeom>
          <a:solidFill>
            <a:srgbClr val="53C6FC"/>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6" name="Google Shape;5906;p122"/>
          <p:cNvSpPr txBox="1"/>
          <p:nvPr/>
        </p:nvSpPr>
        <p:spPr>
          <a:xfrm>
            <a:off x="7244575" y="3740800"/>
            <a:ext cx="311700" cy="385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5907" name="Google Shape;5907;p122"/>
          <p:cNvSpPr/>
          <p:nvPr/>
        </p:nvSpPr>
        <p:spPr>
          <a:xfrm>
            <a:off x="7978138" y="3502527"/>
            <a:ext cx="311700" cy="896400"/>
          </a:xfrm>
          <a:prstGeom prst="rect">
            <a:avLst/>
          </a:prstGeom>
          <a:solidFill>
            <a:srgbClr val="53C6FC"/>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8" name="Google Shape;5908;p122"/>
          <p:cNvSpPr txBox="1"/>
          <p:nvPr/>
        </p:nvSpPr>
        <p:spPr>
          <a:xfrm>
            <a:off x="7985413" y="3740800"/>
            <a:ext cx="311700" cy="385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5912"/>
        <p:cNvGrpSpPr/>
        <p:nvPr/>
      </p:nvGrpSpPr>
      <p:grpSpPr>
        <a:xfrm>
          <a:off x="0" y="0"/>
          <a:ext cx="0" cy="0"/>
          <a:chOff x="0" y="0"/>
          <a:chExt cx="0" cy="0"/>
        </a:xfrm>
      </p:grpSpPr>
      <p:cxnSp>
        <p:nvCxnSpPr>
          <p:cNvPr id="5913" name="Google Shape;5913;p123"/>
          <p:cNvCxnSpPr>
            <a:stCxn id="5914" idx="0"/>
            <a:endCxn id="5915" idx="4"/>
          </p:cNvCxnSpPr>
          <p:nvPr/>
        </p:nvCxnSpPr>
        <p:spPr>
          <a:xfrm rot="10800000" flipH="1">
            <a:off x="1748875" y="3294701"/>
            <a:ext cx="7200" cy="486900"/>
          </a:xfrm>
          <a:prstGeom prst="straightConnector1">
            <a:avLst/>
          </a:prstGeom>
          <a:noFill/>
          <a:ln w="9525" cap="flat" cmpd="sng">
            <a:solidFill>
              <a:srgbClr val="3D85C6"/>
            </a:solidFill>
            <a:prstDash val="solid"/>
            <a:round/>
            <a:headEnd type="none" w="med" len="med"/>
            <a:tailEnd type="triangle" w="med" len="med"/>
          </a:ln>
        </p:spPr>
      </p:cxnSp>
      <p:sp>
        <p:nvSpPr>
          <p:cNvPr id="5914" name="Google Shape;5914;p123"/>
          <p:cNvSpPr/>
          <p:nvPr/>
        </p:nvSpPr>
        <p:spPr>
          <a:xfrm>
            <a:off x="1593025" y="3781601"/>
            <a:ext cx="311700" cy="875700"/>
          </a:xfrm>
          <a:prstGeom prst="rect">
            <a:avLst/>
          </a:prstGeom>
          <a:solidFill>
            <a:srgbClr val="53C6FC"/>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6" name="Google Shape;5916;p123"/>
          <p:cNvSpPr/>
          <p:nvPr/>
        </p:nvSpPr>
        <p:spPr>
          <a:xfrm>
            <a:off x="2285100" y="3781602"/>
            <a:ext cx="311700" cy="875700"/>
          </a:xfrm>
          <a:prstGeom prst="rect">
            <a:avLst/>
          </a:prstGeom>
          <a:solidFill>
            <a:srgbClr val="53C6FC"/>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7" name="Google Shape;5917;p123"/>
          <p:cNvSpPr txBox="1"/>
          <p:nvPr/>
        </p:nvSpPr>
        <p:spPr>
          <a:xfrm>
            <a:off x="1464725" y="4001768"/>
            <a:ext cx="563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C</a:t>
            </a:r>
            <a:endParaRPr/>
          </a:p>
        </p:txBody>
      </p:sp>
      <p:sp>
        <p:nvSpPr>
          <p:cNvPr id="5915" name="Google Shape;5915;p123"/>
          <p:cNvSpPr/>
          <p:nvPr/>
        </p:nvSpPr>
        <p:spPr>
          <a:xfrm>
            <a:off x="1600288" y="2974513"/>
            <a:ext cx="311700" cy="320100"/>
          </a:xfrm>
          <a:prstGeom prst="ellipse">
            <a:avLst/>
          </a:prstGeom>
          <a:solidFill>
            <a:srgbClr val="FBFB8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918" name="Google Shape;5918;p123"/>
          <p:cNvCxnSpPr>
            <a:stCxn id="5916" idx="0"/>
          </p:cNvCxnSpPr>
          <p:nvPr/>
        </p:nvCxnSpPr>
        <p:spPr>
          <a:xfrm rot="10800000" flipH="1">
            <a:off x="2440950" y="3294702"/>
            <a:ext cx="14400" cy="486900"/>
          </a:xfrm>
          <a:prstGeom prst="straightConnector1">
            <a:avLst/>
          </a:prstGeom>
          <a:noFill/>
          <a:ln w="9525" cap="flat" cmpd="sng">
            <a:solidFill>
              <a:srgbClr val="3D85C6"/>
            </a:solidFill>
            <a:prstDash val="solid"/>
            <a:round/>
            <a:headEnd type="none" w="med" len="med"/>
            <a:tailEnd type="triangle" w="med" len="med"/>
          </a:ln>
        </p:spPr>
      </p:cxnSp>
      <p:sp>
        <p:nvSpPr>
          <p:cNvPr id="5919" name="Google Shape;5919;p123"/>
          <p:cNvSpPr/>
          <p:nvPr/>
        </p:nvSpPr>
        <p:spPr>
          <a:xfrm>
            <a:off x="2293138" y="2974513"/>
            <a:ext cx="311700" cy="320100"/>
          </a:xfrm>
          <a:prstGeom prst="ellipse">
            <a:avLst/>
          </a:prstGeom>
          <a:solidFill>
            <a:srgbClr val="FBFB8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5920" name="Google Shape;5920;p123"/>
          <p:cNvCxnSpPr>
            <a:stCxn id="5915" idx="6"/>
            <a:endCxn id="5919" idx="2"/>
          </p:cNvCxnSpPr>
          <p:nvPr/>
        </p:nvCxnSpPr>
        <p:spPr>
          <a:xfrm>
            <a:off x="1911988" y="3134563"/>
            <a:ext cx="381300" cy="0"/>
          </a:xfrm>
          <a:prstGeom prst="straightConnector1">
            <a:avLst/>
          </a:prstGeom>
          <a:noFill/>
          <a:ln w="9525" cap="flat" cmpd="sng">
            <a:solidFill>
              <a:srgbClr val="3D85C6"/>
            </a:solidFill>
            <a:prstDash val="solid"/>
            <a:round/>
            <a:headEnd type="none" w="med" len="med"/>
            <a:tailEnd type="triangle" w="med" len="med"/>
          </a:ln>
        </p:spPr>
      </p:cxnSp>
      <p:cxnSp>
        <p:nvCxnSpPr>
          <p:cNvPr id="5921" name="Google Shape;5921;p123"/>
          <p:cNvCxnSpPr>
            <a:stCxn id="5919" idx="6"/>
            <a:endCxn id="5922" idx="2"/>
          </p:cNvCxnSpPr>
          <p:nvPr/>
        </p:nvCxnSpPr>
        <p:spPr>
          <a:xfrm>
            <a:off x="2604838" y="3134563"/>
            <a:ext cx="417900" cy="0"/>
          </a:xfrm>
          <a:prstGeom prst="straightConnector1">
            <a:avLst/>
          </a:prstGeom>
          <a:noFill/>
          <a:ln w="9525" cap="flat" cmpd="sng">
            <a:solidFill>
              <a:srgbClr val="3D85C6"/>
            </a:solidFill>
            <a:prstDash val="solid"/>
            <a:round/>
            <a:headEnd type="none" w="med" len="med"/>
            <a:tailEnd type="triangle" w="med" len="med"/>
          </a:ln>
        </p:spPr>
      </p:cxnSp>
      <p:cxnSp>
        <p:nvCxnSpPr>
          <p:cNvPr id="5923" name="Google Shape;5923;p123"/>
          <p:cNvCxnSpPr>
            <a:stCxn id="5924" idx="0"/>
            <a:endCxn id="5922" idx="4"/>
          </p:cNvCxnSpPr>
          <p:nvPr/>
        </p:nvCxnSpPr>
        <p:spPr>
          <a:xfrm rot="10800000" flipH="1">
            <a:off x="3171225" y="3294701"/>
            <a:ext cx="7200" cy="486900"/>
          </a:xfrm>
          <a:prstGeom prst="straightConnector1">
            <a:avLst/>
          </a:prstGeom>
          <a:noFill/>
          <a:ln w="9525" cap="flat" cmpd="sng">
            <a:solidFill>
              <a:srgbClr val="3D85C6"/>
            </a:solidFill>
            <a:prstDash val="solid"/>
            <a:round/>
            <a:headEnd type="none" w="med" len="med"/>
            <a:tailEnd type="triangle" w="med" len="med"/>
          </a:ln>
        </p:spPr>
      </p:cxnSp>
      <p:sp>
        <p:nvSpPr>
          <p:cNvPr id="5924" name="Google Shape;5924;p123"/>
          <p:cNvSpPr/>
          <p:nvPr/>
        </p:nvSpPr>
        <p:spPr>
          <a:xfrm>
            <a:off x="3015375" y="3781601"/>
            <a:ext cx="311700" cy="875700"/>
          </a:xfrm>
          <a:prstGeom prst="rect">
            <a:avLst/>
          </a:prstGeom>
          <a:solidFill>
            <a:srgbClr val="53C6FC"/>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5" name="Google Shape;5925;p123"/>
          <p:cNvSpPr/>
          <p:nvPr/>
        </p:nvSpPr>
        <p:spPr>
          <a:xfrm>
            <a:off x="3707450" y="3781602"/>
            <a:ext cx="311700" cy="875700"/>
          </a:xfrm>
          <a:prstGeom prst="rect">
            <a:avLst/>
          </a:prstGeom>
          <a:solidFill>
            <a:srgbClr val="53C6FC"/>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2" name="Google Shape;5922;p123"/>
          <p:cNvSpPr/>
          <p:nvPr/>
        </p:nvSpPr>
        <p:spPr>
          <a:xfrm>
            <a:off x="3022638" y="2974513"/>
            <a:ext cx="311700" cy="320100"/>
          </a:xfrm>
          <a:prstGeom prst="ellipse">
            <a:avLst/>
          </a:prstGeom>
          <a:solidFill>
            <a:srgbClr val="FBFB8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5926" name="Google Shape;5926;p123"/>
          <p:cNvCxnSpPr>
            <a:stCxn id="5925" idx="0"/>
            <a:endCxn id="5927" idx="4"/>
          </p:cNvCxnSpPr>
          <p:nvPr/>
        </p:nvCxnSpPr>
        <p:spPr>
          <a:xfrm rot="10800000" flipH="1">
            <a:off x="3863300" y="3294702"/>
            <a:ext cx="8100" cy="486900"/>
          </a:xfrm>
          <a:prstGeom prst="straightConnector1">
            <a:avLst/>
          </a:prstGeom>
          <a:noFill/>
          <a:ln w="9525" cap="flat" cmpd="sng">
            <a:solidFill>
              <a:srgbClr val="3D85C6"/>
            </a:solidFill>
            <a:prstDash val="solid"/>
            <a:round/>
            <a:headEnd type="none" w="med" len="med"/>
            <a:tailEnd type="triangle" w="med" len="med"/>
          </a:ln>
        </p:spPr>
      </p:cxnSp>
      <p:sp>
        <p:nvSpPr>
          <p:cNvPr id="5927" name="Google Shape;5927;p123"/>
          <p:cNvSpPr/>
          <p:nvPr/>
        </p:nvSpPr>
        <p:spPr>
          <a:xfrm>
            <a:off x="3715488" y="2974513"/>
            <a:ext cx="311700" cy="320100"/>
          </a:xfrm>
          <a:prstGeom prst="ellipse">
            <a:avLst/>
          </a:prstGeom>
          <a:solidFill>
            <a:srgbClr val="FBFB8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5928" name="Google Shape;5928;p123"/>
          <p:cNvCxnSpPr>
            <a:stCxn id="5922" idx="6"/>
            <a:endCxn id="5927" idx="2"/>
          </p:cNvCxnSpPr>
          <p:nvPr/>
        </p:nvCxnSpPr>
        <p:spPr>
          <a:xfrm>
            <a:off x="3334338" y="3134563"/>
            <a:ext cx="381300" cy="0"/>
          </a:xfrm>
          <a:prstGeom prst="straightConnector1">
            <a:avLst/>
          </a:prstGeom>
          <a:noFill/>
          <a:ln w="9525" cap="flat" cmpd="sng">
            <a:solidFill>
              <a:srgbClr val="3D85C6"/>
            </a:solidFill>
            <a:prstDash val="solid"/>
            <a:round/>
            <a:headEnd type="none" w="med" len="med"/>
            <a:tailEnd type="triangle" w="med" len="med"/>
          </a:ln>
        </p:spPr>
      </p:cxnSp>
      <p:cxnSp>
        <p:nvCxnSpPr>
          <p:cNvPr id="5929" name="Google Shape;5929;p123"/>
          <p:cNvCxnSpPr>
            <a:stCxn id="5927" idx="6"/>
            <a:endCxn id="5930" idx="2"/>
          </p:cNvCxnSpPr>
          <p:nvPr/>
        </p:nvCxnSpPr>
        <p:spPr>
          <a:xfrm>
            <a:off x="4027188" y="3134563"/>
            <a:ext cx="408900" cy="0"/>
          </a:xfrm>
          <a:prstGeom prst="straightConnector1">
            <a:avLst/>
          </a:prstGeom>
          <a:noFill/>
          <a:ln w="9525" cap="flat" cmpd="sng">
            <a:solidFill>
              <a:srgbClr val="3D85C6"/>
            </a:solidFill>
            <a:prstDash val="solid"/>
            <a:round/>
            <a:headEnd type="none" w="med" len="med"/>
            <a:tailEnd type="triangle" w="med" len="med"/>
          </a:ln>
        </p:spPr>
      </p:cxnSp>
      <p:cxnSp>
        <p:nvCxnSpPr>
          <p:cNvPr id="5931" name="Google Shape;5931;p123"/>
          <p:cNvCxnSpPr>
            <a:stCxn id="5932" idx="0"/>
            <a:endCxn id="5930" idx="4"/>
          </p:cNvCxnSpPr>
          <p:nvPr/>
        </p:nvCxnSpPr>
        <p:spPr>
          <a:xfrm rot="10800000" flipH="1">
            <a:off x="4584775" y="3294701"/>
            <a:ext cx="7200" cy="486900"/>
          </a:xfrm>
          <a:prstGeom prst="straightConnector1">
            <a:avLst/>
          </a:prstGeom>
          <a:noFill/>
          <a:ln w="9525" cap="flat" cmpd="sng">
            <a:solidFill>
              <a:srgbClr val="3D85C6"/>
            </a:solidFill>
            <a:prstDash val="solid"/>
            <a:round/>
            <a:headEnd type="none" w="med" len="med"/>
            <a:tailEnd type="triangle" w="med" len="med"/>
          </a:ln>
        </p:spPr>
      </p:cxnSp>
      <p:sp>
        <p:nvSpPr>
          <p:cNvPr id="5932" name="Google Shape;5932;p123"/>
          <p:cNvSpPr/>
          <p:nvPr/>
        </p:nvSpPr>
        <p:spPr>
          <a:xfrm>
            <a:off x="4428925" y="3781601"/>
            <a:ext cx="311700" cy="875700"/>
          </a:xfrm>
          <a:prstGeom prst="rect">
            <a:avLst/>
          </a:prstGeom>
          <a:solidFill>
            <a:srgbClr val="53C6FC"/>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3" name="Google Shape;5933;p123"/>
          <p:cNvSpPr/>
          <p:nvPr/>
        </p:nvSpPr>
        <p:spPr>
          <a:xfrm>
            <a:off x="5121000" y="3781602"/>
            <a:ext cx="311700" cy="875700"/>
          </a:xfrm>
          <a:prstGeom prst="rect">
            <a:avLst/>
          </a:prstGeom>
          <a:solidFill>
            <a:srgbClr val="53C6FC"/>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0" name="Google Shape;5930;p123"/>
          <p:cNvSpPr/>
          <p:nvPr/>
        </p:nvSpPr>
        <p:spPr>
          <a:xfrm>
            <a:off x="4436188" y="2974513"/>
            <a:ext cx="311700" cy="320100"/>
          </a:xfrm>
          <a:prstGeom prst="ellipse">
            <a:avLst/>
          </a:prstGeom>
          <a:solidFill>
            <a:srgbClr val="FBFB8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5934" name="Google Shape;5934;p123"/>
          <p:cNvCxnSpPr>
            <a:stCxn id="5933" idx="0"/>
            <a:endCxn id="5935" idx="4"/>
          </p:cNvCxnSpPr>
          <p:nvPr/>
        </p:nvCxnSpPr>
        <p:spPr>
          <a:xfrm rot="10800000" flipH="1">
            <a:off x="5276850" y="3294702"/>
            <a:ext cx="8100" cy="486900"/>
          </a:xfrm>
          <a:prstGeom prst="straightConnector1">
            <a:avLst/>
          </a:prstGeom>
          <a:noFill/>
          <a:ln w="9525" cap="flat" cmpd="sng">
            <a:solidFill>
              <a:srgbClr val="3D85C6"/>
            </a:solidFill>
            <a:prstDash val="solid"/>
            <a:round/>
            <a:headEnd type="none" w="med" len="med"/>
            <a:tailEnd type="triangle" w="med" len="med"/>
          </a:ln>
        </p:spPr>
      </p:cxnSp>
      <p:sp>
        <p:nvSpPr>
          <p:cNvPr id="5935" name="Google Shape;5935;p123"/>
          <p:cNvSpPr/>
          <p:nvPr/>
        </p:nvSpPr>
        <p:spPr>
          <a:xfrm>
            <a:off x="5129038" y="2974513"/>
            <a:ext cx="311700" cy="320100"/>
          </a:xfrm>
          <a:prstGeom prst="ellipse">
            <a:avLst/>
          </a:prstGeom>
          <a:solidFill>
            <a:srgbClr val="FBFB8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5936" name="Google Shape;5936;p123"/>
          <p:cNvCxnSpPr>
            <a:stCxn id="5930" idx="6"/>
            <a:endCxn id="5935" idx="2"/>
          </p:cNvCxnSpPr>
          <p:nvPr/>
        </p:nvCxnSpPr>
        <p:spPr>
          <a:xfrm>
            <a:off x="4747888" y="3134563"/>
            <a:ext cx="381300" cy="0"/>
          </a:xfrm>
          <a:prstGeom prst="straightConnector1">
            <a:avLst/>
          </a:prstGeom>
          <a:noFill/>
          <a:ln w="9525" cap="flat" cmpd="sng">
            <a:solidFill>
              <a:srgbClr val="3D85C6"/>
            </a:solidFill>
            <a:prstDash val="solid"/>
            <a:round/>
            <a:headEnd type="none" w="med" len="med"/>
            <a:tailEnd type="triangle" w="med" len="med"/>
          </a:ln>
        </p:spPr>
      </p:cxnSp>
      <p:cxnSp>
        <p:nvCxnSpPr>
          <p:cNvPr id="5937" name="Google Shape;5937;p123"/>
          <p:cNvCxnSpPr>
            <a:stCxn id="5935" idx="6"/>
            <a:endCxn id="5938" idx="2"/>
          </p:cNvCxnSpPr>
          <p:nvPr/>
        </p:nvCxnSpPr>
        <p:spPr>
          <a:xfrm>
            <a:off x="5440738" y="3134563"/>
            <a:ext cx="408900" cy="0"/>
          </a:xfrm>
          <a:prstGeom prst="straightConnector1">
            <a:avLst/>
          </a:prstGeom>
          <a:noFill/>
          <a:ln w="9525" cap="flat" cmpd="sng">
            <a:solidFill>
              <a:srgbClr val="3D85C6"/>
            </a:solidFill>
            <a:prstDash val="solid"/>
            <a:round/>
            <a:headEnd type="none" w="med" len="med"/>
            <a:tailEnd type="triangle" w="med" len="med"/>
          </a:ln>
        </p:spPr>
      </p:cxnSp>
      <p:cxnSp>
        <p:nvCxnSpPr>
          <p:cNvPr id="5939" name="Google Shape;5939;p123"/>
          <p:cNvCxnSpPr>
            <a:stCxn id="5940" idx="0"/>
            <a:endCxn id="5938" idx="4"/>
          </p:cNvCxnSpPr>
          <p:nvPr/>
        </p:nvCxnSpPr>
        <p:spPr>
          <a:xfrm rot="10800000" flipH="1">
            <a:off x="5998325" y="3294701"/>
            <a:ext cx="7200" cy="486900"/>
          </a:xfrm>
          <a:prstGeom prst="straightConnector1">
            <a:avLst/>
          </a:prstGeom>
          <a:noFill/>
          <a:ln w="9525" cap="flat" cmpd="sng">
            <a:solidFill>
              <a:srgbClr val="3D85C6"/>
            </a:solidFill>
            <a:prstDash val="solid"/>
            <a:round/>
            <a:headEnd type="none" w="med" len="med"/>
            <a:tailEnd type="triangle" w="med" len="med"/>
          </a:ln>
        </p:spPr>
      </p:cxnSp>
      <p:sp>
        <p:nvSpPr>
          <p:cNvPr id="5940" name="Google Shape;5940;p123"/>
          <p:cNvSpPr/>
          <p:nvPr/>
        </p:nvSpPr>
        <p:spPr>
          <a:xfrm>
            <a:off x="5842475" y="3781601"/>
            <a:ext cx="311700" cy="875700"/>
          </a:xfrm>
          <a:prstGeom prst="rect">
            <a:avLst/>
          </a:prstGeom>
          <a:solidFill>
            <a:srgbClr val="53C6FC"/>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8" name="Google Shape;5938;p123"/>
          <p:cNvSpPr/>
          <p:nvPr/>
        </p:nvSpPr>
        <p:spPr>
          <a:xfrm>
            <a:off x="5849738" y="2974513"/>
            <a:ext cx="311700" cy="320100"/>
          </a:xfrm>
          <a:prstGeom prst="ellipse">
            <a:avLst/>
          </a:prstGeom>
          <a:solidFill>
            <a:srgbClr val="FBFB8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941" name="Google Shape;5941;p123"/>
          <p:cNvSpPr/>
          <p:nvPr/>
        </p:nvSpPr>
        <p:spPr>
          <a:xfrm>
            <a:off x="1607288" y="2267363"/>
            <a:ext cx="311700" cy="320100"/>
          </a:xfrm>
          <a:prstGeom prst="ellipse">
            <a:avLst/>
          </a:prstGeom>
          <a:solidFill>
            <a:srgbClr val="FBFB8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942" name="Google Shape;5942;p123"/>
          <p:cNvSpPr/>
          <p:nvPr/>
        </p:nvSpPr>
        <p:spPr>
          <a:xfrm>
            <a:off x="2300138" y="2267363"/>
            <a:ext cx="311700" cy="320100"/>
          </a:xfrm>
          <a:prstGeom prst="ellipse">
            <a:avLst/>
          </a:prstGeom>
          <a:solidFill>
            <a:srgbClr val="FBFB8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5943" name="Google Shape;5943;p123"/>
          <p:cNvCxnSpPr>
            <a:stCxn id="5941" idx="6"/>
            <a:endCxn id="5942" idx="2"/>
          </p:cNvCxnSpPr>
          <p:nvPr/>
        </p:nvCxnSpPr>
        <p:spPr>
          <a:xfrm>
            <a:off x="1918988" y="2427413"/>
            <a:ext cx="381300" cy="0"/>
          </a:xfrm>
          <a:prstGeom prst="straightConnector1">
            <a:avLst/>
          </a:prstGeom>
          <a:noFill/>
          <a:ln w="9525" cap="flat" cmpd="sng">
            <a:solidFill>
              <a:srgbClr val="CC0000"/>
            </a:solidFill>
            <a:prstDash val="solid"/>
            <a:round/>
            <a:headEnd type="triangle" w="med" len="med"/>
            <a:tailEnd type="none" w="med" len="med"/>
          </a:ln>
        </p:spPr>
      </p:cxnSp>
      <p:cxnSp>
        <p:nvCxnSpPr>
          <p:cNvPr id="5944" name="Google Shape;5944;p123"/>
          <p:cNvCxnSpPr>
            <a:stCxn id="5942" idx="6"/>
            <a:endCxn id="5945" idx="2"/>
          </p:cNvCxnSpPr>
          <p:nvPr/>
        </p:nvCxnSpPr>
        <p:spPr>
          <a:xfrm>
            <a:off x="2611838" y="2427413"/>
            <a:ext cx="417900" cy="0"/>
          </a:xfrm>
          <a:prstGeom prst="straightConnector1">
            <a:avLst/>
          </a:prstGeom>
          <a:noFill/>
          <a:ln w="9525" cap="flat" cmpd="sng">
            <a:solidFill>
              <a:srgbClr val="CC0000"/>
            </a:solidFill>
            <a:prstDash val="solid"/>
            <a:round/>
            <a:headEnd type="triangle" w="med" len="med"/>
            <a:tailEnd type="none" w="med" len="med"/>
          </a:ln>
        </p:spPr>
      </p:cxnSp>
      <p:sp>
        <p:nvSpPr>
          <p:cNvPr id="5945" name="Google Shape;5945;p123"/>
          <p:cNvSpPr/>
          <p:nvPr/>
        </p:nvSpPr>
        <p:spPr>
          <a:xfrm>
            <a:off x="3029638" y="2267363"/>
            <a:ext cx="311700" cy="320100"/>
          </a:xfrm>
          <a:prstGeom prst="ellipse">
            <a:avLst/>
          </a:prstGeom>
          <a:solidFill>
            <a:srgbClr val="FBFB8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946" name="Google Shape;5946;p123"/>
          <p:cNvSpPr/>
          <p:nvPr/>
        </p:nvSpPr>
        <p:spPr>
          <a:xfrm>
            <a:off x="3722488" y="2267363"/>
            <a:ext cx="311700" cy="320100"/>
          </a:xfrm>
          <a:prstGeom prst="ellipse">
            <a:avLst/>
          </a:prstGeom>
          <a:solidFill>
            <a:srgbClr val="FBFB8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5947" name="Google Shape;5947;p123"/>
          <p:cNvCxnSpPr>
            <a:stCxn id="5945" idx="6"/>
            <a:endCxn id="5946" idx="2"/>
          </p:cNvCxnSpPr>
          <p:nvPr/>
        </p:nvCxnSpPr>
        <p:spPr>
          <a:xfrm>
            <a:off x="3341338" y="2427413"/>
            <a:ext cx="381300" cy="0"/>
          </a:xfrm>
          <a:prstGeom prst="straightConnector1">
            <a:avLst/>
          </a:prstGeom>
          <a:noFill/>
          <a:ln w="9525" cap="flat" cmpd="sng">
            <a:solidFill>
              <a:srgbClr val="CC0000"/>
            </a:solidFill>
            <a:prstDash val="solid"/>
            <a:round/>
            <a:headEnd type="triangle" w="sm" len="sm"/>
            <a:tailEnd type="none" w="sm" len="sm"/>
          </a:ln>
        </p:spPr>
      </p:cxnSp>
      <p:cxnSp>
        <p:nvCxnSpPr>
          <p:cNvPr id="5948" name="Google Shape;5948;p123"/>
          <p:cNvCxnSpPr>
            <a:stCxn id="5946" idx="6"/>
            <a:endCxn id="5949" idx="2"/>
          </p:cNvCxnSpPr>
          <p:nvPr/>
        </p:nvCxnSpPr>
        <p:spPr>
          <a:xfrm>
            <a:off x="4034188" y="2427413"/>
            <a:ext cx="408900" cy="0"/>
          </a:xfrm>
          <a:prstGeom prst="straightConnector1">
            <a:avLst/>
          </a:prstGeom>
          <a:noFill/>
          <a:ln w="9525" cap="flat" cmpd="sng">
            <a:solidFill>
              <a:srgbClr val="CC0000"/>
            </a:solidFill>
            <a:prstDash val="solid"/>
            <a:round/>
            <a:headEnd type="triangle" w="med" len="med"/>
            <a:tailEnd type="none" w="med" len="med"/>
          </a:ln>
        </p:spPr>
      </p:cxnSp>
      <p:sp>
        <p:nvSpPr>
          <p:cNvPr id="5949" name="Google Shape;5949;p123"/>
          <p:cNvSpPr/>
          <p:nvPr/>
        </p:nvSpPr>
        <p:spPr>
          <a:xfrm>
            <a:off x="4443188" y="2267363"/>
            <a:ext cx="311700" cy="320100"/>
          </a:xfrm>
          <a:prstGeom prst="ellipse">
            <a:avLst/>
          </a:prstGeom>
          <a:solidFill>
            <a:srgbClr val="FBFB8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950" name="Google Shape;5950;p123"/>
          <p:cNvSpPr/>
          <p:nvPr/>
        </p:nvSpPr>
        <p:spPr>
          <a:xfrm>
            <a:off x="5136038" y="2267363"/>
            <a:ext cx="311700" cy="320100"/>
          </a:xfrm>
          <a:prstGeom prst="ellipse">
            <a:avLst/>
          </a:prstGeom>
          <a:solidFill>
            <a:srgbClr val="FBFB8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5951" name="Google Shape;5951;p123"/>
          <p:cNvCxnSpPr>
            <a:stCxn id="5949" idx="6"/>
            <a:endCxn id="5950" idx="2"/>
          </p:cNvCxnSpPr>
          <p:nvPr/>
        </p:nvCxnSpPr>
        <p:spPr>
          <a:xfrm>
            <a:off x="4754888" y="2427413"/>
            <a:ext cx="381300" cy="0"/>
          </a:xfrm>
          <a:prstGeom prst="straightConnector1">
            <a:avLst/>
          </a:prstGeom>
          <a:noFill/>
          <a:ln w="9525" cap="flat" cmpd="sng">
            <a:solidFill>
              <a:srgbClr val="CC0000"/>
            </a:solidFill>
            <a:prstDash val="solid"/>
            <a:round/>
            <a:headEnd type="triangle" w="med" len="med"/>
            <a:tailEnd type="none" w="med" len="med"/>
          </a:ln>
        </p:spPr>
      </p:cxnSp>
      <p:cxnSp>
        <p:nvCxnSpPr>
          <p:cNvPr id="5952" name="Google Shape;5952;p123"/>
          <p:cNvCxnSpPr>
            <a:stCxn id="5950" idx="6"/>
            <a:endCxn id="5953" idx="2"/>
          </p:cNvCxnSpPr>
          <p:nvPr/>
        </p:nvCxnSpPr>
        <p:spPr>
          <a:xfrm>
            <a:off x="5447738" y="2427413"/>
            <a:ext cx="408900" cy="0"/>
          </a:xfrm>
          <a:prstGeom prst="straightConnector1">
            <a:avLst/>
          </a:prstGeom>
          <a:noFill/>
          <a:ln w="9525" cap="flat" cmpd="sng">
            <a:solidFill>
              <a:srgbClr val="CC0000"/>
            </a:solidFill>
            <a:prstDash val="solid"/>
            <a:round/>
            <a:headEnd type="triangle" w="med" len="med"/>
            <a:tailEnd type="none" w="med" len="med"/>
          </a:ln>
        </p:spPr>
      </p:cxnSp>
      <p:sp>
        <p:nvSpPr>
          <p:cNvPr id="5953" name="Google Shape;5953;p123"/>
          <p:cNvSpPr/>
          <p:nvPr/>
        </p:nvSpPr>
        <p:spPr>
          <a:xfrm>
            <a:off x="5856738" y="2267363"/>
            <a:ext cx="311700" cy="320100"/>
          </a:xfrm>
          <a:prstGeom prst="ellipse">
            <a:avLst/>
          </a:prstGeom>
          <a:solidFill>
            <a:srgbClr val="FBFB8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5954" name="Google Shape;5954;p123"/>
          <p:cNvCxnSpPr>
            <a:stCxn id="5914" idx="0"/>
            <a:endCxn id="5941" idx="6"/>
          </p:cNvCxnSpPr>
          <p:nvPr/>
        </p:nvCxnSpPr>
        <p:spPr>
          <a:xfrm rot="-5400000">
            <a:off x="1156825" y="3019451"/>
            <a:ext cx="1354200" cy="170100"/>
          </a:xfrm>
          <a:prstGeom prst="curvedConnector4">
            <a:avLst>
              <a:gd name="adj1" fmla="val 44090"/>
              <a:gd name="adj2" fmla="val 239999"/>
            </a:avLst>
          </a:prstGeom>
          <a:noFill/>
          <a:ln w="9525" cap="flat" cmpd="sng">
            <a:solidFill>
              <a:srgbClr val="CC0000"/>
            </a:solidFill>
            <a:prstDash val="solid"/>
            <a:round/>
            <a:headEnd type="none" w="med" len="med"/>
            <a:tailEnd type="triangle" w="med" len="med"/>
          </a:ln>
        </p:spPr>
      </p:cxnSp>
      <p:cxnSp>
        <p:nvCxnSpPr>
          <p:cNvPr id="5955" name="Google Shape;5955;p123"/>
          <p:cNvCxnSpPr>
            <a:stCxn id="5916" idx="0"/>
            <a:endCxn id="5942" idx="6"/>
          </p:cNvCxnSpPr>
          <p:nvPr/>
        </p:nvCxnSpPr>
        <p:spPr>
          <a:xfrm rot="-5400000">
            <a:off x="1849350" y="3019002"/>
            <a:ext cx="1354200" cy="171000"/>
          </a:xfrm>
          <a:prstGeom prst="curvedConnector4">
            <a:avLst>
              <a:gd name="adj1" fmla="val 44090"/>
              <a:gd name="adj2" fmla="val 239189"/>
            </a:avLst>
          </a:prstGeom>
          <a:noFill/>
          <a:ln w="9525" cap="flat" cmpd="sng">
            <a:solidFill>
              <a:srgbClr val="CC0000"/>
            </a:solidFill>
            <a:prstDash val="solid"/>
            <a:round/>
            <a:headEnd type="none" w="med" len="med"/>
            <a:tailEnd type="triangle" w="med" len="med"/>
          </a:ln>
        </p:spPr>
      </p:cxnSp>
      <p:cxnSp>
        <p:nvCxnSpPr>
          <p:cNvPr id="5956" name="Google Shape;5956;p123"/>
          <p:cNvCxnSpPr>
            <a:stCxn id="5924" idx="0"/>
            <a:endCxn id="5945" idx="6"/>
          </p:cNvCxnSpPr>
          <p:nvPr/>
        </p:nvCxnSpPr>
        <p:spPr>
          <a:xfrm rot="-5400000">
            <a:off x="2579175" y="3019451"/>
            <a:ext cx="1354200" cy="170100"/>
          </a:xfrm>
          <a:prstGeom prst="curvedConnector4">
            <a:avLst>
              <a:gd name="adj1" fmla="val 44090"/>
              <a:gd name="adj2" fmla="val 239999"/>
            </a:avLst>
          </a:prstGeom>
          <a:noFill/>
          <a:ln w="9525" cap="flat" cmpd="sng">
            <a:solidFill>
              <a:srgbClr val="CC0000"/>
            </a:solidFill>
            <a:prstDash val="solid"/>
            <a:round/>
            <a:headEnd type="none" w="med" len="med"/>
            <a:tailEnd type="triangle" w="med" len="med"/>
          </a:ln>
        </p:spPr>
      </p:cxnSp>
      <p:cxnSp>
        <p:nvCxnSpPr>
          <p:cNvPr id="5957" name="Google Shape;5957;p123"/>
          <p:cNvCxnSpPr>
            <a:stCxn id="5925" idx="0"/>
            <a:endCxn id="5946" idx="6"/>
          </p:cNvCxnSpPr>
          <p:nvPr/>
        </p:nvCxnSpPr>
        <p:spPr>
          <a:xfrm rot="-5400000">
            <a:off x="3271700" y="3019002"/>
            <a:ext cx="1354200" cy="171000"/>
          </a:xfrm>
          <a:prstGeom prst="curvedConnector4">
            <a:avLst>
              <a:gd name="adj1" fmla="val 44090"/>
              <a:gd name="adj2" fmla="val 239189"/>
            </a:avLst>
          </a:prstGeom>
          <a:noFill/>
          <a:ln w="9525" cap="flat" cmpd="sng">
            <a:solidFill>
              <a:srgbClr val="CC0000"/>
            </a:solidFill>
            <a:prstDash val="solid"/>
            <a:round/>
            <a:headEnd type="none" w="med" len="med"/>
            <a:tailEnd type="triangle" w="med" len="med"/>
          </a:ln>
        </p:spPr>
      </p:cxnSp>
      <p:cxnSp>
        <p:nvCxnSpPr>
          <p:cNvPr id="5958" name="Google Shape;5958;p123"/>
          <p:cNvCxnSpPr>
            <a:stCxn id="5932" idx="0"/>
            <a:endCxn id="5949" idx="6"/>
          </p:cNvCxnSpPr>
          <p:nvPr/>
        </p:nvCxnSpPr>
        <p:spPr>
          <a:xfrm rot="-5400000">
            <a:off x="3992725" y="3019451"/>
            <a:ext cx="1354200" cy="170100"/>
          </a:xfrm>
          <a:prstGeom prst="curvedConnector4">
            <a:avLst>
              <a:gd name="adj1" fmla="val 44090"/>
              <a:gd name="adj2" fmla="val 239999"/>
            </a:avLst>
          </a:prstGeom>
          <a:noFill/>
          <a:ln w="9525" cap="flat" cmpd="sng">
            <a:solidFill>
              <a:srgbClr val="CC0000"/>
            </a:solidFill>
            <a:prstDash val="solid"/>
            <a:round/>
            <a:headEnd type="none" w="med" len="med"/>
            <a:tailEnd type="triangle" w="med" len="med"/>
          </a:ln>
        </p:spPr>
      </p:cxnSp>
      <p:cxnSp>
        <p:nvCxnSpPr>
          <p:cNvPr id="5959" name="Google Shape;5959;p123"/>
          <p:cNvCxnSpPr>
            <a:stCxn id="5940" idx="0"/>
            <a:endCxn id="5953" idx="6"/>
          </p:cNvCxnSpPr>
          <p:nvPr/>
        </p:nvCxnSpPr>
        <p:spPr>
          <a:xfrm rot="-5400000">
            <a:off x="5406275" y="3019451"/>
            <a:ext cx="1354200" cy="170100"/>
          </a:xfrm>
          <a:prstGeom prst="curvedConnector4">
            <a:avLst>
              <a:gd name="adj1" fmla="val 44090"/>
              <a:gd name="adj2" fmla="val 239999"/>
            </a:avLst>
          </a:prstGeom>
          <a:noFill/>
          <a:ln w="9525" cap="flat" cmpd="sng">
            <a:solidFill>
              <a:srgbClr val="CC0000"/>
            </a:solidFill>
            <a:prstDash val="solid"/>
            <a:round/>
            <a:headEnd type="none" w="med" len="med"/>
            <a:tailEnd type="triangle" w="med" len="med"/>
          </a:ln>
        </p:spPr>
      </p:cxnSp>
      <p:cxnSp>
        <p:nvCxnSpPr>
          <p:cNvPr id="5960" name="Google Shape;5960;p123"/>
          <p:cNvCxnSpPr>
            <a:stCxn id="5933" idx="0"/>
            <a:endCxn id="5950" idx="6"/>
          </p:cNvCxnSpPr>
          <p:nvPr/>
        </p:nvCxnSpPr>
        <p:spPr>
          <a:xfrm rot="-5400000">
            <a:off x="4685250" y="3019002"/>
            <a:ext cx="1354200" cy="171000"/>
          </a:xfrm>
          <a:prstGeom prst="curvedConnector4">
            <a:avLst>
              <a:gd name="adj1" fmla="val 44090"/>
              <a:gd name="adj2" fmla="val 239189"/>
            </a:avLst>
          </a:prstGeom>
          <a:noFill/>
          <a:ln w="9525" cap="flat" cmpd="sng">
            <a:solidFill>
              <a:srgbClr val="CC0000"/>
            </a:solidFill>
            <a:prstDash val="solid"/>
            <a:round/>
            <a:headEnd type="none" w="med" len="med"/>
            <a:tailEnd type="triangle" w="med" len="med"/>
          </a:ln>
        </p:spPr>
      </p:cxnSp>
      <p:pic>
        <p:nvPicPr>
          <p:cNvPr id="5961" name="Google Shape;5961;p123"/>
          <p:cNvPicPr preferRelativeResize="0"/>
          <p:nvPr/>
        </p:nvPicPr>
        <p:blipFill>
          <a:blip r:embed="rId3">
            <a:alphaModFix/>
          </a:blip>
          <a:stretch>
            <a:fillRect/>
          </a:stretch>
        </p:blipFill>
        <p:spPr>
          <a:xfrm>
            <a:off x="1675578" y="3041488"/>
            <a:ext cx="141709" cy="196950"/>
          </a:xfrm>
          <a:prstGeom prst="rect">
            <a:avLst/>
          </a:prstGeom>
          <a:noFill/>
          <a:ln>
            <a:noFill/>
          </a:ln>
        </p:spPr>
      </p:pic>
      <p:pic>
        <p:nvPicPr>
          <p:cNvPr id="5962" name="Google Shape;5962;p123"/>
          <p:cNvPicPr preferRelativeResize="0"/>
          <p:nvPr/>
        </p:nvPicPr>
        <p:blipFill>
          <a:blip r:embed="rId3">
            <a:alphaModFix/>
          </a:blip>
          <a:stretch>
            <a:fillRect/>
          </a:stretch>
        </p:blipFill>
        <p:spPr>
          <a:xfrm>
            <a:off x="2378053" y="3036913"/>
            <a:ext cx="141709" cy="196950"/>
          </a:xfrm>
          <a:prstGeom prst="rect">
            <a:avLst/>
          </a:prstGeom>
          <a:noFill/>
          <a:ln>
            <a:noFill/>
          </a:ln>
        </p:spPr>
      </p:pic>
      <p:pic>
        <p:nvPicPr>
          <p:cNvPr id="5963" name="Google Shape;5963;p123"/>
          <p:cNvPicPr preferRelativeResize="0"/>
          <p:nvPr/>
        </p:nvPicPr>
        <p:blipFill>
          <a:blip r:embed="rId3">
            <a:alphaModFix/>
          </a:blip>
          <a:stretch>
            <a:fillRect/>
          </a:stretch>
        </p:blipFill>
        <p:spPr>
          <a:xfrm>
            <a:off x="3107678" y="3039763"/>
            <a:ext cx="141709" cy="196950"/>
          </a:xfrm>
          <a:prstGeom prst="rect">
            <a:avLst/>
          </a:prstGeom>
          <a:noFill/>
          <a:ln>
            <a:noFill/>
          </a:ln>
        </p:spPr>
      </p:pic>
      <p:pic>
        <p:nvPicPr>
          <p:cNvPr id="5964" name="Google Shape;5964;p123"/>
          <p:cNvPicPr preferRelativeResize="0"/>
          <p:nvPr/>
        </p:nvPicPr>
        <p:blipFill>
          <a:blip r:embed="rId3">
            <a:alphaModFix/>
          </a:blip>
          <a:stretch>
            <a:fillRect/>
          </a:stretch>
        </p:blipFill>
        <p:spPr>
          <a:xfrm>
            <a:off x="3800403" y="3039763"/>
            <a:ext cx="141709" cy="196950"/>
          </a:xfrm>
          <a:prstGeom prst="rect">
            <a:avLst/>
          </a:prstGeom>
          <a:noFill/>
          <a:ln>
            <a:noFill/>
          </a:ln>
        </p:spPr>
      </p:pic>
      <p:pic>
        <p:nvPicPr>
          <p:cNvPr id="5965" name="Google Shape;5965;p123"/>
          <p:cNvPicPr preferRelativeResize="0"/>
          <p:nvPr/>
        </p:nvPicPr>
        <p:blipFill>
          <a:blip r:embed="rId3">
            <a:alphaModFix/>
          </a:blip>
          <a:stretch>
            <a:fillRect/>
          </a:stretch>
        </p:blipFill>
        <p:spPr>
          <a:xfrm>
            <a:off x="4521128" y="3039838"/>
            <a:ext cx="141709" cy="196950"/>
          </a:xfrm>
          <a:prstGeom prst="rect">
            <a:avLst/>
          </a:prstGeom>
          <a:noFill/>
          <a:ln>
            <a:noFill/>
          </a:ln>
        </p:spPr>
      </p:pic>
      <p:pic>
        <p:nvPicPr>
          <p:cNvPr id="5966" name="Google Shape;5966;p123"/>
          <p:cNvPicPr preferRelativeResize="0"/>
          <p:nvPr/>
        </p:nvPicPr>
        <p:blipFill>
          <a:blip r:embed="rId3">
            <a:alphaModFix/>
          </a:blip>
          <a:stretch>
            <a:fillRect/>
          </a:stretch>
        </p:blipFill>
        <p:spPr>
          <a:xfrm>
            <a:off x="5213953" y="3039763"/>
            <a:ext cx="141709" cy="196950"/>
          </a:xfrm>
          <a:prstGeom prst="rect">
            <a:avLst/>
          </a:prstGeom>
          <a:noFill/>
          <a:ln>
            <a:noFill/>
          </a:ln>
        </p:spPr>
      </p:pic>
      <p:pic>
        <p:nvPicPr>
          <p:cNvPr id="5967" name="Google Shape;5967;p123"/>
          <p:cNvPicPr preferRelativeResize="0"/>
          <p:nvPr/>
        </p:nvPicPr>
        <p:blipFill>
          <a:blip r:embed="rId3">
            <a:alphaModFix/>
          </a:blip>
          <a:stretch>
            <a:fillRect/>
          </a:stretch>
        </p:blipFill>
        <p:spPr>
          <a:xfrm>
            <a:off x="5934703" y="3036088"/>
            <a:ext cx="141709" cy="196950"/>
          </a:xfrm>
          <a:prstGeom prst="rect">
            <a:avLst/>
          </a:prstGeom>
          <a:noFill/>
          <a:ln>
            <a:noFill/>
          </a:ln>
        </p:spPr>
      </p:pic>
      <p:pic>
        <p:nvPicPr>
          <p:cNvPr id="5968" name="Google Shape;5968;p123"/>
          <p:cNvPicPr preferRelativeResize="0"/>
          <p:nvPr/>
        </p:nvPicPr>
        <p:blipFill>
          <a:blip r:embed="rId4">
            <a:alphaModFix/>
          </a:blip>
          <a:stretch>
            <a:fillRect/>
          </a:stretch>
        </p:blipFill>
        <p:spPr>
          <a:xfrm>
            <a:off x="2372587" y="2328938"/>
            <a:ext cx="166650" cy="196950"/>
          </a:xfrm>
          <a:prstGeom prst="rect">
            <a:avLst/>
          </a:prstGeom>
          <a:noFill/>
          <a:ln>
            <a:noFill/>
          </a:ln>
        </p:spPr>
      </p:pic>
      <p:pic>
        <p:nvPicPr>
          <p:cNvPr id="5969" name="Google Shape;5969;p123"/>
          <p:cNvPicPr preferRelativeResize="0"/>
          <p:nvPr/>
        </p:nvPicPr>
        <p:blipFill>
          <a:blip r:embed="rId4">
            <a:alphaModFix/>
          </a:blip>
          <a:stretch>
            <a:fillRect/>
          </a:stretch>
        </p:blipFill>
        <p:spPr>
          <a:xfrm>
            <a:off x="1679737" y="2328938"/>
            <a:ext cx="166650" cy="196950"/>
          </a:xfrm>
          <a:prstGeom prst="rect">
            <a:avLst/>
          </a:prstGeom>
          <a:noFill/>
          <a:ln>
            <a:noFill/>
          </a:ln>
        </p:spPr>
      </p:pic>
      <p:pic>
        <p:nvPicPr>
          <p:cNvPr id="5970" name="Google Shape;5970;p123"/>
          <p:cNvPicPr preferRelativeResize="0"/>
          <p:nvPr/>
        </p:nvPicPr>
        <p:blipFill>
          <a:blip r:embed="rId4">
            <a:alphaModFix/>
          </a:blip>
          <a:stretch>
            <a:fillRect/>
          </a:stretch>
        </p:blipFill>
        <p:spPr>
          <a:xfrm>
            <a:off x="3102212" y="2328938"/>
            <a:ext cx="166650" cy="196950"/>
          </a:xfrm>
          <a:prstGeom prst="rect">
            <a:avLst/>
          </a:prstGeom>
          <a:noFill/>
          <a:ln>
            <a:noFill/>
          </a:ln>
        </p:spPr>
      </p:pic>
      <p:pic>
        <p:nvPicPr>
          <p:cNvPr id="5971" name="Google Shape;5971;p123"/>
          <p:cNvPicPr preferRelativeResize="0"/>
          <p:nvPr/>
        </p:nvPicPr>
        <p:blipFill>
          <a:blip r:embed="rId4">
            <a:alphaModFix/>
          </a:blip>
          <a:stretch>
            <a:fillRect/>
          </a:stretch>
        </p:blipFill>
        <p:spPr>
          <a:xfrm>
            <a:off x="3794937" y="2328938"/>
            <a:ext cx="166650" cy="196950"/>
          </a:xfrm>
          <a:prstGeom prst="rect">
            <a:avLst/>
          </a:prstGeom>
          <a:noFill/>
          <a:ln>
            <a:noFill/>
          </a:ln>
        </p:spPr>
      </p:pic>
      <p:pic>
        <p:nvPicPr>
          <p:cNvPr id="5972" name="Google Shape;5972;p123"/>
          <p:cNvPicPr preferRelativeResize="0"/>
          <p:nvPr/>
        </p:nvPicPr>
        <p:blipFill>
          <a:blip r:embed="rId4">
            <a:alphaModFix/>
          </a:blip>
          <a:stretch>
            <a:fillRect/>
          </a:stretch>
        </p:blipFill>
        <p:spPr>
          <a:xfrm>
            <a:off x="4515662" y="2328938"/>
            <a:ext cx="166650" cy="196950"/>
          </a:xfrm>
          <a:prstGeom prst="rect">
            <a:avLst/>
          </a:prstGeom>
          <a:noFill/>
          <a:ln>
            <a:noFill/>
          </a:ln>
        </p:spPr>
      </p:pic>
      <p:pic>
        <p:nvPicPr>
          <p:cNvPr id="5973" name="Google Shape;5973;p123"/>
          <p:cNvPicPr preferRelativeResize="0"/>
          <p:nvPr/>
        </p:nvPicPr>
        <p:blipFill>
          <a:blip r:embed="rId4">
            <a:alphaModFix/>
          </a:blip>
          <a:stretch>
            <a:fillRect/>
          </a:stretch>
        </p:blipFill>
        <p:spPr>
          <a:xfrm>
            <a:off x="5208487" y="2328938"/>
            <a:ext cx="166650" cy="196950"/>
          </a:xfrm>
          <a:prstGeom prst="rect">
            <a:avLst/>
          </a:prstGeom>
          <a:noFill/>
          <a:ln>
            <a:noFill/>
          </a:ln>
        </p:spPr>
      </p:pic>
      <p:pic>
        <p:nvPicPr>
          <p:cNvPr id="5974" name="Google Shape;5974;p123"/>
          <p:cNvPicPr preferRelativeResize="0"/>
          <p:nvPr/>
        </p:nvPicPr>
        <p:blipFill>
          <a:blip r:embed="rId4">
            <a:alphaModFix/>
          </a:blip>
          <a:stretch>
            <a:fillRect/>
          </a:stretch>
        </p:blipFill>
        <p:spPr>
          <a:xfrm>
            <a:off x="5929237" y="2328938"/>
            <a:ext cx="166650" cy="196950"/>
          </a:xfrm>
          <a:prstGeom prst="rect">
            <a:avLst/>
          </a:prstGeom>
          <a:noFill/>
          <a:ln>
            <a:noFill/>
          </a:ln>
        </p:spPr>
      </p:pic>
      <p:sp>
        <p:nvSpPr>
          <p:cNvPr id="5975" name="Google Shape;5975;p123"/>
          <p:cNvSpPr/>
          <p:nvPr/>
        </p:nvSpPr>
        <p:spPr>
          <a:xfrm>
            <a:off x="1610900" y="1569463"/>
            <a:ext cx="311700" cy="320100"/>
          </a:xfrm>
          <a:prstGeom prst="ellipse">
            <a:avLst/>
          </a:prstGeom>
          <a:solidFill>
            <a:srgbClr val="FCE5CD"/>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p>
        </p:txBody>
      </p:sp>
      <p:sp>
        <p:nvSpPr>
          <p:cNvPr id="5976" name="Google Shape;5976;p123"/>
          <p:cNvSpPr/>
          <p:nvPr/>
        </p:nvSpPr>
        <p:spPr>
          <a:xfrm>
            <a:off x="2303750" y="1569463"/>
            <a:ext cx="311700" cy="320100"/>
          </a:xfrm>
          <a:prstGeom prst="ellipse">
            <a:avLst/>
          </a:prstGeom>
          <a:solidFill>
            <a:srgbClr val="FCE5CD"/>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p>
        </p:txBody>
      </p:sp>
      <p:sp>
        <p:nvSpPr>
          <p:cNvPr id="5977" name="Google Shape;5977;p123"/>
          <p:cNvSpPr/>
          <p:nvPr/>
        </p:nvSpPr>
        <p:spPr>
          <a:xfrm>
            <a:off x="3033250" y="1569463"/>
            <a:ext cx="311700" cy="320100"/>
          </a:xfrm>
          <a:prstGeom prst="ellipse">
            <a:avLst/>
          </a:prstGeom>
          <a:solidFill>
            <a:srgbClr val="FCE5CD"/>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p>
        </p:txBody>
      </p:sp>
      <p:sp>
        <p:nvSpPr>
          <p:cNvPr id="5978" name="Google Shape;5978;p123"/>
          <p:cNvSpPr/>
          <p:nvPr/>
        </p:nvSpPr>
        <p:spPr>
          <a:xfrm>
            <a:off x="3726100" y="1569463"/>
            <a:ext cx="311700" cy="320100"/>
          </a:xfrm>
          <a:prstGeom prst="ellipse">
            <a:avLst/>
          </a:prstGeom>
          <a:solidFill>
            <a:srgbClr val="FCE5CD"/>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p>
        </p:txBody>
      </p:sp>
      <p:sp>
        <p:nvSpPr>
          <p:cNvPr id="5979" name="Google Shape;5979;p123"/>
          <p:cNvSpPr/>
          <p:nvPr/>
        </p:nvSpPr>
        <p:spPr>
          <a:xfrm>
            <a:off x="4446800" y="1569463"/>
            <a:ext cx="311700" cy="320100"/>
          </a:xfrm>
          <a:prstGeom prst="ellipse">
            <a:avLst/>
          </a:prstGeom>
          <a:solidFill>
            <a:srgbClr val="FCE5CD"/>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p>
        </p:txBody>
      </p:sp>
      <p:sp>
        <p:nvSpPr>
          <p:cNvPr id="5980" name="Google Shape;5980;p123"/>
          <p:cNvSpPr/>
          <p:nvPr/>
        </p:nvSpPr>
        <p:spPr>
          <a:xfrm>
            <a:off x="5139650" y="1569463"/>
            <a:ext cx="311700" cy="320100"/>
          </a:xfrm>
          <a:prstGeom prst="ellipse">
            <a:avLst/>
          </a:prstGeom>
          <a:solidFill>
            <a:srgbClr val="FCE5CD"/>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p>
        </p:txBody>
      </p:sp>
      <p:sp>
        <p:nvSpPr>
          <p:cNvPr id="5981" name="Google Shape;5981;p123"/>
          <p:cNvSpPr/>
          <p:nvPr/>
        </p:nvSpPr>
        <p:spPr>
          <a:xfrm>
            <a:off x="5860350" y="1569463"/>
            <a:ext cx="311700" cy="320100"/>
          </a:xfrm>
          <a:prstGeom prst="ellipse">
            <a:avLst/>
          </a:prstGeom>
          <a:solidFill>
            <a:srgbClr val="FCE5CD"/>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p>
        </p:txBody>
      </p:sp>
      <p:cxnSp>
        <p:nvCxnSpPr>
          <p:cNvPr id="5982" name="Google Shape;5982;p123"/>
          <p:cNvCxnSpPr>
            <a:stCxn id="5915" idx="0"/>
            <a:endCxn id="5975" idx="2"/>
          </p:cNvCxnSpPr>
          <p:nvPr/>
        </p:nvCxnSpPr>
        <p:spPr>
          <a:xfrm rot="5400000" flipH="1">
            <a:off x="1061038" y="2279413"/>
            <a:ext cx="1245000" cy="145200"/>
          </a:xfrm>
          <a:prstGeom prst="curvedConnector4">
            <a:avLst>
              <a:gd name="adj1" fmla="val 36927"/>
              <a:gd name="adj2" fmla="val 264024"/>
            </a:avLst>
          </a:prstGeom>
          <a:noFill/>
          <a:ln w="9525" cap="flat" cmpd="sng">
            <a:solidFill>
              <a:srgbClr val="3D85C6"/>
            </a:solidFill>
            <a:prstDash val="solid"/>
            <a:round/>
            <a:headEnd type="none" w="med" len="med"/>
            <a:tailEnd type="triangle" w="med" len="med"/>
          </a:ln>
        </p:spPr>
      </p:cxnSp>
      <p:cxnSp>
        <p:nvCxnSpPr>
          <p:cNvPr id="5983" name="Google Shape;5983;p123"/>
          <p:cNvCxnSpPr>
            <a:stCxn id="5919" idx="0"/>
            <a:endCxn id="5976" idx="2"/>
          </p:cNvCxnSpPr>
          <p:nvPr/>
        </p:nvCxnSpPr>
        <p:spPr>
          <a:xfrm rot="5400000" flipH="1">
            <a:off x="1753888" y="2279413"/>
            <a:ext cx="1245000" cy="145200"/>
          </a:xfrm>
          <a:prstGeom prst="curvedConnector4">
            <a:avLst>
              <a:gd name="adj1" fmla="val 38148"/>
              <a:gd name="adj2" fmla="val 264024"/>
            </a:avLst>
          </a:prstGeom>
          <a:noFill/>
          <a:ln w="9525" cap="flat" cmpd="sng">
            <a:solidFill>
              <a:srgbClr val="3D85C6"/>
            </a:solidFill>
            <a:prstDash val="solid"/>
            <a:round/>
            <a:headEnd type="none" w="med" len="med"/>
            <a:tailEnd type="triangle" w="med" len="med"/>
          </a:ln>
        </p:spPr>
      </p:cxnSp>
      <p:cxnSp>
        <p:nvCxnSpPr>
          <p:cNvPr id="5984" name="Google Shape;5984;p123"/>
          <p:cNvCxnSpPr>
            <a:stCxn id="5922" idx="0"/>
            <a:endCxn id="5977" idx="2"/>
          </p:cNvCxnSpPr>
          <p:nvPr/>
        </p:nvCxnSpPr>
        <p:spPr>
          <a:xfrm rot="5400000" flipH="1">
            <a:off x="2483388" y="2279413"/>
            <a:ext cx="1245000" cy="145200"/>
          </a:xfrm>
          <a:prstGeom prst="curvedConnector4">
            <a:avLst>
              <a:gd name="adj1" fmla="val 36927"/>
              <a:gd name="adj2" fmla="val 264024"/>
            </a:avLst>
          </a:prstGeom>
          <a:noFill/>
          <a:ln w="9525" cap="flat" cmpd="sng">
            <a:solidFill>
              <a:srgbClr val="3D85C6"/>
            </a:solidFill>
            <a:prstDash val="solid"/>
            <a:round/>
            <a:headEnd type="none" w="med" len="med"/>
            <a:tailEnd type="triangle" w="med" len="med"/>
          </a:ln>
        </p:spPr>
      </p:cxnSp>
      <p:cxnSp>
        <p:nvCxnSpPr>
          <p:cNvPr id="5985" name="Google Shape;5985;p123"/>
          <p:cNvCxnSpPr>
            <a:stCxn id="5927" idx="0"/>
            <a:endCxn id="5978" idx="2"/>
          </p:cNvCxnSpPr>
          <p:nvPr/>
        </p:nvCxnSpPr>
        <p:spPr>
          <a:xfrm rot="5400000" flipH="1">
            <a:off x="3176238" y="2279413"/>
            <a:ext cx="1245000" cy="145200"/>
          </a:xfrm>
          <a:prstGeom prst="curvedConnector4">
            <a:avLst>
              <a:gd name="adj1" fmla="val 38148"/>
              <a:gd name="adj2" fmla="val 264024"/>
            </a:avLst>
          </a:prstGeom>
          <a:noFill/>
          <a:ln w="9525" cap="flat" cmpd="sng">
            <a:solidFill>
              <a:srgbClr val="3D85C6"/>
            </a:solidFill>
            <a:prstDash val="solid"/>
            <a:round/>
            <a:headEnd type="none" w="med" len="med"/>
            <a:tailEnd type="triangle" w="med" len="med"/>
          </a:ln>
        </p:spPr>
      </p:cxnSp>
      <p:cxnSp>
        <p:nvCxnSpPr>
          <p:cNvPr id="5986" name="Google Shape;5986;p123"/>
          <p:cNvCxnSpPr>
            <a:stCxn id="5941" idx="0"/>
            <a:endCxn id="5975" idx="4"/>
          </p:cNvCxnSpPr>
          <p:nvPr/>
        </p:nvCxnSpPr>
        <p:spPr>
          <a:xfrm rot="10800000" flipH="1">
            <a:off x="1763138" y="1889663"/>
            <a:ext cx="3600" cy="377700"/>
          </a:xfrm>
          <a:prstGeom prst="straightConnector1">
            <a:avLst/>
          </a:prstGeom>
          <a:noFill/>
          <a:ln w="9525" cap="flat" cmpd="sng">
            <a:solidFill>
              <a:srgbClr val="CC0000"/>
            </a:solidFill>
            <a:prstDash val="solid"/>
            <a:round/>
            <a:headEnd type="none" w="med" len="med"/>
            <a:tailEnd type="triangle" w="med" len="med"/>
          </a:ln>
        </p:spPr>
      </p:cxnSp>
      <p:cxnSp>
        <p:nvCxnSpPr>
          <p:cNvPr id="5987" name="Google Shape;5987;p123"/>
          <p:cNvCxnSpPr>
            <a:stCxn id="5942" idx="0"/>
            <a:endCxn id="5976" idx="4"/>
          </p:cNvCxnSpPr>
          <p:nvPr/>
        </p:nvCxnSpPr>
        <p:spPr>
          <a:xfrm rot="10800000" flipH="1">
            <a:off x="2455988" y="1889663"/>
            <a:ext cx="3600" cy="377700"/>
          </a:xfrm>
          <a:prstGeom prst="straightConnector1">
            <a:avLst/>
          </a:prstGeom>
          <a:noFill/>
          <a:ln w="9525" cap="flat" cmpd="sng">
            <a:solidFill>
              <a:srgbClr val="CC0000"/>
            </a:solidFill>
            <a:prstDash val="solid"/>
            <a:round/>
            <a:headEnd type="none" w="med" len="med"/>
            <a:tailEnd type="triangle" w="med" len="med"/>
          </a:ln>
        </p:spPr>
      </p:cxnSp>
      <p:cxnSp>
        <p:nvCxnSpPr>
          <p:cNvPr id="5988" name="Google Shape;5988;p123"/>
          <p:cNvCxnSpPr>
            <a:stCxn id="5945" idx="0"/>
            <a:endCxn id="5977" idx="4"/>
          </p:cNvCxnSpPr>
          <p:nvPr/>
        </p:nvCxnSpPr>
        <p:spPr>
          <a:xfrm rot="10800000" flipH="1">
            <a:off x="3185488" y="1889663"/>
            <a:ext cx="3600" cy="377700"/>
          </a:xfrm>
          <a:prstGeom prst="straightConnector1">
            <a:avLst/>
          </a:prstGeom>
          <a:noFill/>
          <a:ln w="9525" cap="flat" cmpd="sng">
            <a:solidFill>
              <a:srgbClr val="CC0000"/>
            </a:solidFill>
            <a:prstDash val="solid"/>
            <a:round/>
            <a:headEnd type="none" w="med" len="med"/>
            <a:tailEnd type="triangle" w="med" len="med"/>
          </a:ln>
        </p:spPr>
      </p:cxnSp>
      <p:cxnSp>
        <p:nvCxnSpPr>
          <p:cNvPr id="5989" name="Google Shape;5989;p123"/>
          <p:cNvCxnSpPr>
            <a:stCxn id="5946" idx="0"/>
            <a:endCxn id="5978" idx="4"/>
          </p:cNvCxnSpPr>
          <p:nvPr/>
        </p:nvCxnSpPr>
        <p:spPr>
          <a:xfrm rot="10800000" flipH="1">
            <a:off x="3878338" y="1889663"/>
            <a:ext cx="3600" cy="377700"/>
          </a:xfrm>
          <a:prstGeom prst="straightConnector1">
            <a:avLst/>
          </a:prstGeom>
          <a:noFill/>
          <a:ln w="9525" cap="flat" cmpd="sng">
            <a:solidFill>
              <a:srgbClr val="CC0000"/>
            </a:solidFill>
            <a:prstDash val="solid"/>
            <a:round/>
            <a:headEnd type="none" w="med" len="med"/>
            <a:tailEnd type="triangle" w="med" len="med"/>
          </a:ln>
        </p:spPr>
      </p:cxnSp>
      <p:cxnSp>
        <p:nvCxnSpPr>
          <p:cNvPr id="5990" name="Google Shape;5990;p123"/>
          <p:cNvCxnSpPr>
            <a:stCxn id="5949" idx="0"/>
            <a:endCxn id="5979" idx="4"/>
          </p:cNvCxnSpPr>
          <p:nvPr/>
        </p:nvCxnSpPr>
        <p:spPr>
          <a:xfrm rot="10800000" flipH="1">
            <a:off x="4599038" y="1889663"/>
            <a:ext cx="3600" cy="377700"/>
          </a:xfrm>
          <a:prstGeom prst="straightConnector1">
            <a:avLst/>
          </a:prstGeom>
          <a:noFill/>
          <a:ln w="9525" cap="flat" cmpd="sng">
            <a:solidFill>
              <a:srgbClr val="CC0000"/>
            </a:solidFill>
            <a:prstDash val="solid"/>
            <a:round/>
            <a:headEnd type="none" w="med" len="med"/>
            <a:tailEnd type="triangle" w="med" len="med"/>
          </a:ln>
        </p:spPr>
      </p:cxnSp>
      <p:cxnSp>
        <p:nvCxnSpPr>
          <p:cNvPr id="5991" name="Google Shape;5991;p123"/>
          <p:cNvCxnSpPr>
            <a:stCxn id="5950" idx="0"/>
            <a:endCxn id="5980" idx="4"/>
          </p:cNvCxnSpPr>
          <p:nvPr/>
        </p:nvCxnSpPr>
        <p:spPr>
          <a:xfrm rot="10800000" flipH="1">
            <a:off x="5291888" y="1889663"/>
            <a:ext cx="3600" cy="377700"/>
          </a:xfrm>
          <a:prstGeom prst="straightConnector1">
            <a:avLst/>
          </a:prstGeom>
          <a:noFill/>
          <a:ln w="9525" cap="flat" cmpd="sng">
            <a:solidFill>
              <a:srgbClr val="CC0000"/>
            </a:solidFill>
            <a:prstDash val="solid"/>
            <a:round/>
            <a:headEnd type="none" w="med" len="med"/>
            <a:tailEnd type="triangle" w="med" len="med"/>
          </a:ln>
        </p:spPr>
      </p:cxnSp>
      <p:cxnSp>
        <p:nvCxnSpPr>
          <p:cNvPr id="5992" name="Google Shape;5992;p123"/>
          <p:cNvCxnSpPr>
            <a:stCxn id="5953" idx="0"/>
            <a:endCxn id="5981" idx="4"/>
          </p:cNvCxnSpPr>
          <p:nvPr/>
        </p:nvCxnSpPr>
        <p:spPr>
          <a:xfrm rot="10800000" flipH="1">
            <a:off x="6012588" y="1889663"/>
            <a:ext cx="3600" cy="377700"/>
          </a:xfrm>
          <a:prstGeom prst="straightConnector1">
            <a:avLst/>
          </a:prstGeom>
          <a:noFill/>
          <a:ln w="9525" cap="flat" cmpd="sng">
            <a:solidFill>
              <a:srgbClr val="CC0000"/>
            </a:solidFill>
            <a:prstDash val="solid"/>
            <a:round/>
            <a:headEnd type="none" w="med" len="med"/>
            <a:tailEnd type="triangle" w="med" len="med"/>
          </a:ln>
        </p:spPr>
      </p:cxnSp>
      <p:cxnSp>
        <p:nvCxnSpPr>
          <p:cNvPr id="5993" name="Google Shape;5993;p123"/>
          <p:cNvCxnSpPr>
            <a:stCxn id="5975" idx="0"/>
            <a:endCxn id="5994" idx="4"/>
          </p:cNvCxnSpPr>
          <p:nvPr/>
        </p:nvCxnSpPr>
        <p:spPr>
          <a:xfrm rot="10800000" flipH="1">
            <a:off x="1766750" y="905863"/>
            <a:ext cx="3182400" cy="663600"/>
          </a:xfrm>
          <a:prstGeom prst="straightConnector1">
            <a:avLst/>
          </a:prstGeom>
          <a:noFill/>
          <a:ln w="9525" cap="flat" cmpd="sng">
            <a:solidFill>
              <a:srgbClr val="000000"/>
            </a:solidFill>
            <a:prstDash val="solid"/>
            <a:round/>
            <a:headEnd type="none" w="med" len="med"/>
            <a:tailEnd type="none" w="med" len="med"/>
          </a:ln>
        </p:spPr>
      </p:cxnSp>
      <p:cxnSp>
        <p:nvCxnSpPr>
          <p:cNvPr id="5995" name="Google Shape;5995;p123"/>
          <p:cNvCxnSpPr>
            <a:stCxn id="5976" idx="0"/>
            <a:endCxn id="5994" idx="4"/>
          </p:cNvCxnSpPr>
          <p:nvPr/>
        </p:nvCxnSpPr>
        <p:spPr>
          <a:xfrm rot="10800000" flipH="1">
            <a:off x="2459600" y="905863"/>
            <a:ext cx="2489400" cy="663600"/>
          </a:xfrm>
          <a:prstGeom prst="straightConnector1">
            <a:avLst/>
          </a:prstGeom>
          <a:noFill/>
          <a:ln w="9525" cap="flat" cmpd="sng">
            <a:solidFill>
              <a:srgbClr val="000000"/>
            </a:solidFill>
            <a:prstDash val="solid"/>
            <a:round/>
            <a:headEnd type="none" w="med" len="med"/>
            <a:tailEnd type="none" w="med" len="med"/>
          </a:ln>
        </p:spPr>
      </p:cxnSp>
      <p:cxnSp>
        <p:nvCxnSpPr>
          <p:cNvPr id="5996" name="Google Shape;5996;p123"/>
          <p:cNvCxnSpPr>
            <a:stCxn id="5977" idx="0"/>
            <a:endCxn id="5994" idx="4"/>
          </p:cNvCxnSpPr>
          <p:nvPr/>
        </p:nvCxnSpPr>
        <p:spPr>
          <a:xfrm rot="10800000" flipH="1">
            <a:off x="3189100" y="905863"/>
            <a:ext cx="1759800" cy="663600"/>
          </a:xfrm>
          <a:prstGeom prst="straightConnector1">
            <a:avLst/>
          </a:prstGeom>
          <a:noFill/>
          <a:ln w="9525" cap="flat" cmpd="sng">
            <a:solidFill>
              <a:srgbClr val="000000"/>
            </a:solidFill>
            <a:prstDash val="solid"/>
            <a:round/>
            <a:headEnd type="none" w="med" len="med"/>
            <a:tailEnd type="none" w="med" len="med"/>
          </a:ln>
        </p:spPr>
      </p:cxnSp>
      <p:cxnSp>
        <p:nvCxnSpPr>
          <p:cNvPr id="5997" name="Google Shape;5997;p123"/>
          <p:cNvCxnSpPr>
            <a:stCxn id="5978" idx="0"/>
            <a:endCxn id="5994" idx="4"/>
          </p:cNvCxnSpPr>
          <p:nvPr/>
        </p:nvCxnSpPr>
        <p:spPr>
          <a:xfrm rot="10800000" flipH="1">
            <a:off x="3881950" y="905863"/>
            <a:ext cx="1067100" cy="663600"/>
          </a:xfrm>
          <a:prstGeom prst="straightConnector1">
            <a:avLst/>
          </a:prstGeom>
          <a:noFill/>
          <a:ln w="9525" cap="flat" cmpd="sng">
            <a:solidFill>
              <a:srgbClr val="000000"/>
            </a:solidFill>
            <a:prstDash val="solid"/>
            <a:round/>
            <a:headEnd type="none" w="med" len="med"/>
            <a:tailEnd type="none" w="med" len="med"/>
          </a:ln>
        </p:spPr>
      </p:cxnSp>
      <p:cxnSp>
        <p:nvCxnSpPr>
          <p:cNvPr id="5998" name="Google Shape;5998;p123"/>
          <p:cNvCxnSpPr>
            <a:stCxn id="5979" idx="0"/>
            <a:endCxn id="5994" idx="4"/>
          </p:cNvCxnSpPr>
          <p:nvPr/>
        </p:nvCxnSpPr>
        <p:spPr>
          <a:xfrm rot="10800000" flipH="1">
            <a:off x="4602650" y="905863"/>
            <a:ext cx="346500" cy="663600"/>
          </a:xfrm>
          <a:prstGeom prst="straightConnector1">
            <a:avLst/>
          </a:prstGeom>
          <a:noFill/>
          <a:ln w="9525" cap="flat" cmpd="sng">
            <a:solidFill>
              <a:srgbClr val="000000"/>
            </a:solidFill>
            <a:prstDash val="solid"/>
            <a:round/>
            <a:headEnd type="none" w="med" len="med"/>
            <a:tailEnd type="none" w="med" len="med"/>
          </a:ln>
        </p:spPr>
      </p:cxnSp>
      <p:cxnSp>
        <p:nvCxnSpPr>
          <p:cNvPr id="5999" name="Google Shape;5999;p123"/>
          <p:cNvCxnSpPr>
            <a:stCxn id="5980" idx="0"/>
            <a:endCxn id="5994" idx="4"/>
          </p:cNvCxnSpPr>
          <p:nvPr/>
        </p:nvCxnSpPr>
        <p:spPr>
          <a:xfrm rot="10800000">
            <a:off x="4949000" y="905863"/>
            <a:ext cx="346500" cy="663600"/>
          </a:xfrm>
          <a:prstGeom prst="straightConnector1">
            <a:avLst/>
          </a:prstGeom>
          <a:noFill/>
          <a:ln w="9525" cap="flat" cmpd="sng">
            <a:solidFill>
              <a:srgbClr val="000000"/>
            </a:solidFill>
            <a:prstDash val="solid"/>
            <a:round/>
            <a:headEnd type="none" w="med" len="med"/>
            <a:tailEnd type="none" w="med" len="med"/>
          </a:ln>
        </p:spPr>
      </p:cxnSp>
      <p:cxnSp>
        <p:nvCxnSpPr>
          <p:cNvPr id="6000" name="Google Shape;6000;p123"/>
          <p:cNvCxnSpPr>
            <a:stCxn id="5981" idx="0"/>
            <a:endCxn id="5994" idx="4"/>
          </p:cNvCxnSpPr>
          <p:nvPr/>
        </p:nvCxnSpPr>
        <p:spPr>
          <a:xfrm rot="10800000">
            <a:off x="4949100" y="905863"/>
            <a:ext cx="1067100" cy="663600"/>
          </a:xfrm>
          <a:prstGeom prst="straightConnector1">
            <a:avLst/>
          </a:prstGeom>
          <a:noFill/>
          <a:ln w="9525" cap="flat" cmpd="sng">
            <a:solidFill>
              <a:srgbClr val="000000"/>
            </a:solidFill>
            <a:prstDash val="solid"/>
            <a:round/>
            <a:headEnd type="none" w="med" len="med"/>
            <a:tailEnd type="none" w="med" len="med"/>
          </a:ln>
        </p:spPr>
      </p:cxnSp>
      <p:cxnSp>
        <p:nvCxnSpPr>
          <p:cNvPr id="6001" name="Google Shape;6001;p123"/>
          <p:cNvCxnSpPr>
            <a:endCxn id="5979" idx="2"/>
          </p:cNvCxnSpPr>
          <p:nvPr/>
        </p:nvCxnSpPr>
        <p:spPr>
          <a:xfrm rot="5400000" flipH="1">
            <a:off x="3892400" y="2283913"/>
            <a:ext cx="1239600" cy="130800"/>
          </a:xfrm>
          <a:prstGeom prst="curvedConnector4">
            <a:avLst>
              <a:gd name="adj1" fmla="val 39104"/>
              <a:gd name="adj2" fmla="val 282053"/>
            </a:avLst>
          </a:prstGeom>
          <a:noFill/>
          <a:ln w="9525" cap="flat" cmpd="sng">
            <a:solidFill>
              <a:srgbClr val="3D85C6"/>
            </a:solidFill>
            <a:prstDash val="solid"/>
            <a:round/>
            <a:headEnd type="none" w="med" len="med"/>
            <a:tailEnd type="triangle" w="med" len="med"/>
          </a:ln>
        </p:spPr>
      </p:cxnSp>
      <p:cxnSp>
        <p:nvCxnSpPr>
          <p:cNvPr id="6002" name="Google Shape;6002;p123"/>
          <p:cNvCxnSpPr>
            <a:endCxn id="5980" idx="2"/>
          </p:cNvCxnSpPr>
          <p:nvPr/>
        </p:nvCxnSpPr>
        <p:spPr>
          <a:xfrm rot="5400000" flipH="1">
            <a:off x="4593200" y="2275963"/>
            <a:ext cx="1234800" cy="141900"/>
          </a:xfrm>
          <a:prstGeom prst="curvedConnector4">
            <a:avLst>
              <a:gd name="adj1" fmla="val 37637"/>
              <a:gd name="adj2" fmla="val 267812"/>
            </a:avLst>
          </a:prstGeom>
          <a:noFill/>
          <a:ln w="9525" cap="flat" cmpd="sng">
            <a:solidFill>
              <a:srgbClr val="3D85C6"/>
            </a:solidFill>
            <a:prstDash val="solid"/>
            <a:round/>
            <a:headEnd type="none" w="med" len="med"/>
            <a:tailEnd type="triangle" w="med" len="med"/>
          </a:ln>
        </p:spPr>
      </p:cxnSp>
      <p:cxnSp>
        <p:nvCxnSpPr>
          <p:cNvPr id="6003" name="Google Shape;6003;p123"/>
          <p:cNvCxnSpPr>
            <a:endCxn id="5981" idx="2"/>
          </p:cNvCxnSpPr>
          <p:nvPr/>
        </p:nvCxnSpPr>
        <p:spPr>
          <a:xfrm rot="5400000" flipH="1">
            <a:off x="5310300" y="2279563"/>
            <a:ext cx="1234800" cy="134700"/>
          </a:xfrm>
          <a:prstGeom prst="curvedConnector4">
            <a:avLst>
              <a:gd name="adj1" fmla="val 37637"/>
              <a:gd name="adj2" fmla="val 276782"/>
            </a:avLst>
          </a:prstGeom>
          <a:noFill/>
          <a:ln w="9525" cap="flat" cmpd="sng">
            <a:solidFill>
              <a:srgbClr val="3D85C6"/>
            </a:solidFill>
            <a:prstDash val="solid"/>
            <a:round/>
            <a:headEnd type="none" w="med" len="med"/>
            <a:tailEnd type="triangle" w="med" len="med"/>
          </a:ln>
        </p:spPr>
      </p:cxnSp>
      <p:sp>
        <p:nvSpPr>
          <p:cNvPr id="5994" name="Google Shape;5994;p123"/>
          <p:cNvSpPr/>
          <p:nvPr/>
        </p:nvSpPr>
        <p:spPr>
          <a:xfrm>
            <a:off x="4793150" y="585763"/>
            <a:ext cx="311700" cy="320100"/>
          </a:xfrm>
          <a:prstGeom prst="flowChartOr">
            <a:avLst/>
          </a:prstGeom>
          <a:solidFill>
            <a:srgbClr val="FCE5CD"/>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p>
        </p:txBody>
      </p:sp>
      <p:pic>
        <p:nvPicPr>
          <p:cNvPr id="6004" name="Google Shape;6004;p123"/>
          <p:cNvPicPr preferRelativeResize="0"/>
          <p:nvPr/>
        </p:nvPicPr>
        <p:blipFill>
          <a:blip r:embed="rId5">
            <a:alphaModFix/>
          </a:blip>
          <a:stretch>
            <a:fillRect/>
          </a:stretch>
        </p:blipFill>
        <p:spPr>
          <a:xfrm>
            <a:off x="3101375" y="1631038"/>
            <a:ext cx="166650" cy="196950"/>
          </a:xfrm>
          <a:prstGeom prst="rect">
            <a:avLst/>
          </a:prstGeom>
          <a:noFill/>
          <a:ln>
            <a:noFill/>
          </a:ln>
        </p:spPr>
      </p:pic>
      <p:pic>
        <p:nvPicPr>
          <p:cNvPr id="6005" name="Google Shape;6005;p123"/>
          <p:cNvPicPr preferRelativeResize="0"/>
          <p:nvPr/>
        </p:nvPicPr>
        <p:blipFill>
          <a:blip r:embed="rId5">
            <a:alphaModFix/>
          </a:blip>
          <a:stretch>
            <a:fillRect/>
          </a:stretch>
        </p:blipFill>
        <p:spPr>
          <a:xfrm>
            <a:off x="3812550" y="1631038"/>
            <a:ext cx="166650" cy="196950"/>
          </a:xfrm>
          <a:prstGeom prst="rect">
            <a:avLst/>
          </a:prstGeom>
          <a:noFill/>
          <a:ln>
            <a:noFill/>
          </a:ln>
        </p:spPr>
      </p:pic>
      <p:pic>
        <p:nvPicPr>
          <p:cNvPr id="6006" name="Google Shape;6006;p123"/>
          <p:cNvPicPr preferRelativeResize="0"/>
          <p:nvPr/>
        </p:nvPicPr>
        <p:blipFill>
          <a:blip r:embed="rId5">
            <a:alphaModFix/>
          </a:blip>
          <a:stretch>
            <a:fillRect/>
          </a:stretch>
        </p:blipFill>
        <p:spPr>
          <a:xfrm>
            <a:off x="4519325" y="1631038"/>
            <a:ext cx="166650" cy="196950"/>
          </a:xfrm>
          <a:prstGeom prst="rect">
            <a:avLst/>
          </a:prstGeom>
          <a:noFill/>
          <a:ln>
            <a:noFill/>
          </a:ln>
        </p:spPr>
      </p:pic>
      <p:pic>
        <p:nvPicPr>
          <p:cNvPr id="6007" name="Google Shape;6007;p123"/>
          <p:cNvPicPr preferRelativeResize="0"/>
          <p:nvPr/>
        </p:nvPicPr>
        <p:blipFill>
          <a:blip r:embed="rId5">
            <a:alphaModFix/>
          </a:blip>
          <a:stretch>
            <a:fillRect/>
          </a:stretch>
        </p:blipFill>
        <p:spPr>
          <a:xfrm>
            <a:off x="5226100" y="1631038"/>
            <a:ext cx="166650" cy="196950"/>
          </a:xfrm>
          <a:prstGeom prst="rect">
            <a:avLst/>
          </a:prstGeom>
          <a:noFill/>
          <a:ln>
            <a:noFill/>
          </a:ln>
        </p:spPr>
      </p:pic>
      <p:pic>
        <p:nvPicPr>
          <p:cNvPr id="6008" name="Google Shape;6008;p123"/>
          <p:cNvPicPr preferRelativeResize="0"/>
          <p:nvPr/>
        </p:nvPicPr>
        <p:blipFill>
          <a:blip r:embed="rId5">
            <a:alphaModFix/>
          </a:blip>
          <a:stretch>
            <a:fillRect/>
          </a:stretch>
        </p:blipFill>
        <p:spPr>
          <a:xfrm>
            <a:off x="5932875" y="1631038"/>
            <a:ext cx="166650" cy="196950"/>
          </a:xfrm>
          <a:prstGeom prst="rect">
            <a:avLst/>
          </a:prstGeom>
          <a:noFill/>
          <a:ln>
            <a:noFill/>
          </a:ln>
        </p:spPr>
      </p:pic>
      <p:pic>
        <p:nvPicPr>
          <p:cNvPr id="6009" name="Google Shape;6009;p123"/>
          <p:cNvPicPr preferRelativeResize="0"/>
          <p:nvPr/>
        </p:nvPicPr>
        <p:blipFill>
          <a:blip r:embed="rId5">
            <a:alphaModFix/>
          </a:blip>
          <a:stretch>
            <a:fillRect/>
          </a:stretch>
        </p:blipFill>
        <p:spPr>
          <a:xfrm>
            <a:off x="2360537" y="1631038"/>
            <a:ext cx="166650" cy="196950"/>
          </a:xfrm>
          <a:prstGeom prst="rect">
            <a:avLst/>
          </a:prstGeom>
          <a:noFill/>
          <a:ln>
            <a:noFill/>
          </a:ln>
        </p:spPr>
      </p:pic>
      <p:pic>
        <p:nvPicPr>
          <p:cNvPr id="6010" name="Google Shape;6010;p123"/>
          <p:cNvPicPr preferRelativeResize="0"/>
          <p:nvPr/>
        </p:nvPicPr>
        <p:blipFill>
          <a:blip r:embed="rId5">
            <a:alphaModFix/>
          </a:blip>
          <a:stretch>
            <a:fillRect/>
          </a:stretch>
        </p:blipFill>
        <p:spPr>
          <a:xfrm>
            <a:off x="1687825" y="1631038"/>
            <a:ext cx="166650" cy="196950"/>
          </a:xfrm>
          <a:prstGeom prst="rect">
            <a:avLst/>
          </a:prstGeom>
          <a:noFill/>
          <a:ln>
            <a:noFill/>
          </a:ln>
        </p:spPr>
      </p:pic>
      <p:cxnSp>
        <p:nvCxnSpPr>
          <p:cNvPr id="6011" name="Google Shape;6011;p123"/>
          <p:cNvCxnSpPr>
            <a:endCxn id="6012" idx="2"/>
          </p:cNvCxnSpPr>
          <p:nvPr/>
        </p:nvCxnSpPr>
        <p:spPr>
          <a:xfrm>
            <a:off x="6149488" y="3134563"/>
            <a:ext cx="408900" cy="0"/>
          </a:xfrm>
          <a:prstGeom prst="straightConnector1">
            <a:avLst/>
          </a:prstGeom>
          <a:noFill/>
          <a:ln w="9525" cap="flat" cmpd="sng">
            <a:solidFill>
              <a:srgbClr val="3D85C6"/>
            </a:solidFill>
            <a:prstDash val="solid"/>
            <a:round/>
            <a:headEnd type="none" w="med" len="med"/>
            <a:tailEnd type="triangle" w="med" len="med"/>
          </a:ln>
        </p:spPr>
      </p:cxnSp>
      <p:cxnSp>
        <p:nvCxnSpPr>
          <p:cNvPr id="6013" name="Google Shape;6013;p123"/>
          <p:cNvCxnSpPr>
            <a:stCxn id="6014" idx="0"/>
            <a:endCxn id="6012" idx="4"/>
          </p:cNvCxnSpPr>
          <p:nvPr/>
        </p:nvCxnSpPr>
        <p:spPr>
          <a:xfrm rot="10800000" flipH="1">
            <a:off x="6706975" y="3294701"/>
            <a:ext cx="7200" cy="486900"/>
          </a:xfrm>
          <a:prstGeom prst="straightConnector1">
            <a:avLst/>
          </a:prstGeom>
          <a:noFill/>
          <a:ln w="9525" cap="flat" cmpd="sng">
            <a:solidFill>
              <a:srgbClr val="3D85C6"/>
            </a:solidFill>
            <a:prstDash val="solid"/>
            <a:round/>
            <a:headEnd type="none" w="med" len="med"/>
            <a:tailEnd type="triangle" w="med" len="med"/>
          </a:ln>
        </p:spPr>
      </p:cxnSp>
      <p:sp>
        <p:nvSpPr>
          <p:cNvPr id="6014" name="Google Shape;6014;p123"/>
          <p:cNvSpPr/>
          <p:nvPr/>
        </p:nvSpPr>
        <p:spPr>
          <a:xfrm>
            <a:off x="6551125" y="3781601"/>
            <a:ext cx="311700" cy="875700"/>
          </a:xfrm>
          <a:prstGeom prst="rect">
            <a:avLst/>
          </a:prstGeom>
          <a:solidFill>
            <a:srgbClr val="53C6FC"/>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5" name="Google Shape;6015;p123"/>
          <p:cNvSpPr/>
          <p:nvPr/>
        </p:nvSpPr>
        <p:spPr>
          <a:xfrm>
            <a:off x="7243200" y="3781601"/>
            <a:ext cx="311700" cy="875700"/>
          </a:xfrm>
          <a:prstGeom prst="rect">
            <a:avLst/>
          </a:prstGeom>
          <a:solidFill>
            <a:srgbClr val="53C6FC"/>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2" name="Google Shape;6012;p123"/>
          <p:cNvSpPr/>
          <p:nvPr/>
        </p:nvSpPr>
        <p:spPr>
          <a:xfrm>
            <a:off x="6558388" y="2974513"/>
            <a:ext cx="311700" cy="320100"/>
          </a:xfrm>
          <a:prstGeom prst="ellipse">
            <a:avLst/>
          </a:prstGeom>
          <a:solidFill>
            <a:srgbClr val="FBFB8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6016" name="Google Shape;6016;p123"/>
          <p:cNvCxnSpPr>
            <a:stCxn id="6015" idx="0"/>
            <a:endCxn id="6017" idx="4"/>
          </p:cNvCxnSpPr>
          <p:nvPr/>
        </p:nvCxnSpPr>
        <p:spPr>
          <a:xfrm rot="10800000" flipH="1">
            <a:off x="7399050" y="3294701"/>
            <a:ext cx="8100" cy="486900"/>
          </a:xfrm>
          <a:prstGeom prst="straightConnector1">
            <a:avLst/>
          </a:prstGeom>
          <a:noFill/>
          <a:ln w="9525" cap="flat" cmpd="sng">
            <a:solidFill>
              <a:srgbClr val="3D85C6"/>
            </a:solidFill>
            <a:prstDash val="solid"/>
            <a:round/>
            <a:headEnd type="none" w="med" len="med"/>
            <a:tailEnd type="triangle" w="med" len="med"/>
          </a:ln>
        </p:spPr>
      </p:cxnSp>
      <p:sp>
        <p:nvSpPr>
          <p:cNvPr id="6017" name="Google Shape;6017;p123"/>
          <p:cNvSpPr/>
          <p:nvPr/>
        </p:nvSpPr>
        <p:spPr>
          <a:xfrm>
            <a:off x="7251238" y="2974513"/>
            <a:ext cx="311700" cy="320100"/>
          </a:xfrm>
          <a:prstGeom prst="ellipse">
            <a:avLst/>
          </a:prstGeom>
          <a:solidFill>
            <a:srgbClr val="FBFB8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6018" name="Google Shape;6018;p123"/>
          <p:cNvCxnSpPr>
            <a:stCxn id="6012" idx="6"/>
            <a:endCxn id="6017" idx="2"/>
          </p:cNvCxnSpPr>
          <p:nvPr/>
        </p:nvCxnSpPr>
        <p:spPr>
          <a:xfrm>
            <a:off x="6870088" y="3134563"/>
            <a:ext cx="381300" cy="0"/>
          </a:xfrm>
          <a:prstGeom prst="straightConnector1">
            <a:avLst/>
          </a:prstGeom>
          <a:noFill/>
          <a:ln w="9525" cap="flat" cmpd="sng">
            <a:solidFill>
              <a:srgbClr val="3D85C6"/>
            </a:solidFill>
            <a:prstDash val="solid"/>
            <a:round/>
            <a:headEnd type="none" w="med" len="med"/>
            <a:tailEnd type="triangle" w="med" len="med"/>
          </a:ln>
        </p:spPr>
      </p:cxnSp>
      <p:cxnSp>
        <p:nvCxnSpPr>
          <p:cNvPr id="6019" name="Google Shape;6019;p123"/>
          <p:cNvCxnSpPr>
            <a:stCxn id="6017" idx="6"/>
            <a:endCxn id="6020" idx="2"/>
          </p:cNvCxnSpPr>
          <p:nvPr/>
        </p:nvCxnSpPr>
        <p:spPr>
          <a:xfrm>
            <a:off x="7562938" y="3134563"/>
            <a:ext cx="408900" cy="0"/>
          </a:xfrm>
          <a:prstGeom prst="straightConnector1">
            <a:avLst/>
          </a:prstGeom>
          <a:noFill/>
          <a:ln w="9525" cap="flat" cmpd="sng">
            <a:solidFill>
              <a:srgbClr val="3D85C6"/>
            </a:solidFill>
            <a:prstDash val="solid"/>
            <a:round/>
            <a:headEnd type="none" w="med" len="med"/>
            <a:tailEnd type="triangle" w="med" len="med"/>
          </a:ln>
        </p:spPr>
      </p:cxnSp>
      <p:cxnSp>
        <p:nvCxnSpPr>
          <p:cNvPr id="6021" name="Google Shape;6021;p123"/>
          <p:cNvCxnSpPr>
            <a:stCxn id="6022" idx="0"/>
            <a:endCxn id="6020" idx="4"/>
          </p:cNvCxnSpPr>
          <p:nvPr/>
        </p:nvCxnSpPr>
        <p:spPr>
          <a:xfrm rot="10800000" flipH="1">
            <a:off x="8120525" y="3294701"/>
            <a:ext cx="7200" cy="486900"/>
          </a:xfrm>
          <a:prstGeom prst="straightConnector1">
            <a:avLst/>
          </a:prstGeom>
          <a:noFill/>
          <a:ln w="9525" cap="flat" cmpd="sng">
            <a:solidFill>
              <a:srgbClr val="3D85C6"/>
            </a:solidFill>
            <a:prstDash val="solid"/>
            <a:round/>
            <a:headEnd type="none" w="med" len="med"/>
            <a:tailEnd type="triangle" w="med" len="med"/>
          </a:ln>
        </p:spPr>
      </p:cxnSp>
      <p:sp>
        <p:nvSpPr>
          <p:cNvPr id="6022" name="Google Shape;6022;p123"/>
          <p:cNvSpPr/>
          <p:nvPr/>
        </p:nvSpPr>
        <p:spPr>
          <a:xfrm>
            <a:off x="7964675" y="3781601"/>
            <a:ext cx="311700" cy="875700"/>
          </a:xfrm>
          <a:prstGeom prst="rect">
            <a:avLst/>
          </a:prstGeom>
          <a:solidFill>
            <a:srgbClr val="53C6FC"/>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0" name="Google Shape;6020;p123"/>
          <p:cNvSpPr/>
          <p:nvPr/>
        </p:nvSpPr>
        <p:spPr>
          <a:xfrm>
            <a:off x="7971938" y="2974513"/>
            <a:ext cx="311700" cy="320100"/>
          </a:xfrm>
          <a:prstGeom prst="ellipse">
            <a:avLst/>
          </a:prstGeom>
          <a:solidFill>
            <a:srgbClr val="FBFB8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6023" name="Google Shape;6023;p123"/>
          <p:cNvCxnSpPr>
            <a:endCxn id="6024" idx="2"/>
          </p:cNvCxnSpPr>
          <p:nvPr/>
        </p:nvCxnSpPr>
        <p:spPr>
          <a:xfrm>
            <a:off x="6156488" y="2427413"/>
            <a:ext cx="408900" cy="0"/>
          </a:xfrm>
          <a:prstGeom prst="straightConnector1">
            <a:avLst/>
          </a:prstGeom>
          <a:noFill/>
          <a:ln w="9525" cap="flat" cmpd="sng">
            <a:solidFill>
              <a:srgbClr val="CC0000"/>
            </a:solidFill>
            <a:prstDash val="solid"/>
            <a:round/>
            <a:headEnd type="triangle" w="med" len="med"/>
            <a:tailEnd type="none" w="med" len="med"/>
          </a:ln>
        </p:spPr>
      </p:cxnSp>
      <p:sp>
        <p:nvSpPr>
          <p:cNvPr id="6024" name="Google Shape;6024;p123"/>
          <p:cNvSpPr/>
          <p:nvPr/>
        </p:nvSpPr>
        <p:spPr>
          <a:xfrm>
            <a:off x="6565388" y="2267363"/>
            <a:ext cx="311700" cy="320100"/>
          </a:xfrm>
          <a:prstGeom prst="ellipse">
            <a:avLst/>
          </a:prstGeom>
          <a:solidFill>
            <a:srgbClr val="FBFB8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6025" name="Google Shape;6025;p123"/>
          <p:cNvSpPr/>
          <p:nvPr/>
        </p:nvSpPr>
        <p:spPr>
          <a:xfrm>
            <a:off x="7258238" y="2267363"/>
            <a:ext cx="311700" cy="320100"/>
          </a:xfrm>
          <a:prstGeom prst="ellipse">
            <a:avLst/>
          </a:prstGeom>
          <a:solidFill>
            <a:srgbClr val="FBFB8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6026" name="Google Shape;6026;p123"/>
          <p:cNvCxnSpPr>
            <a:stCxn id="6024" idx="6"/>
            <a:endCxn id="6025" idx="2"/>
          </p:cNvCxnSpPr>
          <p:nvPr/>
        </p:nvCxnSpPr>
        <p:spPr>
          <a:xfrm>
            <a:off x="6877088" y="2427413"/>
            <a:ext cx="381300" cy="0"/>
          </a:xfrm>
          <a:prstGeom prst="straightConnector1">
            <a:avLst/>
          </a:prstGeom>
          <a:noFill/>
          <a:ln w="9525" cap="flat" cmpd="sng">
            <a:solidFill>
              <a:srgbClr val="CC0000"/>
            </a:solidFill>
            <a:prstDash val="solid"/>
            <a:round/>
            <a:headEnd type="triangle" w="med" len="med"/>
            <a:tailEnd type="none" w="med" len="med"/>
          </a:ln>
        </p:spPr>
      </p:cxnSp>
      <p:cxnSp>
        <p:nvCxnSpPr>
          <p:cNvPr id="6027" name="Google Shape;6027;p123"/>
          <p:cNvCxnSpPr>
            <a:stCxn id="6025" idx="6"/>
            <a:endCxn id="6028" idx="2"/>
          </p:cNvCxnSpPr>
          <p:nvPr/>
        </p:nvCxnSpPr>
        <p:spPr>
          <a:xfrm>
            <a:off x="7569938" y="2427413"/>
            <a:ext cx="408900" cy="0"/>
          </a:xfrm>
          <a:prstGeom prst="straightConnector1">
            <a:avLst/>
          </a:prstGeom>
          <a:noFill/>
          <a:ln w="9525" cap="flat" cmpd="sng">
            <a:solidFill>
              <a:srgbClr val="CC0000"/>
            </a:solidFill>
            <a:prstDash val="solid"/>
            <a:round/>
            <a:headEnd type="triangle" w="med" len="med"/>
            <a:tailEnd type="none" w="med" len="med"/>
          </a:ln>
        </p:spPr>
      </p:cxnSp>
      <p:sp>
        <p:nvSpPr>
          <p:cNvPr id="6028" name="Google Shape;6028;p123"/>
          <p:cNvSpPr/>
          <p:nvPr/>
        </p:nvSpPr>
        <p:spPr>
          <a:xfrm>
            <a:off x="7978938" y="2267363"/>
            <a:ext cx="311700" cy="320100"/>
          </a:xfrm>
          <a:prstGeom prst="ellipse">
            <a:avLst/>
          </a:prstGeom>
          <a:solidFill>
            <a:srgbClr val="FBFB8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6029" name="Google Shape;6029;p123"/>
          <p:cNvCxnSpPr>
            <a:stCxn id="6014" idx="0"/>
            <a:endCxn id="6024" idx="6"/>
          </p:cNvCxnSpPr>
          <p:nvPr/>
        </p:nvCxnSpPr>
        <p:spPr>
          <a:xfrm rot="-5400000">
            <a:off x="6114925" y="3019451"/>
            <a:ext cx="1354200" cy="170100"/>
          </a:xfrm>
          <a:prstGeom prst="curvedConnector4">
            <a:avLst>
              <a:gd name="adj1" fmla="val 44090"/>
              <a:gd name="adj2" fmla="val 239999"/>
            </a:avLst>
          </a:prstGeom>
          <a:noFill/>
          <a:ln w="9525" cap="flat" cmpd="sng">
            <a:solidFill>
              <a:srgbClr val="CC0000"/>
            </a:solidFill>
            <a:prstDash val="solid"/>
            <a:round/>
            <a:headEnd type="none" w="med" len="med"/>
            <a:tailEnd type="triangle" w="med" len="med"/>
          </a:ln>
        </p:spPr>
      </p:cxnSp>
      <p:cxnSp>
        <p:nvCxnSpPr>
          <p:cNvPr id="6030" name="Google Shape;6030;p123"/>
          <p:cNvCxnSpPr>
            <a:stCxn id="6022" idx="0"/>
            <a:endCxn id="6028" idx="6"/>
          </p:cNvCxnSpPr>
          <p:nvPr/>
        </p:nvCxnSpPr>
        <p:spPr>
          <a:xfrm rot="-5400000">
            <a:off x="7528475" y="3019451"/>
            <a:ext cx="1354200" cy="170100"/>
          </a:xfrm>
          <a:prstGeom prst="curvedConnector4">
            <a:avLst>
              <a:gd name="adj1" fmla="val 44090"/>
              <a:gd name="adj2" fmla="val 239999"/>
            </a:avLst>
          </a:prstGeom>
          <a:noFill/>
          <a:ln w="9525" cap="flat" cmpd="sng">
            <a:solidFill>
              <a:srgbClr val="CC0000"/>
            </a:solidFill>
            <a:prstDash val="solid"/>
            <a:round/>
            <a:headEnd type="none" w="med" len="med"/>
            <a:tailEnd type="triangle" w="med" len="med"/>
          </a:ln>
        </p:spPr>
      </p:cxnSp>
      <p:cxnSp>
        <p:nvCxnSpPr>
          <p:cNvPr id="6031" name="Google Shape;6031;p123"/>
          <p:cNvCxnSpPr>
            <a:stCxn id="6015" idx="0"/>
            <a:endCxn id="6025" idx="6"/>
          </p:cNvCxnSpPr>
          <p:nvPr/>
        </p:nvCxnSpPr>
        <p:spPr>
          <a:xfrm rot="-5400000">
            <a:off x="6807450" y="3019001"/>
            <a:ext cx="1354200" cy="171000"/>
          </a:xfrm>
          <a:prstGeom prst="curvedConnector4">
            <a:avLst>
              <a:gd name="adj1" fmla="val 44090"/>
              <a:gd name="adj2" fmla="val 239189"/>
            </a:avLst>
          </a:prstGeom>
          <a:noFill/>
          <a:ln w="9525" cap="flat" cmpd="sng">
            <a:solidFill>
              <a:srgbClr val="CC0000"/>
            </a:solidFill>
            <a:prstDash val="solid"/>
            <a:round/>
            <a:headEnd type="none" w="med" len="med"/>
            <a:tailEnd type="triangle" w="med" len="med"/>
          </a:ln>
        </p:spPr>
      </p:cxnSp>
      <p:pic>
        <p:nvPicPr>
          <p:cNvPr id="6032" name="Google Shape;6032;p123"/>
          <p:cNvPicPr preferRelativeResize="0"/>
          <p:nvPr/>
        </p:nvPicPr>
        <p:blipFill>
          <a:blip r:embed="rId3">
            <a:alphaModFix/>
          </a:blip>
          <a:stretch>
            <a:fillRect/>
          </a:stretch>
        </p:blipFill>
        <p:spPr>
          <a:xfrm>
            <a:off x="6643328" y="3039838"/>
            <a:ext cx="141709" cy="196950"/>
          </a:xfrm>
          <a:prstGeom prst="rect">
            <a:avLst/>
          </a:prstGeom>
          <a:noFill/>
          <a:ln>
            <a:noFill/>
          </a:ln>
        </p:spPr>
      </p:pic>
      <p:pic>
        <p:nvPicPr>
          <p:cNvPr id="6033" name="Google Shape;6033;p123"/>
          <p:cNvPicPr preferRelativeResize="0"/>
          <p:nvPr/>
        </p:nvPicPr>
        <p:blipFill>
          <a:blip r:embed="rId3">
            <a:alphaModFix/>
          </a:blip>
          <a:stretch>
            <a:fillRect/>
          </a:stretch>
        </p:blipFill>
        <p:spPr>
          <a:xfrm>
            <a:off x="7336153" y="3039763"/>
            <a:ext cx="141709" cy="196950"/>
          </a:xfrm>
          <a:prstGeom prst="rect">
            <a:avLst/>
          </a:prstGeom>
          <a:noFill/>
          <a:ln>
            <a:noFill/>
          </a:ln>
        </p:spPr>
      </p:pic>
      <p:pic>
        <p:nvPicPr>
          <p:cNvPr id="6034" name="Google Shape;6034;p123"/>
          <p:cNvPicPr preferRelativeResize="0"/>
          <p:nvPr/>
        </p:nvPicPr>
        <p:blipFill>
          <a:blip r:embed="rId3">
            <a:alphaModFix/>
          </a:blip>
          <a:stretch>
            <a:fillRect/>
          </a:stretch>
        </p:blipFill>
        <p:spPr>
          <a:xfrm>
            <a:off x="8056903" y="3036088"/>
            <a:ext cx="141709" cy="196950"/>
          </a:xfrm>
          <a:prstGeom prst="rect">
            <a:avLst/>
          </a:prstGeom>
          <a:noFill/>
          <a:ln>
            <a:noFill/>
          </a:ln>
        </p:spPr>
      </p:pic>
      <p:pic>
        <p:nvPicPr>
          <p:cNvPr id="6035" name="Google Shape;6035;p123"/>
          <p:cNvPicPr preferRelativeResize="0"/>
          <p:nvPr/>
        </p:nvPicPr>
        <p:blipFill>
          <a:blip r:embed="rId4">
            <a:alphaModFix/>
          </a:blip>
          <a:stretch>
            <a:fillRect/>
          </a:stretch>
        </p:blipFill>
        <p:spPr>
          <a:xfrm>
            <a:off x="6637862" y="2328938"/>
            <a:ext cx="166650" cy="196950"/>
          </a:xfrm>
          <a:prstGeom prst="rect">
            <a:avLst/>
          </a:prstGeom>
          <a:noFill/>
          <a:ln>
            <a:noFill/>
          </a:ln>
        </p:spPr>
      </p:pic>
      <p:pic>
        <p:nvPicPr>
          <p:cNvPr id="6036" name="Google Shape;6036;p123"/>
          <p:cNvPicPr preferRelativeResize="0"/>
          <p:nvPr/>
        </p:nvPicPr>
        <p:blipFill>
          <a:blip r:embed="rId4">
            <a:alphaModFix/>
          </a:blip>
          <a:stretch>
            <a:fillRect/>
          </a:stretch>
        </p:blipFill>
        <p:spPr>
          <a:xfrm>
            <a:off x="7330687" y="2328938"/>
            <a:ext cx="166650" cy="196950"/>
          </a:xfrm>
          <a:prstGeom prst="rect">
            <a:avLst/>
          </a:prstGeom>
          <a:noFill/>
          <a:ln w="9525" cap="flat" cmpd="sng">
            <a:solidFill>
              <a:schemeClr val="lt1"/>
            </a:solidFill>
            <a:prstDash val="solid"/>
            <a:round/>
            <a:headEnd type="none" w="sm" len="sm"/>
            <a:tailEnd type="none" w="sm" len="sm"/>
          </a:ln>
        </p:spPr>
      </p:pic>
      <p:pic>
        <p:nvPicPr>
          <p:cNvPr id="6037" name="Google Shape;6037;p123"/>
          <p:cNvPicPr preferRelativeResize="0"/>
          <p:nvPr/>
        </p:nvPicPr>
        <p:blipFill>
          <a:blip r:embed="rId4">
            <a:alphaModFix/>
          </a:blip>
          <a:stretch>
            <a:fillRect/>
          </a:stretch>
        </p:blipFill>
        <p:spPr>
          <a:xfrm>
            <a:off x="8051437" y="2328938"/>
            <a:ext cx="166650" cy="196950"/>
          </a:xfrm>
          <a:prstGeom prst="rect">
            <a:avLst/>
          </a:prstGeom>
          <a:noFill/>
          <a:ln>
            <a:noFill/>
          </a:ln>
        </p:spPr>
      </p:pic>
      <p:sp>
        <p:nvSpPr>
          <p:cNvPr id="6038" name="Google Shape;6038;p123"/>
          <p:cNvSpPr/>
          <p:nvPr/>
        </p:nvSpPr>
        <p:spPr>
          <a:xfrm>
            <a:off x="6569000" y="1569463"/>
            <a:ext cx="311700" cy="320100"/>
          </a:xfrm>
          <a:prstGeom prst="ellipse">
            <a:avLst/>
          </a:prstGeom>
          <a:solidFill>
            <a:srgbClr val="FCE5CD"/>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p>
        </p:txBody>
      </p:sp>
      <p:sp>
        <p:nvSpPr>
          <p:cNvPr id="6039" name="Google Shape;6039;p123"/>
          <p:cNvSpPr/>
          <p:nvPr/>
        </p:nvSpPr>
        <p:spPr>
          <a:xfrm>
            <a:off x="7261850" y="1569463"/>
            <a:ext cx="311700" cy="320100"/>
          </a:xfrm>
          <a:prstGeom prst="ellipse">
            <a:avLst/>
          </a:prstGeom>
          <a:solidFill>
            <a:srgbClr val="FCE5CD"/>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p>
        </p:txBody>
      </p:sp>
      <p:sp>
        <p:nvSpPr>
          <p:cNvPr id="6040" name="Google Shape;6040;p123"/>
          <p:cNvSpPr/>
          <p:nvPr/>
        </p:nvSpPr>
        <p:spPr>
          <a:xfrm>
            <a:off x="7982550" y="1569463"/>
            <a:ext cx="311700" cy="320100"/>
          </a:xfrm>
          <a:prstGeom prst="ellipse">
            <a:avLst/>
          </a:prstGeom>
          <a:solidFill>
            <a:srgbClr val="FCE5CD"/>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p>
        </p:txBody>
      </p:sp>
      <p:cxnSp>
        <p:nvCxnSpPr>
          <p:cNvPr id="6041" name="Google Shape;6041;p123"/>
          <p:cNvCxnSpPr>
            <a:stCxn id="6024" idx="0"/>
            <a:endCxn id="6038" idx="4"/>
          </p:cNvCxnSpPr>
          <p:nvPr/>
        </p:nvCxnSpPr>
        <p:spPr>
          <a:xfrm rot="10800000" flipH="1">
            <a:off x="6721238" y="1889663"/>
            <a:ext cx="3600" cy="377700"/>
          </a:xfrm>
          <a:prstGeom prst="straightConnector1">
            <a:avLst/>
          </a:prstGeom>
          <a:noFill/>
          <a:ln w="9525" cap="flat" cmpd="sng">
            <a:solidFill>
              <a:srgbClr val="CC0000"/>
            </a:solidFill>
            <a:prstDash val="solid"/>
            <a:round/>
            <a:headEnd type="none" w="med" len="med"/>
            <a:tailEnd type="triangle" w="med" len="med"/>
          </a:ln>
        </p:spPr>
      </p:cxnSp>
      <p:cxnSp>
        <p:nvCxnSpPr>
          <p:cNvPr id="6042" name="Google Shape;6042;p123"/>
          <p:cNvCxnSpPr>
            <a:stCxn id="6025" idx="0"/>
            <a:endCxn id="6039" idx="4"/>
          </p:cNvCxnSpPr>
          <p:nvPr/>
        </p:nvCxnSpPr>
        <p:spPr>
          <a:xfrm rot="10800000" flipH="1">
            <a:off x="7414088" y="1889663"/>
            <a:ext cx="3600" cy="377700"/>
          </a:xfrm>
          <a:prstGeom prst="straightConnector1">
            <a:avLst/>
          </a:prstGeom>
          <a:noFill/>
          <a:ln w="9525" cap="flat" cmpd="sng">
            <a:solidFill>
              <a:srgbClr val="CC0000"/>
            </a:solidFill>
            <a:prstDash val="solid"/>
            <a:round/>
            <a:headEnd type="none" w="med" len="med"/>
            <a:tailEnd type="triangle" w="med" len="med"/>
          </a:ln>
        </p:spPr>
      </p:cxnSp>
      <p:cxnSp>
        <p:nvCxnSpPr>
          <p:cNvPr id="6043" name="Google Shape;6043;p123"/>
          <p:cNvCxnSpPr>
            <a:stCxn id="6028" idx="0"/>
            <a:endCxn id="6040" idx="4"/>
          </p:cNvCxnSpPr>
          <p:nvPr/>
        </p:nvCxnSpPr>
        <p:spPr>
          <a:xfrm rot="10800000" flipH="1">
            <a:off x="8134788" y="1889663"/>
            <a:ext cx="3600" cy="377700"/>
          </a:xfrm>
          <a:prstGeom prst="straightConnector1">
            <a:avLst/>
          </a:prstGeom>
          <a:noFill/>
          <a:ln w="9525" cap="flat" cmpd="sng">
            <a:solidFill>
              <a:srgbClr val="CC0000"/>
            </a:solidFill>
            <a:prstDash val="solid"/>
            <a:round/>
            <a:headEnd type="none" w="med" len="med"/>
            <a:tailEnd type="triangle" w="med" len="med"/>
          </a:ln>
        </p:spPr>
      </p:cxnSp>
      <p:cxnSp>
        <p:nvCxnSpPr>
          <p:cNvPr id="6044" name="Google Shape;6044;p123"/>
          <p:cNvCxnSpPr>
            <a:stCxn id="6038" idx="0"/>
            <a:endCxn id="5994" idx="4"/>
          </p:cNvCxnSpPr>
          <p:nvPr/>
        </p:nvCxnSpPr>
        <p:spPr>
          <a:xfrm rot="10800000">
            <a:off x="4949150" y="905863"/>
            <a:ext cx="1775700" cy="663600"/>
          </a:xfrm>
          <a:prstGeom prst="straightConnector1">
            <a:avLst/>
          </a:prstGeom>
          <a:noFill/>
          <a:ln w="9525" cap="flat" cmpd="sng">
            <a:solidFill>
              <a:srgbClr val="000000"/>
            </a:solidFill>
            <a:prstDash val="solid"/>
            <a:round/>
            <a:headEnd type="none" w="med" len="med"/>
            <a:tailEnd type="none" w="med" len="med"/>
          </a:ln>
        </p:spPr>
      </p:cxnSp>
      <p:cxnSp>
        <p:nvCxnSpPr>
          <p:cNvPr id="6045" name="Google Shape;6045;p123"/>
          <p:cNvCxnSpPr>
            <a:stCxn id="6039" idx="0"/>
            <a:endCxn id="5994" idx="4"/>
          </p:cNvCxnSpPr>
          <p:nvPr/>
        </p:nvCxnSpPr>
        <p:spPr>
          <a:xfrm rot="10800000">
            <a:off x="4949000" y="905863"/>
            <a:ext cx="2468700" cy="663600"/>
          </a:xfrm>
          <a:prstGeom prst="straightConnector1">
            <a:avLst/>
          </a:prstGeom>
          <a:noFill/>
          <a:ln w="9525" cap="flat" cmpd="sng">
            <a:solidFill>
              <a:srgbClr val="000000"/>
            </a:solidFill>
            <a:prstDash val="solid"/>
            <a:round/>
            <a:headEnd type="none" w="med" len="med"/>
            <a:tailEnd type="none" w="med" len="med"/>
          </a:ln>
        </p:spPr>
      </p:cxnSp>
      <p:cxnSp>
        <p:nvCxnSpPr>
          <p:cNvPr id="6046" name="Google Shape;6046;p123"/>
          <p:cNvCxnSpPr>
            <a:stCxn id="6040" idx="0"/>
            <a:endCxn id="5994" idx="4"/>
          </p:cNvCxnSpPr>
          <p:nvPr/>
        </p:nvCxnSpPr>
        <p:spPr>
          <a:xfrm rot="10800000">
            <a:off x="4949100" y="905863"/>
            <a:ext cx="3189300" cy="663600"/>
          </a:xfrm>
          <a:prstGeom prst="straightConnector1">
            <a:avLst/>
          </a:prstGeom>
          <a:noFill/>
          <a:ln w="9525" cap="flat" cmpd="sng">
            <a:solidFill>
              <a:srgbClr val="000000"/>
            </a:solidFill>
            <a:prstDash val="solid"/>
            <a:round/>
            <a:headEnd type="none" w="med" len="med"/>
            <a:tailEnd type="none" w="med" len="med"/>
          </a:ln>
        </p:spPr>
      </p:cxnSp>
      <p:cxnSp>
        <p:nvCxnSpPr>
          <p:cNvPr id="6047" name="Google Shape;6047;p123"/>
          <p:cNvCxnSpPr>
            <a:endCxn id="6038" idx="2"/>
          </p:cNvCxnSpPr>
          <p:nvPr/>
        </p:nvCxnSpPr>
        <p:spPr>
          <a:xfrm rot="5400000" flipH="1">
            <a:off x="6014600" y="2283913"/>
            <a:ext cx="1239600" cy="130800"/>
          </a:xfrm>
          <a:prstGeom prst="curvedConnector4">
            <a:avLst>
              <a:gd name="adj1" fmla="val 37265"/>
              <a:gd name="adj2" fmla="val 282053"/>
            </a:avLst>
          </a:prstGeom>
          <a:noFill/>
          <a:ln w="9525" cap="flat" cmpd="sng">
            <a:solidFill>
              <a:srgbClr val="3D85C6"/>
            </a:solidFill>
            <a:prstDash val="solid"/>
            <a:round/>
            <a:headEnd type="none" w="med" len="med"/>
            <a:tailEnd type="triangle" w="med" len="med"/>
          </a:ln>
        </p:spPr>
      </p:cxnSp>
      <p:cxnSp>
        <p:nvCxnSpPr>
          <p:cNvPr id="6048" name="Google Shape;6048;p123"/>
          <p:cNvCxnSpPr>
            <a:endCxn id="6039" idx="2"/>
          </p:cNvCxnSpPr>
          <p:nvPr/>
        </p:nvCxnSpPr>
        <p:spPr>
          <a:xfrm rot="5400000" flipH="1">
            <a:off x="6715400" y="2275963"/>
            <a:ext cx="1234800" cy="141900"/>
          </a:xfrm>
          <a:prstGeom prst="curvedConnector4">
            <a:avLst>
              <a:gd name="adj1" fmla="val 36406"/>
              <a:gd name="adj2" fmla="val 267812"/>
            </a:avLst>
          </a:prstGeom>
          <a:noFill/>
          <a:ln w="9525" cap="flat" cmpd="sng">
            <a:solidFill>
              <a:srgbClr val="3D85C6"/>
            </a:solidFill>
            <a:prstDash val="solid"/>
            <a:round/>
            <a:headEnd type="none" w="med" len="med"/>
            <a:tailEnd type="triangle" w="med" len="med"/>
          </a:ln>
        </p:spPr>
      </p:cxnSp>
      <p:cxnSp>
        <p:nvCxnSpPr>
          <p:cNvPr id="6049" name="Google Shape;6049;p123"/>
          <p:cNvCxnSpPr>
            <a:endCxn id="6040" idx="2"/>
          </p:cNvCxnSpPr>
          <p:nvPr/>
        </p:nvCxnSpPr>
        <p:spPr>
          <a:xfrm rot="5400000" flipH="1">
            <a:off x="7432500" y="2279563"/>
            <a:ext cx="1234800" cy="134700"/>
          </a:xfrm>
          <a:prstGeom prst="curvedConnector4">
            <a:avLst>
              <a:gd name="adj1" fmla="val 35175"/>
              <a:gd name="adj2" fmla="val 276782"/>
            </a:avLst>
          </a:prstGeom>
          <a:noFill/>
          <a:ln w="9525" cap="flat" cmpd="sng">
            <a:solidFill>
              <a:srgbClr val="3D85C6"/>
            </a:solidFill>
            <a:prstDash val="solid"/>
            <a:round/>
            <a:headEnd type="none" w="med" len="med"/>
            <a:tailEnd type="triangle" w="med" len="med"/>
          </a:ln>
        </p:spPr>
      </p:cxnSp>
      <p:pic>
        <p:nvPicPr>
          <p:cNvPr id="6050" name="Google Shape;6050;p123"/>
          <p:cNvPicPr preferRelativeResize="0"/>
          <p:nvPr/>
        </p:nvPicPr>
        <p:blipFill>
          <a:blip r:embed="rId5">
            <a:alphaModFix/>
          </a:blip>
          <a:stretch>
            <a:fillRect/>
          </a:stretch>
        </p:blipFill>
        <p:spPr>
          <a:xfrm>
            <a:off x="6641525" y="1631038"/>
            <a:ext cx="166650" cy="196950"/>
          </a:xfrm>
          <a:prstGeom prst="rect">
            <a:avLst/>
          </a:prstGeom>
          <a:noFill/>
          <a:ln>
            <a:noFill/>
          </a:ln>
        </p:spPr>
      </p:pic>
      <p:pic>
        <p:nvPicPr>
          <p:cNvPr id="6051" name="Google Shape;6051;p123"/>
          <p:cNvPicPr preferRelativeResize="0"/>
          <p:nvPr/>
        </p:nvPicPr>
        <p:blipFill>
          <a:blip r:embed="rId5">
            <a:alphaModFix/>
          </a:blip>
          <a:stretch>
            <a:fillRect/>
          </a:stretch>
        </p:blipFill>
        <p:spPr>
          <a:xfrm>
            <a:off x="7348300" y="1631038"/>
            <a:ext cx="166650" cy="196950"/>
          </a:xfrm>
          <a:prstGeom prst="rect">
            <a:avLst/>
          </a:prstGeom>
          <a:noFill/>
          <a:ln>
            <a:noFill/>
          </a:ln>
        </p:spPr>
      </p:pic>
      <p:pic>
        <p:nvPicPr>
          <p:cNvPr id="6052" name="Google Shape;6052;p123"/>
          <p:cNvPicPr preferRelativeResize="0"/>
          <p:nvPr/>
        </p:nvPicPr>
        <p:blipFill>
          <a:blip r:embed="rId5">
            <a:alphaModFix/>
          </a:blip>
          <a:stretch>
            <a:fillRect/>
          </a:stretch>
        </p:blipFill>
        <p:spPr>
          <a:xfrm>
            <a:off x="8055075" y="1631038"/>
            <a:ext cx="166650" cy="196950"/>
          </a:xfrm>
          <a:prstGeom prst="rect">
            <a:avLst/>
          </a:prstGeom>
          <a:noFill/>
          <a:ln>
            <a:noFill/>
          </a:ln>
        </p:spPr>
      </p:pic>
      <p:sp>
        <p:nvSpPr>
          <p:cNvPr id="6053" name="Google Shape;6053;p123"/>
          <p:cNvSpPr txBox="1"/>
          <p:nvPr/>
        </p:nvSpPr>
        <p:spPr>
          <a:xfrm>
            <a:off x="754375" y="2465375"/>
            <a:ext cx="858600" cy="61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Times New Roman"/>
                <a:ea typeface="Times New Roman"/>
                <a:cs typeface="Times New Roman"/>
                <a:sym typeface="Times New Roman"/>
              </a:rPr>
              <a:t>LSTM layer </a:t>
            </a:r>
            <a:endParaRPr>
              <a:latin typeface="Times New Roman"/>
              <a:ea typeface="Times New Roman"/>
              <a:cs typeface="Times New Roman"/>
              <a:sym typeface="Times New Roman"/>
            </a:endParaRPr>
          </a:p>
        </p:txBody>
      </p:sp>
      <p:sp>
        <p:nvSpPr>
          <p:cNvPr id="6054" name="Google Shape;6054;p123"/>
          <p:cNvSpPr txBox="1"/>
          <p:nvPr/>
        </p:nvSpPr>
        <p:spPr>
          <a:xfrm>
            <a:off x="2372575" y="692150"/>
            <a:ext cx="1047900" cy="61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Times New Roman"/>
                <a:ea typeface="Times New Roman"/>
                <a:cs typeface="Times New Roman"/>
                <a:sym typeface="Times New Roman"/>
              </a:rPr>
              <a:t>Attention layer</a:t>
            </a:r>
            <a:endParaRPr>
              <a:latin typeface="Times New Roman"/>
              <a:ea typeface="Times New Roman"/>
              <a:cs typeface="Times New Roman"/>
              <a:sym typeface="Times New Roman"/>
            </a:endParaRPr>
          </a:p>
        </p:txBody>
      </p:sp>
      <p:sp>
        <p:nvSpPr>
          <p:cNvPr id="6055" name="Google Shape;6055;p123"/>
          <p:cNvSpPr txBox="1"/>
          <p:nvPr/>
        </p:nvSpPr>
        <p:spPr>
          <a:xfrm>
            <a:off x="865788" y="3927813"/>
            <a:ext cx="624000" cy="548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Times New Roman"/>
                <a:ea typeface="Times New Roman"/>
                <a:cs typeface="Times New Roman"/>
                <a:sym typeface="Times New Roman"/>
              </a:rPr>
              <a:t>CNN</a:t>
            </a:r>
            <a:endParaRPr>
              <a:latin typeface="Times New Roman"/>
              <a:ea typeface="Times New Roman"/>
              <a:cs typeface="Times New Roman"/>
              <a:sym typeface="Times New Roman"/>
            </a:endParaRPr>
          </a:p>
          <a:p>
            <a:pPr marL="0" lvl="0" indent="0" algn="ctr" rtl="0">
              <a:spcBef>
                <a:spcPts val="0"/>
              </a:spcBef>
              <a:spcAft>
                <a:spcPts val="0"/>
              </a:spcAft>
              <a:buNone/>
            </a:pPr>
            <a:r>
              <a:rPr lang="en">
                <a:latin typeface="Times New Roman"/>
                <a:ea typeface="Times New Roman"/>
                <a:cs typeface="Times New Roman"/>
                <a:sym typeface="Times New Roman"/>
              </a:rPr>
              <a:t>layer</a:t>
            </a:r>
            <a:endParaRPr>
              <a:latin typeface="Times New Roman"/>
              <a:ea typeface="Times New Roman"/>
              <a:cs typeface="Times New Roman"/>
              <a:sym typeface="Times New Roman"/>
            </a:endParaRPr>
          </a:p>
        </p:txBody>
      </p:sp>
      <p:sp>
        <p:nvSpPr>
          <p:cNvPr id="6056" name="Google Shape;6056;p123"/>
          <p:cNvSpPr txBox="1"/>
          <p:nvPr/>
        </p:nvSpPr>
        <p:spPr>
          <a:xfrm>
            <a:off x="2174925" y="4019343"/>
            <a:ext cx="563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C</a:t>
            </a:r>
            <a:endParaRPr/>
          </a:p>
        </p:txBody>
      </p:sp>
      <p:sp>
        <p:nvSpPr>
          <p:cNvPr id="6057" name="Google Shape;6057;p123"/>
          <p:cNvSpPr txBox="1"/>
          <p:nvPr/>
        </p:nvSpPr>
        <p:spPr>
          <a:xfrm>
            <a:off x="2885125" y="4019343"/>
            <a:ext cx="563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C</a:t>
            </a:r>
            <a:endParaRPr/>
          </a:p>
        </p:txBody>
      </p:sp>
      <p:sp>
        <p:nvSpPr>
          <p:cNvPr id="6058" name="Google Shape;6058;p123"/>
          <p:cNvSpPr txBox="1"/>
          <p:nvPr/>
        </p:nvSpPr>
        <p:spPr>
          <a:xfrm>
            <a:off x="3596300" y="4019343"/>
            <a:ext cx="563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C</a:t>
            </a:r>
            <a:endParaRPr/>
          </a:p>
        </p:txBody>
      </p:sp>
      <p:sp>
        <p:nvSpPr>
          <p:cNvPr id="6059" name="Google Shape;6059;p123"/>
          <p:cNvSpPr txBox="1"/>
          <p:nvPr/>
        </p:nvSpPr>
        <p:spPr>
          <a:xfrm>
            <a:off x="4288375" y="4019343"/>
            <a:ext cx="563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C</a:t>
            </a:r>
            <a:endParaRPr/>
          </a:p>
        </p:txBody>
      </p:sp>
      <p:sp>
        <p:nvSpPr>
          <p:cNvPr id="6060" name="Google Shape;6060;p123"/>
          <p:cNvSpPr txBox="1"/>
          <p:nvPr/>
        </p:nvSpPr>
        <p:spPr>
          <a:xfrm>
            <a:off x="5003438" y="4019343"/>
            <a:ext cx="563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C</a:t>
            </a:r>
            <a:endParaRPr/>
          </a:p>
        </p:txBody>
      </p:sp>
      <p:sp>
        <p:nvSpPr>
          <p:cNvPr id="6061" name="Google Shape;6061;p123"/>
          <p:cNvSpPr txBox="1"/>
          <p:nvPr/>
        </p:nvSpPr>
        <p:spPr>
          <a:xfrm>
            <a:off x="5710200" y="4019343"/>
            <a:ext cx="563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C</a:t>
            </a:r>
            <a:endParaRPr/>
          </a:p>
        </p:txBody>
      </p:sp>
      <p:sp>
        <p:nvSpPr>
          <p:cNvPr id="6062" name="Google Shape;6062;p123"/>
          <p:cNvSpPr txBox="1"/>
          <p:nvPr/>
        </p:nvSpPr>
        <p:spPr>
          <a:xfrm>
            <a:off x="6416988" y="4019343"/>
            <a:ext cx="563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C</a:t>
            </a:r>
            <a:endParaRPr/>
          </a:p>
        </p:txBody>
      </p:sp>
      <p:sp>
        <p:nvSpPr>
          <p:cNvPr id="6063" name="Google Shape;6063;p123"/>
          <p:cNvSpPr txBox="1"/>
          <p:nvPr/>
        </p:nvSpPr>
        <p:spPr>
          <a:xfrm>
            <a:off x="7132038" y="4019343"/>
            <a:ext cx="563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C</a:t>
            </a:r>
            <a:endParaRPr/>
          </a:p>
        </p:txBody>
      </p:sp>
      <p:sp>
        <p:nvSpPr>
          <p:cNvPr id="6064" name="Google Shape;6064;p123"/>
          <p:cNvSpPr txBox="1"/>
          <p:nvPr/>
        </p:nvSpPr>
        <p:spPr>
          <a:xfrm>
            <a:off x="7847088" y="4019343"/>
            <a:ext cx="563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C</a:t>
            </a:r>
            <a:endParaRPr/>
          </a:p>
        </p:txBody>
      </p:sp>
      <p:cxnSp>
        <p:nvCxnSpPr>
          <p:cNvPr id="6065" name="Google Shape;6065;p123"/>
          <p:cNvCxnSpPr>
            <a:stCxn id="6066" idx="0"/>
            <a:endCxn id="6067" idx="4"/>
          </p:cNvCxnSpPr>
          <p:nvPr/>
        </p:nvCxnSpPr>
        <p:spPr>
          <a:xfrm rot="10800000" flipH="1">
            <a:off x="2440788" y="896613"/>
            <a:ext cx="3182400" cy="663600"/>
          </a:xfrm>
          <a:prstGeom prst="straightConnector1">
            <a:avLst/>
          </a:prstGeom>
          <a:noFill/>
          <a:ln w="9525" cap="flat" cmpd="sng">
            <a:solidFill>
              <a:srgbClr val="000000"/>
            </a:solidFill>
            <a:prstDash val="solid"/>
            <a:round/>
            <a:headEnd type="none" w="med" len="med"/>
            <a:tailEnd type="none" w="med" len="med"/>
          </a:ln>
        </p:spPr>
      </p:cxnSp>
      <p:cxnSp>
        <p:nvCxnSpPr>
          <p:cNvPr id="6068" name="Google Shape;6068;p123"/>
          <p:cNvCxnSpPr>
            <a:stCxn id="6069" idx="0"/>
            <a:endCxn id="6067" idx="4"/>
          </p:cNvCxnSpPr>
          <p:nvPr/>
        </p:nvCxnSpPr>
        <p:spPr>
          <a:xfrm rot="10800000" flipH="1">
            <a:off x="3133788" y="896613"/>
            <a:ext cx="2489400" cy="663600"/>
          </a:xfrm>
          <a:prstGeom prst="straightConnector1">
            <a:avLst/>
          </a:prstGeom>
          <a:noFill/>
          <a:ln w="9525" cap="flat" cmpd="sng">
            <a:solidFill>
              <a:srgbClr val="000000"/>
            </a:solidFill>
            <a:prstDash val="solid"/>
            <a:round/>
            <a:headEnd type="none" w="med" len="med"/>
            <a:tailEnd type="none" w="med" len="med"/>
          </a:ln>
        </p:spPr>
      </p:cxnSp>
      <p:cxnSp>
        <p:nvCxnSpPr>
          <p:cNvPr id="6070" name="Google Shape;6070;p123"/>
          <p:cNvCxnSpPr>
            <a:stCxn id="6071" idx="0"/>
            <a:endCxn id="6067" idx="4"/>
          </p:cNvCxnSpPr>
          <p:nvPr/>
        </p:nvCxnSpPr>
        <p:spPr>
          <a:xfrm rot="10800000" flipH="1">
            <a:off x="3863388" y="896613"/>
            <a:ext cx="1759800" cy="663600"/>
          </a:xfrm>
          <a:prstGeom prst="straightConnector1">
            <a:avLst/>
          </a:prstGeom>
          <a:noFill/>
          <a:ln w="9525" cap="flat" cmpd="sng">
            <a:solidFill>
              <a:srgbClr val="000000"/>
            </a:solidFill>
            <a:prstDash val="solid"/>
            <a:round/>
            <a:headEnd type="none" w="med" len="med"/>
            <a:tailEnd type="none" w="med" len="med"/>
          </a:ln>
        </p:spPr>
      </p:cxnSp>
      <p:cxnSp>
        <p:nvCxnSpPr>
          <p:cNvPr id="6072" name="Google Shape;6072;p123"/>
          <p:cNvCxnSpPr>
            <a:stCxn id="6073" idx="0"/>
            <a:endCxn id="6067" idx="4"/>
          </p:cNvCxnSpPr>
          <p:nvPr/>
        </p:nvCxnSpPr>
        <p:spPr>
          <a:xfrm rot="10800000" flipH="1">
            <a:off x="4556088" y="896613"/>
            <a:ext cx="1067100" cy="663600"/>
          </a:xfrm>
          <a:prstGeom prst="straightConnector1">
            <a:avLst/>
          </a:prstGeom>
          <a:noFill/>
          <a:ln w="9525" cap="flat" cmpd="sng">
            <a:solidFill>
              <a:srgbClr val="000000"/>
            </a:solidFill>
            <a:prstDash val="solid"/>
            <a:round/>
            <a:headEnd type="none" w="med" len="med"/>
            <a:tailEnd type="none" w="med" len="med"/>
          </a:ln>
        </p:spPr>
      </p:cxnSp>
      <p:cxnSp>
        <p:nvCxnSpPr>
          <p:cNvPr id="6074" name="Google Shape;6074;p123"/>
          <p:cNvCxnSpPr>
            <a:stCxn id="6075" idx="0"/>
            <a:endCxn id="6067" idx="4"/>
          </p:cNvCxnSpPr>
          <p:nvPr/>
        </p:nvCxnSpPr>
        <p:spPr>
          <a:xfrm rot="10800000" flipH="1">
            <a:off x="5276688" y="896613"/>
            <a:ext cx="346500" cy="663600"/>
          </a:xfrm>
          <a:prstGeom prst="straightConnector1">
            <a:avLst/>
          </a:prstGeom>
          <a:noFill/>
          <a:ln w="9525" cap="flat" cmpd="sng">
            <a:solidFill>
              <a:srgbClr val="000000"/>
            </a:solidFill>
            <a:prstDash val="solid"/>
            <a:round/>
            <a:headEnd type="none" w="med" len="med"/>
            <a:tailEnd type="none" w="med" len="med"/>
          </a:ln>
        </p:spPr>
      </p:cxnSp>
      <p:cxnSp>
        <p:nvCxnSpPr>
          <p:cNvPr id="6076" name="Google Shape;6076;p123"/>
          <p:cNvCxnSpPr>
            <a:stCxn id="6077" idx="0"/>
            <a:endCxn id="6067" idx="4"/>
          </p:cNvCxnSpPr>
          <p:nvPr/>
        </p:nvCxnSpPr>
        <p:spPr>
          <a:xfrm rot="10800000">
            <a:off x="5623188" y="896613"/>
            <a:ext cx="346500" cy="663600"/>
          </a:xfrm>
          <a:prstGeom prst="straightConnector1">
            <a:avLst/>
          </a:prstGeom>
          <a:noFill/>
          <a:ln w="9525" cap="flat" cmpd="sng">
            <a:solidFill>
              <a:srgbClr val="000000"/>
            </a:solidFill>
            <a:prstDash val="solid"/>
            <a:round/>
            <a:headEnd type="none" w="med" len="med"/>
            <a:tailEnd type="none" w="med" len="med"/>
          </a:ln>
        </p:spPr>
      </p:cxnSp>
      <p:cxnSp>
        <p:nvCxnSpPr>
          <p:cNvPr id="6078" name="Google Shape;6078;p123"/>
          <p:cNvCxnSpPr>
            <a:stCxn id="6079" idx="0"/>
            <a:endCxn id="6067" idx="4"/>
          </p:cNvCxnSpPr>
          <p:nvPr/>
        </p:nvCxnSpPr>
        <p:spPr>
          <a:xfrm rot="10800000">
            <a:off x="5623188" y="896613"/>
            <a:ext cx="1067100" cy="663600"/>
          </a:xfrm>
          <a:prstGeom prst="straightConnector1">
            <a:avLst/>
          </a:prstGeom>
          <a:noFill/>
          <a:ln w="9525" cap="flat" cmpd="sng">
            <a:solidFill>
              <a:srgbClr val="000000"/>
            </a:solidFill>
            <a:prstDash val="solid"/>
            <a:round/>
            <a:headEnd type="none" w="med" len="med"/>
            <a:tailEnd type="none" w="med" len="med"/>
          </a:ln>
        </p:spPr>
      </p:cxnSp>
      <p:sp>
        <p:nvSpPr>
          <p:cNvPr id="6067" name="Google Shape;6067;p123"/>
          <p:cNvSpPr/>
          <p:nvPr/>
        </p:nvSpPr>
        <p:spPr>
          <a:xfrm>
            <a:off x="5467338" y="576513"/>
            <a:ext cx="311700" cy="320100"/>
          </a:xfrm>
          <a:prstGeom prst="flowChartOr">
            <a:avLst/>
          </a:prstGeom>
          <a:solidFill>
            <a:srgbClr val="FCE5CD"/>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p>
        </p:txBody>
      </p:sp>
      <p:cxnSp>
        <p:nvCxnSpPr>
          <p:cNvPr id="6080" name="Google Shape;6080;p123"/>
          <p:cNvCxnSpPr>
            <a:stCxn id="6081" idx="0"/>
            <a:endCxn id="6067" idx="4"/>
          </p:cNvCxnSpPr>
          <p:nvPr/>
        </p:nvCxnSpPr>
        <p:spPr>
          <a:xfrm rot="10800000">
            <a:off x="5623188" y="896613"/>
            <a:ext cx="1775700" cy="663600"/>
          </a:xfrm>
          <a:prstGeom prst="straightConnector1">
            <a:avLst/>
          </a:prstGeom>
          <a:noFill/>
          <a:ln w="9525" cap="flat" cmpd="sng">
            <a:solidFill>
              <a:srgbClr val="000000"/>
            </a:solidFill>
            <a:prstDash val="solid"/>
            <a:round/>
            <a:headEnd type="none" w="med" len="med"/>
            <a:tailEnd type="none" w="med" len="med"/>
          </a:ln>
        </p:spPr>
      </p:cxnSp>
      <p:cxnSp>
        <p:nvCxnSpPr>
          <p:cNvPr id="6082" name="Google Shape;6082;p123"/>
          <p:cNvCxnSpPr>
            <a:stCxn id="6083" idx="0"/>
            <a:endCxn id="6067" idx="4"/>
          </p:cNvCxnSpPr>
          <p:nvPr/>
        </p:nvCxnSpPr>
        <p:spPr>
          <a:xfrm rot="10800000">
            <a:off x="5623188" y="896613"/>
            <a:ext cx="2468700" cy="663600"/>
          </a:xfrm>
          <a:prstGeom prst="straightConnector1">
            <a:avLst/>
          </a:prstGeom>
          <a:noFill/>
          <a:ln w="9525" cap="flat" cmpd="sng">
            <a:solidFill>
              <a:srgbClr val="000000"/>
            </a:solidFill>
            <a:prstDash val="solid"/>
            <a:round/>
            <a:headEnd type="none" w="med" len="med"/>
            <a:tailEnd type="none" w="med" len="med"/>
          </a:ln>
        </p:spPr>
      </p:cxnSp>
      <p:sp>
        <p:nvSpPr>
          <p:cNvPr id="6084" name="Google Shape;6084;p123"/>
          <p:cNvSpPr txBox="1"/>
          <p:nvPr/>
        </p:nvSpPr>
        <p:spPr>
          <a:xfrm>
            <a:off x="4785463" y="111125"/>
            <a:ext cx="1047900" cy="61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Times New Roman"/>
                <a:ea typeface="Times New Roman"/>
                <a:cs typeface="Times New Roman"/>
                <a:sym typeface="Times New Roman"/>
              </a:rPr>
              <a:t>Output</a:t>
            </a:r>
            <a:endParaRPr>
              <a:latin typeface="Times New Roman"/>
              <a:ea typeface="Times New Roman"/>
              <a:cs typeface="Times New Roman"/>
              <a:sym typeface="Times New Roman"/>
            </a:endParaRPr>
          </a:p>
        </p:txBody>
      </p:sp>
      <p:cxnSp>
        <p:nvCxnSpPr>
          <p:cNvPr id="6085" name="Google Shape;6085;p123"/>
          <p:cNvCxnSpPr>
            <a:stCxn id="5975" idx="0"/>
          </p:cNvCxnSpPr>
          <p:nvPr/>
        </p:nvCxnSpPr>
        <p:spPr>
          <a:xfrm rot="10800000" flipH="1">
            <a:off x="1766750" y="936763"/>
            <a:ext cx="3715800" cy="63270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6089"/>
        <p:cNvGrpSpPr/>
        <p:nvPr/>
      </p:nvGrpSpPr>
      <p:grpSpPr>
        <a:xfrm>
          <a:off x="0" y="0"/>
          <a:ext cx="0" cy="0"/>
          <a:chOff x="0" y="0"/>
          <a:chExt cx="0" cy="0"/>
        </a:xfrm>
      </p:grpSpPr>
      <p:sp>
        <p:nvSpPr>
          <p:cNvPr id="6090" name="Google Shape;6090;p124"/>
          <p:cNvSpPr/>
          <p:nvPr/>
        </p:nvSpPr>
        <p:spPr>
          <a:xfrm>
            <a:off x="2004763" y="2290145"/>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sp>
        <p:nvSpPr>
          <p:cNvPr id="6091" name="Google Shape;6091;p124"/>
          <p:cNvSpPr/>
          <p:nvPr/>
        </p:nvSpPr>
        <p:spPr>
          <a:xfrm>
            <a:off x="2482214" y="2290220"/>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6092" name="Google Shape;6092;p124"/>
          <p:cNvCxnSpPr>
            <a:stCxn id="6090" idx="3"/>
            <a:endCxn id="6091" idx="1"/>
          </p:cNvCxnSpPr>
          <p:nvPr/>
        </p:nvCxnSpPr>
        <p:spPr>
          <a:xfrm>
            <a:off x="2267563" y="2523095"/>
            <a:ext cx="214800" cy="0"/>
          </a:xfrm>
          <a:prstGeom prst="straightConnector1">
            <a:avLst/>
          </a:prstGeom>
          <a:noFill/>
          <a:ln w="9525" cap="flat" cmpd="sng">
            <a:solidFill>
              <a:srgbClr val="000000"/>
            </a:solidFill>
            <a:prstDash val="solid"/>
            <a:round/>
            <a:headEnd type="triangle" w="med" len="med"/>
            <a:tailEnd type="triangle" w="med" len="med"/>
          </a:ln>
        </p:spPr>
      </p:cxnSp>
      <p:sp>
        <p:nvSpPr>
          <p:cNvPr id="6093" name="Google Shape;6093;p124"/>
          <p:cNvSpPr/>
          <p:nvPr/>
        </p:nvSpPr>
        <p:spPr>
          <a:xfrm>
            <a:off x="2959668" y="2290220"/>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sp>
        <p:nvSpPr>
          <p:cNvPr id="6094" name="Google Shape;6094;p124"/>
          <p:cNvSpPr/>
          <p:nvPr/>
        </p:nvSpPr>
        <p:spPr>
          <a:xfrm>
            <a:off x="3439694" y="2290220"/>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6095" name="Google Shape;6095;p124"/>
          <p:cNvCxnSpPr>
            <a:stCxn id="6093" idx="3"/>
            <a:endCxn id="6094" idx="1"/>
          </p:cNvCxnSpPr>
          <p:nvPr/>
        </p:nvCxnSpPr>
        <p:spPr>
          <a:xfrm>
            <a:off x="3222468" y="2523170"/>
            <a:ext cx="217200" cy="0"/>
          </a:xfrm>
          <a:prstGeom prst="straightConnector1">
            <a:avLst/>
          </a:prstGeom>
          <a:noFill/>
          <a:ln w="9525" cap="flat" cmpd="sng">
            <a:solidFill>
              <a:srgbClr val="000000"/>
            </a:solidFill>
            <a:prstDash val="solid"/>
            <a:round/>
            <a:headEnd type="triangle" w="med" len="med"/>
            <a:tailEnd type="triangle" w="med" len="med"/>
          </a:ln>
        </p:spPr>
      </p:cxnSp>
      <p:cxnSp>
        <p:nvCxnSpPr>
          <p:cNvPr id="6096" name="Google Shape;6096;p124"/>
          <p:cNvCxnSpPr>
            <a:stCxn id="6091" idx="3"/>
            <a:endCxn id="6093" idx="1"/>
          </p:cNvCxnSpPr>
          <p:nvPr/>
        </p:nvCxnSpPr>
        <p:spPr>
          <a:xfrm>
            <a:off x="2745014" y="2523170"/>
            <a:ext cx="214800" cy="0"/>
          </a:xfrm>
          <a:prstGeom prst="straightConnector1">
            <a:avLst/>
          </a:prstGeom>
          <a:noFill/>
          <a:ln w="9525" cap="flat" cmpd="sng">
            <a:solidFill>
              <a:srgbClr val="000000"/>
            </a:solidFill>
            <a:prstDash val="solid"/>
            <a:round/>
            <a:headEnd type="triangle" w="med" len="med"/>
            <a:tailEnd type="triangle" w="med" len="med"/>
          </a:ln>
        </p:spPr>
      </p:cxnSp>
      <p:sp>
        <p:nvSpPr>
          <p:cNvPr id="6097" name="Google Shape;6097;p124"/>
          <p:cNvSpPr/>
          <p:nvPr/>
        </p:nvSpPr>
        <p:spPr>
          <a:xfrm>
            <a:off x="3914032" y="2290220"/>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6098" name="Google Shape;6098;p124"/>
          <p:cNvCxnSpPr>
            <a:stCxn id="6094" idx="3"/>
            <a:endCxn id="6097" idx="1"/>
          </p:cNvCxnSpPr>
          <p:nvPr/>
        </p:nvCxnSpPr>
        <p:spPr>
          <a:xfrm>
            <a:off x="3702494" y="2523170"/>
            <a:ext cx="211500" cy="0"/>
          </a:xfrm>
          <a:prstGeom prst="straightConnector1">
            <a:avLst/>
          </a:prstGeom>
          <a:noFill/>
          <a:ln w="9525" cap="flat" cmpd="sng">
            <a:solidFill>
              <a:srgbClr val="000000"/>
            </a:solidFill>
            <a:prstDash val="solid"/>
            <a:round/>
            <a:headEnd type="triangle" w="med" len="med"/>
            <a:tailEnd type="triangle" w="med" len="med"/>
          </a:ln>
        </p:spPr>
      </p:cxnSp>
      <p:sp>
        <p:nvSpPr>
          <p:cNvPr id="6099" name="Google Shape;6099;p124"/>
          <p:cNvSpPr/>
          <p:nvPr/>
        </p:nvSpPr>
        <p:spPr>
          <a:xfrm>
            <a:off x="4388362" y="2290220"/>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sp>
        <p:nvSpPr>
          <p:cNvPr id="6100" name="Google Shape;6100;p124"/>
          <p:cNvSpPr/>
          <p:nvPr/>
        </p:nvSpPr>
        <p:spPr>
          <a:xfrm>
            <a:off x="4862675" y="2290145"/>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6101" name="Google Shape;6101;p124"/>
          <p:cNvCxnSpPr>
            <a:stCxn id="6099" idx="3"/>
            <a:endCxn id="6100" idx="1"/>
          </p:cNvCxnSpPr>
          <p:nvPr/>
        </p:nvCxnSpPr>
        <p:spPr>
          <a:xfrm>
            <a:off x="4651162" y="2523170"/>
            <a:ext cx="211500" cy="0"/>
          </a:xfrm>
          <a:prstGeom prst="straightConnector1">
            <a:avLst/>
          </a:prstGeom>
          <a:noFill/>
          <a:ln w="9525" cap="flat" cmpd="sng">
            <a:solidFill>
              <a:srgbClr val="000000"/>
            </a:solidFill>
            <a:prstDash val="solid"/>
            <a:round/>
            <a:headEnd type="triangle" w="med" len="med"/>
            <a:tailEnd type="triangle" w="med" len="med"/>
          </a:ln>
        </p:spPr>
      </p:cxnSp>
      <p:cxnSp>
        <p:nvCxnSpPr>
          <p:cNvPr id="6102" name="Google Shape;6102;p124"/>
          <p:cNvCxnSpPr>
            <a:stCxn id="6097" idx="3"/>
            <a:endCxn id="6099" idx="1"/>
          </p:cNvCxnSpPr>
          <p:nvPr/>
        </p:nvCxnSpPr>
        <p:spPr>
          <a:xfrm>
            <a:off x="4176832" y="2523170"/>
            <a:ext cx="211500" cy="0"/>
          </a:xfrm>
          <a:prstGeom prst="straightConnector1">
            <a:avLst/>
          </a:prstGeom>
          <a:noFill/>
          <a:ln w="9525" cap="flat" cmpd="sng">
            <a:solidFill>
              <a:srgbClr val="000000"/>
            </a:solidFill>
            <a:prstDash val="solid"/>
            <a:round/>
            <a:headEnd type="triangle" w="med" len="med"/>
            <a:tailEnd type="triangle" w="med" len="med"/>
          </a:ln>
        </p:spPr>
      </p:cxnSp>
      <p:cxnSp>
        <p:nvCxnSpPr>
          <p:cNvPr id="6103" name="Google Shape;6103;p124"/>
          <p:cNvCxnSpPr/>
          <p:nvPr/>
        </p:nvCxnSpPr>
        <p:spPr>
          <a:xfrm rot="10800000">
            <a:off x="6416937" y="1971195"/>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6104" name="Google Shape;6104;p124"/>
          <p:cNvCxnSpPr>
            <a:stCxn id="6105" idx="0"/>
            <a:endCxn id="6090" idx="2"/>
          </p:cNvCxnSpPr>
          <p:nvPr/>
        </p:nvCxnSpPr>
        <p:spPr>
          <a:xfrm rot="10800000">
            <a:off x="2136250" y="2756124"/>
            <a:ext cx="600" cy="518400"/>
          </a:xfrm>
          <a:prstGeom prst="straightConnector1">
            <a:avLst/>
          </a:prstGeom>
          <a:noFill/>
          <a:ln w="19050" cap="flat" cmpd="sng">
            <a:solidFill>
              <a:srgbClr val="000000"/>
            </a:solidFill>
            <a:prstDash val="solid"/>
            <a:round/>
            <a:headEnd type="none" w="med" len="med"/>
            <a:tailEnd type="triangle" w="med" len="med"/>
          </a:ln>
        </p:spPr>
      </p:cxnSp>
      <p:sp>
        <p:nvSpPr>
          <p:cNvPr id="6105" name="Google Shape;6105;p124"/>
          <p:cNvSpPr/>
          <p:nvPr/>
        </p:nvSpPr>
        <p:spPr>
          <a:xfrm>
            <a:off x="2005450" y="3274524"/>
            <a:ext cx="262800" cy="10299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6" name="Google Shape;6106;p124"/>
          <p:cNvSpPr txBox="1"/>
          <p:nvPr/>
        </p:nvSpPr>
        <p:spPr>
          <a:xfrm>
            <a:off x="1898563" y="35832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6107" name="Google Shape;6107;p124"/>
          <p:cNvSpPr/>
          <p:nvPr/>
        </p:nvSpPr>
        <p:spPr>
          <a:xfrm>
            <a:off x="2005800" y="1652400"/>
            <a:ext cx="4542600" cy="318900"/>
          </a:xfrm>
          <a:prstGeom prst="rect">
            <a:avLst/>
          </a:prstGeom>
          <a:solidFill>
            <a:srgbClr val="FFD966"/>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FC</a:t>
            </a:r>
            <a:endParaRPr/>
          </a:p>
        </p:txBody>
      </p:sp>
      <p:sp>
        <p:nvSpPr>
          <p:cNvPr id="6108" name="Google Shape;6108;p124"/>
          <p:cNvSpPr/>
          <p:nvPr/>
        </p:nvSpPr>
        <p:spPr>
          <a:xfrm>
            <a:off x="2004750" y="1188025"/>
            <a:ext cx="4542600" cy="318900"/>
          </a:xfrm>
          <a:prstGeom prst="rect">
            <a:avLst/>
          </a:prstGeom>
          <a:solidFill>
            <a:srgbClr val="EE787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SM</a:t>
            </a:r>
            <a:endParaRPr/>
          </a:p>
        </p:txBody>
      </p:sp>
      <p:sp>
        <p:nvSpPr>
          <p:cNvPr id="6109" name="Google Shape;6109;p124"/>
          <p:cNvSpPr/>
          <p:nvPr/>
        </p:nvSpPr>
        <p:spPr>
          <a:xfrm>
            <a:off x="5337007" y="2290183"/>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6110" name="Google Shape;6110;p124"/>
          <p:cNvCxnSpPr>
            <a:endCxn id="6109" idx="1"/>
          </p:cNvCxnSpPr>
          <p:nvPr/>
        </p:nvCxnSpPr>
        <p:spPr>
          <a:xfrm>
            <a:off x="5125507" y="2523133"/>
            <a:ext cx="211500" cy="0"/>
          </a:xfrm>
          <a:prstGeom prst="straightConnector1">
            <a:avLst/>
          </a:prstGeom>
          <a:noFill/>
          <a:ln w="9525" cap="flat" cmpd="sng">
            <a:solidFill>
              <a:srgbClr val="000000"/>
            </a:solidFill>
            <a:prstDash val="solid"/>
            <a:round/>
            <a:headEnd type="triangle" w="med" len="med"/>
            <a:tailEnd type="triangle" w="med" len="med"/>
          </a:ln>
        </p:spPr>
      </p:cxnSp>
      <p:sp>
        <p:nvSpPr>
          <p:cNvPr id="6111" name="Google Shape;6111;p124"/>
          <p:cNvSpPr/>
          <p:nvPr/>
        </p:nvSpPr>
        <p:spPr>
          <a:xfrm>
            <a:off x="5811337" y="2290183"/>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sp>
        <p:nvSpPr>
          <p:cNvPr id="6112" name="Google Shape;6112;p124"/>
          <p:cNvSpPr/>
          <p:nvPr/>
        </p:nvSpPr>
        <p:spPr>
          <a:xfrm>
            <a:off x="6285650" y="2290108"/>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6113" name="Google Shape;6113;p124"/>
          <p:cNvCxnSpPr>
            <a:stCxn id="6111" idx="3"/>
            <a:endCxn id="6112" idx="1"/>
          </p:cNvCxnSpPr>
          <p:nvPr/>
        </p:nvCxnSpPr>
        <p:spPr>
          <a:xfrm>
            <a:off x="6074137" y="2523133"/>
            <a:ext cx="211500" cy="0"/>
          </a:xfrm>
          <a:prstGeom prst="straightConnector1">
            <a:avLst/>
          </a:prstGeom>
          <a:noFill/>
          <a:ln w="9525" cap="flat" cmpd="sng">
            <a:solidFill>
              <a:srgbClr val="000000"/>
            </a:solidFill>
            <a:prstDash val="solid"/>
            <a:round/>
            <a:headEnd type="triangle" w="med" len="med"/>
            <a:tailEnd type="triangle" w="med" len="med"/>
          </a:ln>
        </p:spPr>
      </p:cxnSp>
      <p:cxnSp>
        <p:nvCxnSpPr>
          <p:cNvPr id="6114" name="Google Shape;6114;p124"/>
          <p:cNvCxnSpPr>
            <a:stCxn id="6109" idx="3"/>
            <a:endCxn id="6111" idx="1"/>
          </p:cNvCxnSpPr>
          <p:nvPr/>
        </p:nvCxnSpPr>
        <p:spPr>
          <a:xfrm>
            <a:off x="5599807" y="2523133"/>
            <a:ext cx="211500" cy="0"/>
          </a:xfrm>
          <a:prstGeom prst="straightConnector1">
            <a:avLst/>
          </a:prstGeom>
          <a:noFill/>
          <a:ln w="9525" cap="flat" cmpd="sng">
            <a:solidFill>
              <a:srgbClr val="000000"/>
            </a:solidFill>
            <a:prstDash val="solid"/>
            <a:round/>
            <a:headEnd type="triangle" w="med" len="med"/>
            <a:tailEnd type="triangle" w="med" len="med"/>
          </a:ln>
        </p:spPr>
      </p:cxnSp>
      <p:cxnSp>
        <p:nvCxnSpPr>
          <p:cNvPr id="6115" name="Google Shape;6115;p124"/>
          <p:cNvCxnSpPr/>
          <p:nvPr/>
        </p:nvCxnSpPr>
        <p:spPr>
          <a:xfrm rot="10800000">
            <a:off x="5942737" y="1971195"/>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6116" name="Google Shape;6116;p124"/>
          <p:cNvCxnSpPr/>
          <p:nvPr/>
        </p:nvCxnSpPr>
        <p:spPr>
          <a:xfrm rot="10800000">
            <a:off x="5468537" y="1971195"/>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6117" name="Google Shape;6117;p124"/>
          <p:cNvCxnSpPr/>
          <p:nvPr/>
        </p:nvCxnSpPr>
        <p:spPr>
          <a:xfrm rot="10800000">
            <a:off x="4991612" y="1971195"/>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6118" name="Google Shape;6118;p124"/>
          <p:cNvCxnSpPr/>
          <p:nvPr/>
        </p:nvCxnSpPr>
        <p:spPr>
          <a:xfrm rot="10800000">
            <a:off x="4517137" y="1971995"/>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6119" name="Google Shape;6119;p124"/>
          <p:cNvCxnSpPr/>
          <p:nvPr/>
        </p:nvCxnSpPr>
        <p:spPr>
          <a:xfrm rot="10800000">
            <a:off x="4042512" y="1972008"/>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6120" name="Google Shape;6120;p124"/>
          <p:cNvCxnSpPr/>
          <p:nvPr/>
        </p:nvCxnSpPr>
        <p:spPr>
          <a:xfrm rot="10800000">
            <a:off x="3567887" y="1972008"/>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6121" name="Google Shape;6121;p124"/>
          <p:cNvCxnSpPr/>
          <p:nvPr/>
        </p:nvCxnSpPr>
        <p:spPr>
          <a:xfrm rot="10800000">
            <a:off x="3091087" y="1971208"/>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6122" name="Google Shape;6122;p124"/>
          <p:cNvCxnSpPr/>
          <p:nvPr/>
        </p:nvCxnSpPr>
        <p:spPr>
          <a:xfrm rot="10800000">
            <a:off x="2623337" y="1971208"/>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6123" name="Google Shape;6123;p124"/>
          <p:cNvCxnSpPr/>
          <p:nvPr/>
        </p:nvCxnSpPr>
        <p:spPr>
          <a:xfrm rot="10800000">
            <a:off x="2139662" y="1971208"/>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6124" name="Google Shape;6124;p124"/>
          <p:cNvCxnSpPr>
            <a:stCxn id="6125" idx="0"/>
          </p:cNvCxnSpPr>
          <p:nvPr/>
        </p:nvCxnSpPr>
        <p:spPr>
          <a:xfrm rot="10800000">
            <a:off x="2613700" y="2756249"/>
            <a:ext cx="600" cy="518400"/>
          </a:xfrm>
          <a:prstGeom prst="straightConnector1">
            <a:avLst/>
          </a:prstGeom>
          <a:noFill/>
          <a:ln w="19050" cap="flat" cmpd="sng">
            <a:solidFill>
              <a:srgbClr val="000000"/>
            </a:solidFill>
            <a:prstDash val="solid"/>
            <a:round/>
            <a:headEnd type="none" w="med" len="med"/>
            <a:tailEnd type="triangle" w="med" len="med"/>
          </a:ln>
        </p:spPr>
      </p:cxnSp>
      <p:sp>
        <p:nvSpPr>
          <p:cNvPr id="6125" name="Google Shape;6125;p124"/>
          <p:cNvSpPr/>
          <p:nvPr/>
        </p:nvSpPr>
        <p:spPr>
          <a:xfrm>
            <a:off x="2482900" y="3274649"/>
            <a:ext cx="262800" cy="10299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6" name="Google Shape;6126;p124"/>
          <p:cNvSpPr txBox="1"/>
          <p:nvPr/>
        </p:nvSpPr>
        <p:spPr>
          <a:xfrm>
            <a:off x="2376013" y="35833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cxnSp>
        <p:nvCxnSpPr>
          <p:cNvPr id="6127" name="Google Shape;6127;p124"/>
          <p:cNvCxnSpPr>
            <a:stCxn id="6128" idx="0"/>
          </p:cNvCxnSpPr>
          <p:nvPr/>
        </p:nvCxnSpPr>
        <p:spPr>
          <a:xfrm rot="10800000">
            <a:off x="3092425" y="2756249"/>
            <a:ext cx="600" cy="518400"/>
          </a:xfrm>
          <a:prstGeom prst="straightConnector1">
            <a:avLst/>
          </a:prstGeom>
          <a:noFill/>
          <a:ln w="19050" cap="flat" cmpd="sng">
            <a:solidFill>
              <a:srgbClr val="000000"/>
            </a:solidFill>
            <a:prstDash val="solid"/>
            <a:round/>
            <a:headEnd type="none" w="med" len="med"/>
            <a:tailEnd type="triangle" w="med" len="med"/>
          </a:ln>
        </p:spPr>
      </p:cxnSp>
      <p:sp>
        <p:nvSpPr>
          <p:cNvPr id="6128" name="Google Shape;6128;p124"/>
          <p:cNvSpPr/>
          <p:nvPr/>
        </p:nvSpPr>
        <p:spPr>
          <a:xfrm>
            <a:off x="2961625" y="3274649"/>
            <a:ext cx="262800" cy="10299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9" name="Google Shape;6129;p124"/>
          <p:cNvSpPr txBox="1"/>
          <p:nvPr/>
        </p:nvSpPr>
        <p:spPr>
          <a:xfrm>
            <a:off x="2854738" y="35833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cxnSp>
        <p:nvCxnSpPr>
          <p:cNvPr id="6130" name="Google Shape;6130;p124"/>
          <p:cNvCxnSpPr>
            <a:stCxn id="6131" idx="0"/>
          </p:cNvCxnSpPr>
          <p:nvPr/>
        </p:nvCxnSpPr>
        <p:spPr>
          <a:xfrm rot="10800000">
            <a:off x="3569875" y="2756374"/>
            <a:ext cx="600" cy="518400"/>
          </a:xfrm>
          <a:prstGeom prst="straightConnector1">
            <a:avLst/>
          </a:prstGeom>
          <a:noFill/>
          <a:ln w="19050" cap="flat" cmpd="sng">
            <a:solidFill>
              <a:srgbClr val="000000"/>
            </a:solidFill>
            <a:prstDash val="solid"/>
            <a:round/>
            <a:headEnd type="none" w="med" len="med"/>
            <a:tailEnd type="triangle" w="med" len="med"/>
          </a:ln>
        </p:spPr>
      </p:cxnSp>
      <p:sp>
        <p:nvSpPr>
          <p:cNvPr id="6131" name="Google Shape;6131;p124"/>
          <p:cNvSpPr/>
          <p:nvPr/>
        </p:nvSpPr>
        <p:spPr>
          <a:xfrm>
            <a:off x="3439075" y="3274774"/>
            <a:ext cx="262800" cy="10299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2" name="Google Shape;6132;p124"/>
          <p:cNvSpPr txBox="1"/>
          <p:nvPr/>
        </p:nvSpPr>
        <p:spPr>
          <a:xfrm>
            <a:off x="3332188" y="358346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cxnSp>
        <p:nvCxnSpPr>
          <p:cNvPr id="6133" name="Google Shape;6133;p124"/>
          <p:cNvCxnSpPr>
            <a:stCxn id="6134" idx="0"/>
          </p:cNvCxnSpPr>
          <p:nvPr/>
        </p:nvCxnSpPr>
        <p:spPr>
          <a:xfrm rot="10800000">
            <a:off x="4040163" y="2756149"/>
            <a:ext cx="600" cy="518400"/>
          </a:xfrm>
          <a:prstGeom prst="straightConnector1">
            <a:avLst/>
          </a:prstGeom>
          <a:noFill/>
          <a:ln w="19050" cap="flat" cmpd="sng">
            <a:solidFill>
              <a:srgbClr val="000000"/>
            </a:solidFill>
            <a:prstDash val="solid"/>
            <a:round/>
            <a:headEnd type="none" w="med" len="med"/>
            <a:tailEnd type="triangle" w="med" len="med"/>
          </a:ln>
        </p:spPr>
      </p:cxnSp>
      <p:sp>
        <p:nvSpPr>
          <p:cNvPr id="6134" name="Google Shape;6134;p124"/>
          <p:cNvSpPr/>
          <p:nvPr/>
        </p:nvSpPr>
        <p:spPr>
          <a:xfrm>
            <a:off x="3909363" y="3274549"/>
            <a:ext cx="262800" cy="10299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5" name="Google Shape;6135;p124"/>
          <p:cNvSpPr txBox="1"/>
          <p:nvPr/>
        </p:nvSpPr>
        <p:spPr>
          <a:xfrm>
            <a:off x="3802475" y="35832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cxnSp>
        <p:nvCxnSpPr>
          <p:cNvPr id="6136" name="Google Shape;6136;p124"/>
          <p:cNvCxnSpPr>
            <a:stCxn id="6137" idx="0"/>
          </p:cNvCxnSpPr>
          <p:nvPr/>
        </p:nvCxnSpPr>
        <p:spPr>
          <a:xfrm rot="10800000">
            <a:off x="4517613" y="2756274"/>
            <a:ext cx="600" cy="518400"/>
          </a:xfrm>
          <a:prstGeom prst="straightConnector1">
            <a:avLst/>
          </a:prstGeom>
          <a:noFill/>
          <a:ln w="19050" cap="flat" cmpd="sng">
            <a:solidFill>
              <a:srgbClr val="000000"/>
            </a:solidFill>
            <a:prstDash val="solid"/>
            <a:round/>
            <a:headEnd type="none" w="med" len="med"/>
            <a:tailEnd type="triangle" w="med" len="med"/>
          </a:ln>
        </p:spPr>
      </p:cxnSp>
      <p:sp>
        <p:nvSpPr>
          <p:cNvPr id="6137" name="Google Shape;6137;p124"/>
          <p:cNvSpPr/>
          <p:nvPr/>
        </p:nvSpPr>
        <p:spPr>
          <a:xfrm>
            <a:off x="4386813" y="3274674"/>
            <a:ext cx="262800" cy="10299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8" name="Google Shape;6138;p124"/>
          <p:cNvSpPr txBox="1"/>
          <p:nvPr/>
        </p:nvSpPr>
        <p:spPr>
          <a:xfrm>
            <a:off x="4279925" y="358336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cxnSp>
        <p:nvCxnSpPr>
          <p:cNvPr id="6139" name="Google Shape;6139;p124"/>
          <p:cNvCxnSpPr>
            <a:stCxn id="6140" idx="0"/>
          </p:cNvCxnSpPr>
          <p:nvPr/>
        </p:nvCxnSpPr>
        <p:spPr>
          <a:xfrm rot="10800000">
            <a:off x="4996338" y="2756274"/>
            <a:ext cx="600" cy="518400"/>
          </a:xfrm>
          <a:prstGeom prst="straightConnector1">
            <a:avLst/>
          </a:prstGeom>
          <a:noFill/>
          <a:ln w="19050" cap="flat" cmpd="sng">
            <a:solidFill>
              <a:srgbClr val="000000"/>
            </a:solidFill>
            <a:prstDash val="solid"/>
            <a:round/>
            <a:headEnd type="none" w="med" len="med"/>
            <a:tailEnd type="triangle" w="med" len="med"/>
          </a:ln>
        </p:spPr>
      </p:cxnSp>
      <p:sp>
        <p:nvSpPr>
          <p:cNvPr id="6140" name="Google Shape;6140;p124"/>
          <p:cNvSpPr/>
          <p:nvPr/>
        </p:nvSpPr>
        <p:spPr>
          <a:xfrm>
            <a:off x="4865538" y="3274674"/>
            <a:ext cx="262800" cy="10299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1" name="Google Shape;6141;p124"/>
          <p:cNvSpPr txBox="1"/>
          <p:nvPr/>
        </p:nvSpPr>
        <p:spPr>
          <a:xfrm>
            <a:off x="4758650" y="358336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cxnSp>
        <p:nvCxnSpPr>
          <p:cNvPr id="6142" name="Google Shape;6142;p124"/>
          <p:cNvCxnSpPr>
            <a:stCxn id="6143" idx="0"/>
          </p:cNvCxnSpPr>
          <p:nvPr/>
        </p:nvCxnSpPr>
        <p:spPr>
          <a:xfrm rot="10800000">
            <a:off x="5473788" y="2756399"/>
            <a:ext cx="600" cy="518400"/>
          </a:xfrm>
          <a:prstGeom prst="straightConnector1">
            <a:avLst/>
          </a:prstGeom>
          <a:noFill/>
          <a:ln w="19050" cap="flat" cmpd="sng">
            <a:solidFill>
              <a:srgbClr val="000000"/>
            </a:solidFill>
            <a:prstDash val="solid"/>
            <a:round/>
            <a:headEnd type="none" w="med" len="med"/>
            <a:tailEnd type="triangle" w="med" len="med"/>
          </a:ln>
        </p:spPr>
      </p:cxnSp>
      <p:sp>
        <p:nvSpPr>
          <p:cNvPr id="6143" name="Google Shape;6143;p124"/>
          <p:cNvSpPr/>
          <p:nvPr/>
        </p:nvSpPr>
        <p:spPr>
          <a:xfrm>
            <a:off x="5342988" y="3274799"/>
            <a:ext cx="262800" cy="10299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4" name="Google Shape;6144;p124"/>
          <p:cNvSpPr txBox="1"/>
          <p:nvPr/>
        </p:nvSpPr>
        <p:spPr>
          <a:xfrm>
            <a:off x="5236100" y="358348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cxnSp>
        <p:nvCxnSpPr>
          <p:cNvPr id="6145" name="Google Shape;6145;p124"/>
          <p:cNvCxnSpPr>
            <a:stCxn id="6146" idx="0"/>
          </p:cNvCxnSpPr>
          <p:nvPr/>
        </p:nvCxnSpPr>
        <p:spPr>
          <a:xfrm rot="10800000">
            <a:off x="5952513" y="2756149"/>
            <a:ext cx="600" cy="518400"/>
          </a:xfrm>
          <a:prstGeom prst="straightConnector1">
            <a:avLst/>
          </a:prstGeom>
          <a:noFill/>
          <a:ln w="19050" cap="flat" cmpd="sng">
            <a:solidFill>
              <a:srgbClr val="000000"/>
            </a:solidFill>
            <a:prstDash val="solid"/>
            <a:round/>
            <a:headEnd type="none" w="med" len="med"/>
            <a:tailEnd type="triangle" w="med" len="med"/>
          </a:ln>
        </p:spPr>
      </p:cxnSp>
      <p:sp>
        <p:nvSpPr>
          <p:cNvPr id="6146" name="Google Shape;6146;p124"/>
          <p:cNvSpPr/>
          <p:nvPr/>
        </p:nvSpPr>
        <p:spPr>
          <a:xfrm>
            <a:off x="5821713" y="3274549"/>
            <a:ext cx="262800" cy="10299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7" name="Google Shape;6147;p124"/>
          <p:cNvSpPr txBox="1"/>
          <p:nvPr/>
        </p:nvSpPr>
        <p:spPr>
          <a:xfrm>
            <a:off x="5714825" y="35832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cxnSp>
        <p:nvCxnSpPr>
          <p:cNvPr id="6148" name="Google Shape;6148;p124"/>
          <p:cNvCxnSpPr>
            <a:stCxn id="6149" idx="0"/>
          </p:cNvCxnSpPr>
          <p:nvPr/>
        </p:nvCxnSpPr>
        <p:spPr>
          <a:xfrm rot="10800000">
            <a:off x="6429963" y="2756274"/>
            <a:ext cx="600" cy="518400"/>
          </a:xfrm>
          <a:prstGeom prst="straightConnector1">
            <a:avLst/>
          </a:prstGeom>
          <a:noFill/>
          <a:ln w="19050" cap="flat" cmpd="sng">
            <a:solidFill>
              <a:srgbClr val="000000"/>
            </a:solidFill>
            <a:prstDash val="solid"/>
            <a:round/>
            <a:headEnd type="none" w="med" len="med"/>
            <a:tailEnd type="triangle" w="med" len="med"/>
          </a:ln>
        </p:spPr>
      </p:cxnSp>
      <p:sp>
        <p:nvSpPr>
          <p:cNvPr id="6149" name="Google Shape;6149;p124"/>
          <p:cNvSpPr/>
          <p:nvPr/>
        </p:nvSpPr>
        <p:spPr>
          <a:xfrm>
            <a:off x="6299163" y="3274674"/>
            <a:ext cx="262800" cy="10299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0" name="Google Shape;6150;p124"/>
          <p:cNvSpPr txBox="1"/>
          <p:nvPr/>
        </p:nvSpPr>
        <p:spPr>
          <a:xfrm>
            <a:off x="6192275" y="358336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6154"/>
        <p:cNvGrpSpPr/>
        <p:nvPr/>
      </p:nvGrpSpPr>
      <p:grpSpPr>
        <a:xfrm>
          <a:off x="0" y="0"/>
          <a:ext cx="0" cy="0"/>
          <a:chOff x="0" y="0"/>
          <a:chExt cx="0" cy="0"/>
        </a:xfrm>
      </p:grpSpPr>
      <p:sp>
        <p:nvSpPr>
          <p:cNvPr id="6155" name="Google Shape;6155;p125"/>
          <p:cNvSpPr/>
          <p:nvPr/>
        </p:nvSpPr>
        <p:spPr>
          <a:xfrm>
            <a:off x="2261450" y="2405658"/>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L</a:t>
            </a:r>
            <a:endParaRPr/>
          </a:p>
        </p:txBody>
      </p:sp>
      <p:sp>
        <p:nvSpPr>
          <p:cNvPr id="6156" name="Google Shape;6156;p125"/>
          <p:cNvSpPr/>
          <p:nvPr/>
        </p:nvSpPr>
        <p:spPr>
          <a:xfrm>
            <a:off x="2845001" y="2405658"/>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6157" name="Google Shape;6157;p125"/>
          <p:cNvCxnSpPr>
            <a:stCxn id="6155" idx="3"/>
            <a:endCxn id="6156" idx="1"/>
          </p:cNvCxnSpPr>
          <p:nvPr/>
        </p:nvCxnSpPr>
        <p:spPr>
          <a:xfrm>
            <a:off x="2524250" y="2638608"/>
            <a:ext cx="320700" cy="0"/>
          </a:xfrm>
          <a:prstGeom prst="straightConnector1">
            <a:avLst/>
          </a:prstGeom>
          <a:noFill/>
          <a:ln w="19050" cap="flat" cmpd="sng">
            <a:solidFill>
              <a:srgbClr val="000000"/>
            </a:solidFill>
            <a:prstDash val="solid"/>
            <a:round/>
            <a:headEnd type="none" w="med" len="med"/>
            <a:tailEnd type="triangle" w="med" len="med"/>
          </a:ln>
        </p:spPr>
      </p:cxnSp>
      <p:cxnSp>
        <p:nvCxnSpPr>
          <p:cNvPr id="6158" name="Google Shape;6158;p125"/>
          <p:cNvCxnSpPr>
            <a:stCxn id="6156" idx="1"/>
            <a:endCxn id="6155" idx="3"/>
          </p:cNvCxnSpPr>
          <p:nvPr/>
        </p:nvCxnSpPr>
        <p:spPr>
          <a:xfrm rot="10800000">
            <a:off x="2524301" y="2638608"/>
            <a:ext cx="320700" cy="0"/>
          </a:xfrm>
          <a:prstGeom prst="straightConnector1">
            <a:avLst/>
          </a:prstGeom>
          <a:noFill/>
          <a:ln w="19050" cap="flat" cmpd="sng">
            <a:solidFill>
              <a:schemeClr val="dk1"/>
            </a:solidFill>
            <a:prstDash val="solid"/>
            <a:round/>
            <a:headEnd type="none" w="med" len="med"/>
            <a:tailEnd type="triangle" w="med" len="med"/>
          </a:ln>
        </p:spPr>
      </p:cxnSp>
      <p:sp>
        <p:nvSpPr>
          <p:cNvPr id="6159" name="Google Shape;6159;p125"/>
          <p:cNvSpPr/>
          <p:nvPr/>
        </p:nvSpPr>
        <p:spPr>
          <a:xfrm>
            <a:off x="3461430" y="2405658"/>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sp>
        <p:nvSpPr>
          <p:cNvPr id="6160" name="Google Shape;6160;p125"/>
          <p:cNvSpPr/>
          <p:nvPr/>
        </p:nvSpPr>
        <p:spPr>
          <a:xfrm>
            <a:off x="4044981" y="2405658"/>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6161" name="Google Shape;6161;p125"/>
          <p:cNvCxnSpPr>
            <a:stCxn id="6159" idx="3"/>
            <a:endCxn id="6160" idx="1"/>
          </p:cNvCxnSpPr>
          <p:nvPr/>
        </p:nvCxnSpPr>
        <p:spPr>
          <a:xfrm>
            <a:off x="3724230" y="2638608"/>
            <a:ext cx="320700" cy="0"/>
          </a:xfrm>
          <a:prstGeom prst="straightConnector1">
            <a:avLst/>
          </a:prstGeom>
          <a:noFill/>
          <a:ln w="19050" cap="flat" cmpd="sng">
            <a:solidFill>
              <a:srgbClr val="000000"/>
            </a:solidFill>
            <a:prstDash val="solid"/>
            <a:round/>
            <a:headEnd type="none" w="med" len="med"/>
            <a:tailEnd type="triangle" w="med" len="med"/>
          </a:ln>
        </p:spPr>
      </p:cxnSp>
      <p:cxnSp>
        <p:nvCxnSpPr>
          <p:cNvPr id="6162" name="Google Shape;6162;p125"/>
          <p:cNvCxnSpPr>
            <a:stCxn id="6160" idx="1"/>
            <a:endCxn id="6159" idx="3"/>
          </p:cNvCxnSpPr>
          <p:nvPr/>
        </p:nvCxnSpPr>
        <p:spPr>
          <a:xfrm rot="10800000">
            <a:off x="3724281" y="2638608"/>
            <a:ext cx="320700" cy="0"/>
          </a:xfrm>
          <a:prstGeom prst="straightConnector1">
            <a:avLst/>
          </a:prstGeom>
          <a:noFill/>
          <a:ln w="19050" cap="flat" cmpd="sng">
            <a:solidFill>
              <a:schemeClr val="dk1"/>
            </a:solidFill>
            <a:prstDash val="solid"/>
            <a:round/>
            <a:headEnd type="none" w="med" len="med"/>
            <a:tailEnd type="triangle" w="med" len="med"/>
          </a:ln>
        </p:spPr>
      </p:cxnSp>
      <p:cxnSp>
        <p:nvCxnSpPr>
          <p:cNvPr id="6163" name="Google Shape;6163;p125"/>
          <p:cNvCxnSpPr/>
          <p:nvPr/>
        </p:nvCxnSpPr>
        <p:spPr>
          <a:xfrm>
            <a:off x="3124363" y="2638694"/>
            <a:ext cx="320700" cy="0"/>
          </a:xfrm>
          <a:prstGeom prst="straightConnector1">
            <a:avLst/>
          </a:prstGeom>
          <a:noFill/>
          <a:ln w="19050" cap="flat" cmpd="sng">
            <a:solidFill>
              <a:srgbClr val="000000"/>
            </a:solidFill>
            <a:prstDash val="solid"/>
            <a:round/>
            <a:headEnd type="none" w="med" len="med"/>
            <a:tailEnd type="triangle" w="med" len="med"/>
          </a:ln>
        </p:spPr>
      </p:cxnSp>
      <p:cxnSp>
        <p:nvCxnSpPr>
          <p:cNvPr id="6164" name="Google Shape;6164;p125"/>
          <p:cNvCxnSpPr/>
          <p:nvPr/>
        </p:nvCxnSpPr>
        <p:spPr>
          <a:xfrm rot="10800000">
            <a:off x="3124291" y="2638694"/>
            <a:ext cx="320700" cy="0"/>
          </a:xfrm>
          <a:prstGeom prst="straightConnector1">
            <a:avLst/>
          </a:prstGeom>
          <a:noFill/>
          <a:ln w="19050" cap="flat" cmpd="sng">
            <a:solidFill>
              <a:schemeClr val="dk1"/>
            </a:solidFill>
            <a:prstDash val="solid"/>
            <a:round/>
            <a:headEnd type="none" w="med" len="med"/>
            <a:tailEnd type="triangle" w="med" len="med"/>
          </a:ln>
        </p:spPr>
      </p:cxnSp>
      <p:sp>
        <p:nvSpPr>
          <p:cNvPr id="6165" name="Google Shape;6165;p125"/>
          <p:cNvSpPr/>
          <p:nvPr/>
        </p:nvSpPr>
        <p:spPr>
          <a:xfrm>
            <a:off x="4628532" y="2405658"/>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6166" name="Google Shape;6166;p125"/>
          <p:cNvCxnSpPr>
            <a:endCxn id="6165" idx="1"/>
          </p:cNvCxnSpPr>
          <p:nvPr/>
        </p:nvCxnSpPr>
        <p:spPr>
          <a:xfrm>
            <a:off x="4307832" y="2638608"/>
            <a:ext cx="320700" cy="0"/>
          </a:xfrm>
          <a:prstGeom prst="straightConnector1">
            <a:avLst/>
          </a:prstGeom>
          <a:noFill/>
          <a:ln w="19050" cap="flat" cmpd="sng">
            <a:solidFill>
              <a:srgbClr val="000000"/>
            </a:solidFill>
            <a:prstDash val="solid"/>
            <a:round/>
            <a:headEnd type="none" w="med" len="med"/>
            <a:tailEnd type="triangle" w="med" len="med"/>
          </a:ln>
        </p:spPr>
      </p:cxnSp>
      <p:cxnSp>
        <p:nvCxnSpPr>
          <p:cNvPr id="6167" name="Google Shape;6167;p125"/>
          <p:cNvCxnSpPr>
            <a:stCxn id="6165" idx="1"/>
          </p:cNvCxnSpPr>
          <p:nvPr/>
        </p:nvCxnSpPr>
        <p:spPr>
          <a:xfrm rot="10800000">
            <a:off x="4307832" y="2638608"/>
            <a:ext cx="320700" cy="0"/>
          </a:xfrm>
          <a:prstGeom prst="straightConnector1">
            <a:avLst/>
          </a:prstGeom>
          <a:noFill/>
          <a:ln w="19050" cap="flat" cmpd="sng">
            <a:solidFill>
              <a:schemeClr val="dk1"/>
            </a:solidFill>
            <a:prstDash val="solid"/>
            <a:round/>
            <a:headEnd type="none" w="med" len="med"/>
            <a:tailEnd type="triangle" w="med" len="med"/>
          </a:ln>
        </p:spPr>
      </p:cxnSp>
      <p:sp>
        <p:nvSpPr>
          <p:cNvPr id="6168" name="Google Shape;6168;p125"/>
          <p:cNvSpPr/>
          <p:nvPr/>
        </p:nvSpPr>
        <p:spPr>
          <a:xfrm>
            <a:off x="5244962" y="2405658"/>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sp>
        <p:nvSpPr>
          <p:cNvPr id="6169" name="Google Shape;6169;p125"/>
          <p:cNvSpPr/>
          <p:nvPr/>
        </p:nvSpPr>
        <p:spPr>
          <a:xfrm>
            <a:off x="5828513" y="2405658"/>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6170" name="Google Shape;6170;p125"/>
          <p:cNvCxnSpPr>
            <a:stCxn id="6168" idx="3"/>
            <a:endCxn id="6169" idx="1"/>
          </p:cNvCxnSpPr>
          <p:nvPr/>
        </p:nvCxnSpPr>
        <p:spPr>
          <a:xfrm>
            <a:off x="5507762" y="2638608"/>
            <a:ext cx="320700" cy="0"/>
          </a:xfrm>
          <a:prstGeom prst="straightConnector1">
            <a:avLst/>
          </a:prstGeom>
          <a:noFill/>
          <a:ln w="19050" cap="flat" cmpd="sng">
            <a:solidFill>
              <a:srgbClr val="000000"/>
            </a:solidFill>
            <a:prstDash val="solid"/>
            <a:round/>
            <a:headEnd type="none" w="med" len="med"/>
            <a:tailEnd type="triangle" w="med" len="med"/>
          </a:ln>
        </p:spPr>
      </p:cxnSp>
      <p:cxnSp>
        <p:nvCxnSpPr>
          <p:cNvPr id="6171" name="Google Shape;6171;p125"/>
          <p:cNvCxnSpPr>
            <a:stCxn id="6169" idx="1"/>
            <a:endCxn id="6168" idx="3"/>
          </p:cNvCxnSpPr>
          <p:nvPr/>
        </p:nvCxnSpPr>
        <p:spPr>
          <a:xfrm rot="10800000">
            <a:off x="5507813" y="2638608"/>
            <a:ext cx="320700" cy="0"/>
          </a:xfrm>
          <a:prstGeom prst="straightConnector1">
            <a:avLst/>
          </a:prstGeom>
          <a:noFill/>
          <a:ln w="19050" cap="flat" cmpd="sng">
            <a:solidFill>
              <a:schemeClr val="dk1"/>
            </a:solidFill>
            <a:prstDash val="solid"/>
            <a:round/>
            <a:headEnd type="none" w="med" len="med"/>
            <a:tailEnd type="triangle" w="med" len="med"/>
          </a:ln>
        </p:spPr>
      </p:cxnSp>
      <p:cxnSp>
        <p:nvCxnSpPr>
          <p:cNvPr id="6172" name="Google Shape;6172;p125"/>
          <p:cNvCxnSpPr/>
          <p:nvPr/>
        </p:nvCxnSpPr>
        <p:spPr>
          <a:xfrm>
            <a:off x="4907895" y="2638694"/>
            <a:ext cx="320700" cy="0"/>
          </a:xfrm>
          <a:prstGeom prst="straightConnector1">
            <a:avLst/>
          </a:prstGeom>
          <a:noFill/>
          <a:ln w="19050" cap="flat" cmpd="sng">
            <a:solidFill>
              <a:srgbClr val="000000"/>
            </a:solidFill>
            <a:prstDash val="solid"/>
            <a:round/>
            <a:headEnd type="none" w="med" len="med"/>
            <a:tailEnd type="triangle" w="med" len="med"/>
          </a:ln>
        </p:spPr>
      </p:cxnSp>
      <p:cxnSp>
        <p:nvCxnSpPr>
          <p:cNvPr id="6173" name="Google Shape;6173;p125"/>
          <p:cNvCxnSpPr/>
          <p:nvPr/>
        </p:nvCxnSpPr>
        <p:spPr>
          <a:xfrm rot="10800000">
            <a:off x="4907822" y="2638694"/>
            <a:ext cx="320700" cy="0"/>
          </a:xfrm>
          <a:prstGeom prst="straightConnector1">
            <a:avLst/>
          </a:prstGeom>
          <a:noFill/>
          <a:ln w="19050" cap="flat" cmpd="sng">
            <a:solidFill>
              <a:schemeClr val="dk1"/>
            </a:solidFill>
            <a:prstDash val="solid"/>
            <a:round/>
            <a:headEnd type="none" w="med" len="med"/>
            <a:tailEnd type="triangle" w="med" len="med"/>
          </a:ln>
        </p:spPr>
      </p:cxnSp>
      <p:cxnSp>
        <p:nvCxnSpPr>
          <p:cNvPr id="6174" name="Google Shape;6174;p125"/>
          <p:cNvCxnSpPr>
            <a:stCxn id="6155" idx="0"/>
            <a:endCxn id="6175" idx="2"/>
          </p:cNvCxnSpPr>
          <p:nvPr/>
        </p:nvCxnSpPr>
        <p:spPr>
          <a:xfrm rot="10800000">
            <a:off x="2392850" y="2086758"/>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6176" name="Google Shape;6176;p125"/>
          <p:cNvCxnSpPr/>
          <p:nvPr/>
        </p:nvCxnSpPr>
        <p:spPr>
          <a:xfrm rot="10800000">
            <a:off x="2976463" y="2086758"/>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6177" name="Google Shape;6177;p125"/>
          <p:cNvCxnSpPr/>
          <p:nvPr/>
        </p:nvCxnSpPr>
        <p:spPr>
          <a:xfrm rot="10800000">
            <a:off x="3592892" y="2086758"/>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6178" name="Google Shape;6178;p125"/>
          <p:cNvCxnSpPr/>
          <p:nvPr/>
        </p:nvCxnSpPr>
        <p:spPr>
          <a:xfrm rot="10800000">
            <a:off x="4176443" y="2086758"/>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6179" name="Google Shape;6179;p125"/>
          <p:cNvCxnSpPr/>
          <p:nvPr/>
        </p:nvCxnSpPr>
        <p:spPr>
          <a:xfrm rot="10800000">
            <a:off x="4759994" y="2086809"/>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6180" name="Google Shape;6180;p125"/>
          <p:cNvCxnSpPr/>
          <p:nvPr/>
        </p:nvCxnSpPr>
        <p:spPr>
          <a:xfrm rot="10800000">
            <a:off x="5376423" y="2086809"/>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6181" name="Google Shape;6181;p125"/>
          <p:cNvCxnSpPr/>
          <p:nvPr/>
        </p:nvCxnSpPr>
        <p:spPr>
          <a:xfrm rot="10800000">
            <a:off x="5959974" y="2086758"/>
            <a:ext cx="0" cy="318900"/>
          </a:xfrm>
          <a:prstGeom prst="straightConnector1">
            <a:avLst/>
          </a:prstGeom>
          <a:noFill/>
          <a:ln w="19050" cap="flat" cmpd="sng">
            <a:solidFill>
              <a:srgbClr val="000000"/>
            </a:solidFill>
            <a:prstDash val="solid"/>
            <a:round/>
            <a:headEnd type="none" w="med" len="med"/>
            <a:tailEnd type="triangle" w="med" len="med"/>
          </a:ln>
        </p:spPr>
      </p:cxnSp>
      <p:sp>
        <p:nvSpPr>
          <p:cNvPr id="6182" name="Google Shape;6182;p125"/>
          <p:cNvSpPr/>
          <p:nvPr/>
        </p:nvSpPr>
        <p:spPr>
          <a:xfrm>
            <a:off x="2261600" y="1710564"/>
            <a:ext cx="3822000" cy="375600"/>
          </a:xfrm>
          <a:prstGeom prst="rect">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AM</a:t>
            </a:r>
            <a:endParaRPr/>
          </a:p>
        </p:txBody>
      </p:sp>
      <p:sp>
        <p:nvSpPr>
          <p:cNvPr id="6183" name="Google Shape;6183;p125"/>
          <p:cNvSpPr/>
          <p:nvPr/>
        </p:nvSpPr>
        <p:spPr>
          <a:xfrm>
            <a:off x="2262499" y="1093950"/>
            <a:ext cx="5240100" cy="318900"/>
          </a:xfrm>
          <a:prstGeom prst="rect">
            <a:avLst/>
          </a:prstGeom>
          <a:solidFill>
            <a:srgbClr val="FFD9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FC</a:t>
            </a:r>
            <a:endParaRPr/>
          </a:p>
        </p:txBody>
      </p:sp>
      <p:sp>
        <p:nvSpPr>
          <p:cNvPr id="6184" name="Google Shape;6184;p125"/>
          <p:cNvSpPr/>
          <p:nvPr/>
        </p:nvSpPr>
        <p:spPr>
          <a:xfrm>
            <a:off x="2261449" y="629575"/>
            <a:ext cx="5240100" cy="318900"/>
          </a:xfrm>
          <a:prstGeom prst="rect">
            <a:avLst/>
          </a:prstGeom>
          <a:solidFill>
            <a:srgbClr val="EE787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SM</a:t>
            </a:r>
            <a:endParaRPr/>
          </a:p>
        </p:txBody>
      </p:sp>
      <p:cxnSp>
        <p:nvCxnSpPr>
          <p:cNvPr id="6185" name="Google Shape;6185;p125"/>
          <p:cNvCxnSpPr>
            <a:stCxn id="6182" idx="0"/>
          </p:cNvCxnSpPr>
          <p:nvPr/>
        </p:nvCxnSpPr>
        <p:spPr>
          <a:xfrm rot="10800000" flipH="1">
            <a:off x="4172600" y="1426764"/>
            <a:ext cx="3900" cy="283800"/>
          </a:xfrm>
          <a:prstGeom prst="straightConnector1">
            <a:avLst/>
          </a:prstGeom>
          <a:noFill/>
          <a:ln w="19050" cap="flat" cmpd="sng">
            <a:solidFill>
              <a:srgbClr val="000000"/>
            </a:solidFill>
            <a:prstDash val="solid"/>
            <a:round/>
            <a:headEnd type="none" w="med" len="med"/>
            <a:tailEnd type="triangle" w="med" len="med"/>
          </a:ln>
        </p:spPr>
      </p:cxnSp>
      <p:cxnSp>
        <p:nvCxnSpPr>
          <p:cNvPr id="6186" name="Google Shape;6186;p125"/>
          <p:cNvCxnSpPr>
            <a:stCxn id="6187" idx="0"/>
            <a:endCxn id="6155" idx="2"/>
          </p:cNvCxnSpPr>
          <p:nvPr/>
        </p:nvCxnSpPr>
        <p:spPr>
          <a:xfrm rot="10800000">
            <a:off x="2392850" y="2871675"/>
            <a:ext cx="0" cy="547200"/>
          </a:xfrm>
          <a:prstGeom prst="straightConnector1">
            <a:avLst/>
          </a:prstGeom>
          <a:noFill/>
          <a:ln w="19050" cap="flat" cmpd="sng">
            <a:solidFill>
              <a:srgbClr val="000000"/>
            </a:solidFill>
            <a:prstDash val="solid"/>
            <a:round/>
            <a:headEnd type="none" w="med" len="med"/>
            <a:tailEnd type="triangle" w="med" len="med"/>
          </a:ln>
        </p:spPr>
      </p:cxnSp>
      <p:sp>
        <p:nvSpPr>
          <p:cNvPr id="6187" name="Google Shape;6187;p125"/>
          <p:cNvSpPr/>
          <p:nvPr/>
        </p:nvSpPr>
        <p:spPr>
          <a:xfrm>
            <a:off x="2261450" y="3418875"/>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8" name="Google Shape;6188;p125"/>
          <p:cNvSpPr/>
          <p:nvPr/>
        </p:nvSpPr>
        <p:spPr>
          <a:xfrm>
            <a:off x="6445025" y="2479150"/>
            <a:ext cx="907500" cy="318900"/>
          </a:xfrm>
          <a:prstGeom prst="rect">
            <a:avLst/>
          </a:prstGeom>
          <a:solidFill>
            <a:srgbClr val="A7F36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Conv</a:t>
            </a:r>
            <a:endParaRPr/>
          </a:p>
        </p:txBody>
      </p:sp>
      <p:cxnSp>
        <p:nvCxnSpPr>
          <p:cNvPr id="6189" name="Google Shape;6189;p125"/>
          <p:cNvCxnSpPr/>
          <p:nvPr/>
        </p:nvCxnSpPr>
        <p:spPr>
          <a:xfrm rot="10800000" flipH="1">
            <a:off x="2392850" y="2804850"/>
            <a:ext cx="4156800" cy="186900"/>
          </a:xfrm>
          <a:prstGeom prst="bentConnector3">
            <a:avLst>
              <a:gd name="adj1" fmla="val 99999"/>
            </a:avLst>
          </a:prstGeom>
          <a:noFill/>
          <a:ln w="9525" cap="flat" cmpd="sng">
            <a:solidFill>
              <a:srgbClr val="000000"/>
            </a:solidFill>
            <a:prstDash val="solid"/>
            <a:round/>
            <a:headEnd type="none" w="med" len="med"/>
            <a:tailEnd type="triangle" w="med" len="med"/>
          </a:ln>
        </p:spPr>
      </p:cxnSp>
      <p:cxnSp>
        <p:nvCxnSpPr>
          <p:cNvPr id="6190" name="Google Shape;6190;p125"/>
          <p:cNvCxnSpPr/>
          <p:nvPr/>
        </p:nvCxnSpPr>
        <p:spPr>
          <a:xfrm rot="10800000" flipH="1">
            <a:off x="2976388" y="2805450"/>
            <a:ext cx="3669300" cy="229800"/>
          </a:xfrm>
          <a:prstGeom prst="bentConnector3">
            <a:avLst>
              <a:gd name="adj1" fmla="val 100004"/>
            </a:avLst>
          </a:prstGeom>
          <a:noFill/>
          <a:ln w="9525" cap="flat" cmpd="sng">
            <a:solidFill>
              <a:srgbClr val="000000"/>
            </a:solidFill>
            <a:prstDash val="solid"/>
            <a:round/>
            <a:headEnd type="none" w="med" len="med"/>
            <a:tailEnd type="triangle" w="med" len="med"/>
          </a:ln>
        </p:spPr>
      </p:cxnSp>
      <p:cxnSp>
        <p:nvCxnSpPr>
          <p:cNvPr id="6191" name="Google Shape;6191;p125"/>
          <p:cNvCxnSpPr/>
          <p:nvPr/>
        </p:nvCxnSpPr>
        <p:spPr>
          <a:xfrm rot="10800000" flipH="1">
            <a:off x="3592775" y="2798125"/>
            <a:ext cx="3156600" cy="293100"/>
          </a:xfrm>
          <a:prstGeom prst="bentConnector3">
            <a:avLst>
              <a:gd name="adj1" fmla="val 100002"/>
            </a:avLst>
          </a:prstGeom>
          <a:noFill/>
          <a:ln w="9525" cap="flat" cmpd="sng">
            <a:solidFill>
              <a:srgbClr val="000000"/>
            </a:solidFill>
            <a:prstDash val="solid"/>
            <a:round/>
            <a:headEnd type="none" w="med" len="med"/>
            <a:tailEnd type="triangle" w="med" len="med"/>
          </a:ln>
        </p:spPr>
      </p:cxnSp>
      <p:cxnSp>
        <p:nvCxnSpPr>
          <p:cNvPr id="6192" name="Google Shape;6192;p125"/>
          <p:cNvCxnSpPr>
            <a:endCxn id="6188" idx="2"/>
          </p:cNvCxnSpPr>
          <p:nvPr/>
        </p:nvCxnSpPr>
        <p:spPr>
          <a:xfrm rot="10800000" flipH="1">
            <a:off x="4172675" y="2798050"/>
            <a:ext cx="2726100" cy="345000"/>
          </a:xfrm>
          <a:prstGeom prst="bentConnector2">
            <a:avLst/>
          </a:prstGeom>
          <a:noFill/>
          <a:ln w="9525" cap="flat" cmpd="sng">
            <a:solidFill>
              <a:srgbClr val="000000"/>
            </a:solidFill>
            <a:prstDash val="solid"/>
            <a:round/>
            <a:headEnd type="none" w="med" len="med"/>
            <a:tailEnd type="triangle" w="med" len="med"/>
          </a:ln>
        </p:spPr>
      </p:cxnSp>
      <p:cxnSp>
        <p:nvCxnSpPr>
          <p:cNvPr id="6193" name="Google Shape;6193;p125"/>
          <p:cNvCxnSpPr/>
          <p:nvPr/>
        </p:nvCxnSpPr>
        <p:spPr>
          <a:xfrm rot="10800000" flipH="1">
            <a:off x="4759775" y="2804725"/>
            <a:ext cx="2293200" cy="402900"/>
          </a:xfrm>
          <a:prstGeom prst="bentConnector3">
            <a:avLst>
              <a:gd name="adj1" fmla="val 99996"/>
            </a:avLst>
          </a:prstGeom>
          <a:noFill/>
          <a:ln w="9525" cap="flat" cmpd="sng">
            <a:solidFill>
              <a:srgbClr val="000000"/>
            </a:solidFill>
            <a:prstDash val="solid"/>
            <a:round/>
            <a:headEnd type="none" w="med" len="med"/>
            <a:tailEnd type="triangle" w="med" len="med"/>
          </a:ln>
        </p:spPr>
      </p:cxnSp>
      <p:cxnSp>
        <p:nvCxnSpPr>
          <p:cNvPr id="6194" name="Google Shape;6194;p125"/>
          <p:cNvCxnSpPr/>
          <p:nvPr/>
        </p:nvCxnSpPr>
        <p:spPr>
          <a:xfrm rot="10800000" flipH="1">
            <a:off x="5376338" y="2804975"/>
            <a:ext cx="1787400" cy="466800"/>
          </a:xfrm>
          <a:prstGeom prst="bentConnector3">
            <a:avLst>
              <a:gd name="adj1" fmla="val 100008"/>
            </a:avLst>
          </a:prstGeom>
          <a:noFill/>
          <a:ln w="9525" cap="flat" cmpd="sng">
            <a:solidFill>
              <a:srgbClr val="000000"/>
            </a:solidFill>
            <a:prstDash val="solid"/>
            <a:round/>
            <a:headEnd type="none" w="med" len="med"/>
            <a:tailEnd type="triangle" w="med" len="med"/>
          </a:ln>
        </p:spPr>
      </p:cxnSp>
      <p:cxnSp>
        <p:nvCxnSpPr>
          <p:cNvPr id="6195" name="Google Shape;6195;p125"/>
          <p:cNvCxnSpPr/>
          <p:nvPr/>
        </p:nvCxnSpPr>
        <p:spPr>
          <a:xfrm rot="10800000" flipH="1">
            <a:off x="5959888" y="2804938"/>
            <a:ext cx="1329900" cy="519300"/>
          </a:xfrm>
          <a:prstGeom prst="bentConnector3">
            <a:avLst>
              <a:gd name="adj1" fmla="val 99993"/>
            </a:avLst>
          </a:prstGeom>
          <a:noFill/>
          <a:ln w="9525" cap="flat" cmpd="sng">
            <a:solidFill>
              <a:srgbClr val="000000"/>
            </a:solidFill>
            <a:prstDash val="solid"/>
            <a:round/>
            <a:headEnd type="none" w="med" len="med"/>
            <a:tailEnd type="triangle" w="med" len="med"/>
          </a:ln>
        </p:spPr>
      </p:cxnSp>
      <p:cxnSp>
        <p:nvCxnSpPr>
          <p:cNvPr id="6196" name="Google Shape;6196;p125"/>
          <p:cNvCxnSpPr>
            <a:stCxn id="6197" idx="0"/>
          </p:cNvCxnSpPr>
          <p:nvPr/>
        </p:nvCxnSpPr>
        <p:spPr>
          <a:xfrm rot="10800000">
            <a:off x="2976475" y="2871675"/>
            <a:ext cx="0" cy="547200"/>
          </a:xfrm>
          <a:prstGeom prst="straightConnector1">
            <a:avLst/>
          </a:prstGeom>
          <a:noFill/>
          <a:ln w="19050" cap="flat" cmpd="sng">
            <a:solidFill>
              <a:srgbClr val="000000"/>
            </a:solidFill>
            <a:prstDash val="solid"/>
            <a:round/>
            <a:headEnd type="none" w="med" len="med"/>
            <a:tailEnd type="triangle" w="med" len="med"/>
          </a:ln>
        </p:spPr>
      </p:cxnSp>
      <p:sp>
        <p:nvSpPr>
          <p:cNvPr id="6197" name="Google Shape;6197;p125"/>
          <p:cNvSpPr/>
          <p:nvPr/>
        </p:nvSpPr>
        <p:spPr>
          <a:xfrm>
            <a:off x="2845075" y="3418875"/>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6198" name="Google Shape;6198;p125"/>
          <p:cNvCxnSpPr>
            <a:stCxn id="6199" idx="0"/>
          </p:cNvCxnSpPr>
          <p:nvPr/>
        </p:nvCxnSpPr>
        <p:spPr>
          <a:xfrm rot="10800000">
            <a:off x="3592900" y="2871675"/>
            <a:ext cx="0" cy="547200"/>
          </a:xfrm>
          <a:prstGeom prst="straightConnector1">
            <a:avLst/>
          </a:prstGeom>
          <a:noFill/>
          <a:ln w="19050" cap="flat" cmpd="sng">
            <a:solidFill>
              <a:srgbClr val="000000"/>
            </a:solidFill>
            <a:prstDash val="solid"/>
            <a:round/>
            <a:headEnd type="none" w="med" len="med"/>
            <a:tailEnd type="triangle" w="med" len="med"/>
          </a:ln>
        </p:spPr>
      </p:cxnSp>
      <p:sp>
        <p:nvSpPr>
          <p:cNvPr id="6199" name="Google Shape;6199;p125"/>
          <p:cNvSpPr/>
          <p:nvPr/>
        </p:nvSpPr>
        <p:spPr>
          <a:xfrm>
            <a:off x="3461500" y="3418875"/>
            <a:ext cx="262800" cy="636600"/>
          </a:xfrm>
          <a:prstGeom prst="rect">
            <a:avLst/>
          </a:prstGeom>
          <a:solidFill>
            <a:srgbClr val="53C6F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200" name="Google Shape;6200;p125"/>
          <p:cNvCxnSpPr>
            <a:stCxn id="6201" idx="0"/>
          </p:cNvCxnSpPr>
          <p:nvPr/>
        </p:nvCxnSpPr>
        <p:spPr>
          <a:xfrm rot="10800000">
            <a:off x="4176413" y="2871675"/>
            <a:ext cx="0" cy="547200"/>
          </a:xfrm>
          <a:prstGeom prst="straightConnector1">
            <a:avLst/>
          </a:prstGeom>
          <a:noFill/>
          <a:ln w="19050" cap="flat" cmpd="sng">
            <a:solidFill>
              <a:srgbClr val="000000"/>
            </a:solidFill>
            <a:prstDash val="solid"/>
            <a:round/>
            <a:headEnd type="none" w="med" len="med"/>
            <a:tailEnd type="triangle" w="med" len="med"/>
          </a:ln>
        </p:spPr>
      </p:cxnSp>
      <p:sp>
        <p:nvSpPr>
          <p:cNvPr id="6201" name="Google Shape;6201;p125"/>
          <p:cNvSpPr/>
          <p:nvPr/>
        </p:nvSpPr>
        <p:spPr>
          <a:xfrm>
            <a:off x="4045013" y="3418875"/>
            <a:ext cx="262800" cy="636600"/>
          </a:xfrm>
          <a:prstGeom prst="rect">
            <a:avLst/>
          </a:prstGeom>
          <a:solidFill>
            <a:srgbClr val="53C6F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202" name="Google Shape;6202;p125"/>
          <p:cNvCxnSpPr>
            <a:stCxn id="6203" idx="0"/>
          </p:cNvCxnSpPr>
          <p:nvPr/>
        </p:nvCxnSpPr>
        <p:spPr>
          <a:xfrm rot="10800000">
            <a:off x="4759938" y="2871675"/>
            <a:ext cx="0" cy="547200"/>
          </a:xfrm>
          <a:prstGeom prst="straightConnector1">
            <a:avLst/>
          </a:prstGeom>
          <a:noFill/>
          <a:ln w="19050" cap="flat" cmpd="sng">
            <a:solidFill>
              <a:srgbClr val="000000"/>
            </a:solidFill>
            <a:prstDash val="solid"/>
            <a:round/>
            <a:headEnd type="none" w="med" len="med"/>
            <a:tailEnd type="triangle" w="med" len="med"/>
          </a:ln>
        </p:spPr>
      </p:cxnSp>
      <p:sp>
        <p:nvSpPr>
          <p:cNvPr id="6203" name="Google Shape;6203;p125"/>
          <p:cNvSpPr/>
          <p:nvPr/>
        </p:nvSpPr>
        <p:spPr>
          <a:xfrm>
            <a:off x="4628538" y="3418875"/>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6204" name="Google Shape;6204;p125"/>
          <p:cNvCxnSpPr>
            <a:stCxn id="6205" idx="0"/>
          </p:cNvCxnSpPr>
          <p:nvPr/>
        </p:nvCxnSpPr>
        <p:spPr>
          <a:xfrm rot="10800000">
            <a:off x="5376363" y="2871675"/>
            <a:ext cx="0" cy="547200"/>
          </a:xfrm>
          <a:prstGeom prst="straightConnector1">
            <a:avLst/>
          </a:prstGeom>
          <a:noFill/>
          <a:ln w="19050" cap="flat" cmpd="sng">
            <a:solidFill>
              <a:srgbClr val="000000"/>
            </a:solidFill>
            <a:prstDash val="solid"/>
            <a:round/>
            <a:headEnd type="none" w="med" len="med"/>
            <a:tailEnd type="triangle" w="med" len="med"/>
          </a:ln>
        </p:spPr>
      </p:cxnSp>
      <p:sp>
        <p:nvSpPr>
          <p:cNvPr id="6205" name="Google Shape;6205;p125"/>
          <p:cNvSpPr/>
          <p:nvPr/>
        </p:nvSpPr>
        <p:spPr>
          <a:xfrm>
            <a:off x="5244963" y="3418875"/>
            <a:ext cx="262800" cy="636600"/>
          </a:xfrm>
          <a:prstGeom prst="rect">
            <a:avLst/>
          </a:prstGeom>
          <a:solidFill>
            <a:srgbClr val="53C6F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206" name="Google Shape;6206;p125"/>
          <p:cNvCxnSpPr>
            <a:stCxn id="6207" idx="0"/>
          </p:cNvCxnSpPr>
          <p:nvPr/>
        </p:nvCxnSpPr>
        <p:spPr>
          <a:xfrm rot="10800000">
            <a:off x="5959988" y="2871675"/>
            <a:ext cx="0" cy="547200"/>
          </a:xfrm>
          <a:prstGeom prst="straightConnector1">
            <a:avLst/>
          </a:prstGeom>
          <a:noFill/>
          <a:ln w="19050" cap="flat" cmpd="sng">
            <a:solidFill>
              <a:srgbClr val="000000"/>
            </a:solidFill>
            <a:prstDash val="solid"/>
            <a:round/>
            <a:headEnd type="none" w="med" len="med"/>
            <a:tailEnd type="triangle" w="med" len="med"/>
          </a:ln>
        </p:spPr>
      </p:cxnSp>
      <p:sp>
        <p:nvSpPr>
          <p:cNvPr id="6207" name="Google Shape;6207;p125"/>
          <p:cNvSpPr/>
          <p:nvPr/>
        </p:nvSpPr>
        <p:spPr>
          <a:xfrm>
            <a:off x="5828588" y="3418875"/>
            <a:ext cx="262800" cy="636600"/>
          </a:xfrm>
          <a:prstGeom prst="rect">
            <a:avLst/>
          </a:prstGeom>
          <a:solidFill>
            <a:srgbClr val="53C6F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8" name="Google Shape;6208;p125"/>
          <p:cNvSpPr/>
          <p:nvPr/>
        </p:nvSpPr>
        <p:spPr>
          <a:xfrm>
            <a:off x="2389125" y="2948875"/>
            <a:ext cx="36900" cy="44100"/>
          </a:xfrm>
          <a:prstGeom prst="ellipse">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9" name="Google Shape;6209;p125"/>
          <p:cNvSpPr/>
          <p:nvPr/>
        </p:nvSpPr>
        <p:spPr>
          <a:xfrm>
            <a:off x="5927000" y="3308575"/>
            <a:ext cx="67500" cy="73500"/>
          </a:xfrm>
          <a:prstGeom prst="ellipse">
            <a:avLst/>
          </a:pr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0" name="Google Shape;6210;p125"/>
          <p:cNvSpPr/>
          <p:nvPr/>
        </p:nvSpPr>
        <p:spPr>
          <a:xfrm>
            <a:off x="5343475" y="3244250"/>
            <a:ext cx="67500" cy="73500"/>
          </a:xfrm>
          <a:prstGeom prst="ellipse">
            <a:avLst/>
          </a:pr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1" name="Google Shape;6211;p125"/>
          <p:cNvSpPr/>
          <p:nvPr/>
        </p:nvSpPr>
        <p:spPr>
          <a:xfrm>
            <a:off x="4726200" y="3190300"/>
            <a:ext cx="67500" cy="73500"/>
          </a:xfrm>
          <a:prstGeom prst="ellipse">
            <a:avLst/>
          </a:pr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2" name="Google Shape;6212;p125"/>
          <p:cNvSpPr/>
          <p:nvPr/>
        </p:nvSpPr>
        <p:spPr>
          <a:xfrm>
            <a:off x="4142588" y="3108450"/>
            <a:ext cx="67500" cy="73500"/>
          </a:xfrm>
          <a:prstGeom prst="ellipse">
            <a:avLst/>
          </a:pr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3" name="Google Shape;6213;p125"/>
          <p:cNvSpPr/>
          <p:nvPr/>
        </p:nvSpPr>
        <p:spPr>
          <a:xfrm>
            <a:off x="3561025" y="3079550"/>
            <a:ext cx="67500" cy="73500"/>
          </a:xfrm>
          <a:prstGeom prst="ellipse">
            <a:avLst/>
          </a:pr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4" name="Google Shape;6214;p125"/>
          <p:cNvSpPr/>
          <p:nvPr/>
        </p:nvSpPr>
        <p:spPr>
          <a:xfrm>
            <a:off x="2945625" y="2998175"/>
            <a:ext cx="67500" cy="73500"/>
          </a:xfrm>
          <a:prstGeom prst="ellipse">
            <a:avLst/>
          </a:pr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5" name="Google Shape;6215;p125"/>
          <p:cNvSpPr/>
          <p:nvPr/>
        </p:nvSpPr>
        <p:spPr>
          <a:xfrm>
            <a:off x="2358525" y="2973175"/>
            <a:ext cx="67500" cy="73500"/>
          </a:xfrm>
          <a:prstGeom prst="ellipse">
            <a:avLst/>
          </a:pr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216" name="Google Shape;6216;p125"/>
          <p:cNvCxnSpPr>
            <a:stCxn id="6188" idx="0"/>
          </p:cNvCxnSpPr>
          <p:nvPr/>
        </p:nvCxnSpPr>
        <p:spPr>
          <a:xfrm rot="10800000">
            <a:off x="6898475" y="1419550"/>
            <a:ext cx="300" cy="1059600"/>
          </a:xfrm>
          <a:prstGeom prst="straightConnector1">
            <a:avLst/>
          </a:prstGeom>
          <a:noFill/>
          <a:ln w="19050" cap="flat" cmpd="sng">
            <a:solidFill>
              <a:schemeClr val="dk1"/>
            </a:solidFill>
            <a:prstDash val="solid"/>
            <a:round/>
            <a:headEnd type="none" w="med" len="med"/>
            <a:tailEnd type="triangle" w="med" len="med"/>
          </a:ln>
        </p:spPr>
      </p:cxnSp>
      <p:sp>
        <p:nvSpPr>
          <p:cNvPr id="6217" name="Google Shape;6217;p125"/>
          <p:cNvSpPr txBox="1"/>
          <p:nvPr/>
        </p:nvSpPr>
        <p:spPr>
          <a:xfrm>
            <a:off x="2738800" y="3543925"/>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6218" name="Google Shape;6218;p125"/>
          <p:cNvSpPr txBox="1"/>
          <p:nvPr/>
        </p:nvSpPr>
        <p:spPr>
          <a:xfrm>
            <a:off x="2154675" y="3536200"/>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6219" name="Google Shape;6219;p125"/>
          <p:cNvSpPr/>
          <p:nvPr/>
        </p:nvSpPr>
        <p:spPr>
          <a:xfrm>
            <a:off x="3461738" y="3419000"/>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6220" name="Google Shape;6220;p125"/>
          <p:cNvSpPr/>
          <p:nvPr/>
        </p:nvSpPr>
        <p:spPr>
          <a:xfrm>
            <a:off x="4045363" y="3419000"/>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6221" name="Google Shape;6221;p125"/>
          <p:cNvSpPr txBox="1"/>
          <p:nvPr/>
        </p:nvSpPr>
        <p:spPr>
          <a:xfrm>
            <a:off x="3939088" y="3544050"/>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6222" name="Google Shape;6222;p125"/>
          <p:cNvSpPr txBox="1"/>
          <p:nvPr/>
        </p:nvSpPr>
        <p:spPr>
          <a:xfrm>
            <a:off x="3354963" y="3536325"/>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6223" name="Google Shape;6223;p125"/>
          <p:cNvSpPr txBox="1"/>
          <p:nvPr/>
        </p:nvSpPr>
        <p:spPr>
          <a:xfrm>
            <a:off x="4523213" y="3536150"/>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6224" name="Google Shape;6224;p125"/>
          <p:cNvSpPr/>
          <p:nvPr/>
        </p:nvSpPr>
        <p:spPr>
          <a:xfrm>
            <a:off x="5244425" y="3419000"/>
            <a:ext cx="262800" cy="636600"/>
          </a:xfrm>
          <a:prstGeom prst="rect">
            <a:avLst/>
          </a:prstGeom>
          <a:solidFill>
            <a:srgbClr val="53C6F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5" name="Google Shape;6225;p125"/>
          <p:cNvSpPr/>
          <p:nvPr/>
        </p:nvSpPr>
        <p:spPr>
          <a:xfrm>
            <a:off x="5827950" y="3419000"/>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6226" name="Google Shape;6226;p125"/>
          <p:cNvSpPr/>
          <p:nvPr/>
        </p:nvSpPr>
        <p:spPr>
          <a:xfrm>
            <a:off x="5244775" y="3419125"/>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6227" name="Google Shape;6227;p125"/>
          <p:cNvSpPr txBox="1"/>
          <p:nvPr/>
        </p:nvSpPr>
        <p:spPr>
          <a:xfrm>
            <a:off x="5138500" y="3544175"/>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6228" name="Google Shape;6228;p125"/>
          <p:cNvSpPr txBox="1"/>
          <p:nvPr/>
        </p:nvSpPr>
        <p:spPr>
          <a:xfrm>
            <a:off x="5722625" y="3536275"/>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6232"/>
        <p:cNvGrpSpPr/>
        <p:nvPr/>
      </p:nvGrpSpPr>
      <p:grpSpPr>
        <a:xfrm>
          <a:off x="0" y="0"/>
          <a:ext cx="0" cy="0"/>
          <a:chOff x="0" y="0"/>
          <a:chExt cx="0" cy="0"/>
        </a:xfrm>
      </p:grpSpPr>
      <p:pic>
        <p:nvPicPr>
          <p:cNvPr id="6233" name="Google Shape;6233;p126"/>
          <p:cNvPicPr preferRelativeResize="0"/>
          <p:nvPr/>
        </p:nvPicPr>
        <p:blipFill>
          <a:blip r:embed="rId3">
            <a:alphaModFix/>
          </a:blip>
          <a:stretch>
            <a:fillRect/>
          </a:stretch>
        </p:blipFill>
        <p:spPr>
          <a:xfrm>
            <a:off x="0" y="106275"/>
            <a:ext cx="4714974" cy="2509375"/>
          </a:xfrm>
          <a:prstGeom prst="rect">
            <a:avLst/>
          </a:prstGeom>
          <a:noFill/>
          <a:ln>
            <a:noFill/>
          </a:ln>
        </p:spPr>
      </p:pic>
      <p:pic>
        <p:nvPicPr>
          <p:cNvPr id="6234" name="Google Shape;6234;p126"/>
          <p:cNvPicPr preferRelativeResize="0"/>
          <p:nvPr/>
        </p:nvPicPr>
        <p:blipFill>
          <a:blip r:embed="rId4">
            <a:alphaModFix/>
          </a:blip>
          <a:stretch>
            <a:fillRect/>
          </a:stretch>
        </p:blipFill>
        <p:spPr>
          <a:xfrm>
            <a:off x="1821626" y="922540"/>
            <a:ext cx="8019000" cy="4425325"/>
          </a:xfrm>
          <a:prstGeom prst="rect">
            <a:avLst/>
          </a:prstGeom>
          <a:noFill/>
          <a:ln>
            <a:noFill/>
          </a:ln>
        </p:spPr>
      </p:pic>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6238"/>
        <p:cNvGrpSpPr/>
        <p:nvPr/>
      </p:nvGrpSpPr>
      <p:grpSpPr>
        <a:xfrm>
          <a:off x="0" y="0"/>
          <a:ext cx="0" cy="0"/>
          <a:chOff x="0" y="0"/>
          <a:chExt cx="0" cy="0"/>
        </a:xfrm>
      </p:grpSpPr>
      <p:sp>
        <p:nvSpPr>
          <p:cNvPr id="6239" name="Google Shape;6239;p127"/>
          <p:cNvSpPr txBox="1"/>
          <p:nvPr/>
        </p:nvSpPr>
        <p:spPr>
          <a:xfrm>
            <a:off x="499792" y="927225"/>
            <a:ext cx="13986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Input Layer</a:t>
            </a:r>
            <a:endParaRPr sz="1200">
              <a:latin typeface="Consolas"/>
              <a:ea typeface="Consolas"/>
              <a:cs typeface="Consolas"/>
              <a:sym typeface="Consolas"/>
            </a:endParaRPr>
          </a:p>
        </p:txBody>
      </p:sp>
      <p:sp>
        <p:nvSpPr>
          <p:cNvPr id="6240" name="Google Shape;6240;p127"/>
          <p:cNvSpPr txBox="1"/>
          <p:nvPr/>
        </p:nvSpPr>
        <p:spPr>
          <a:xfrm>
            <a:off x="3962851" y="316125"/>
            <a:ext cx="13536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Hidden Layers</a:t>
            </a:r>
            <a:endParaRPr sz="1200">
              <a:latin typeface="Consolas"/>
              <a:ea typeface="Consolas"/>
              <a:cs typeface="Consolas"/>
              <a:sym typeface="Consolas"/>
            </a:endParaRPr>
          </a:p>
        </p:txBody>
      </p:sp>
      <p:sp>
        <p:nvSpPr>
          <p:cNvPr id="6241" name="Google Shape;6241;p127"/>
          <p:cNvSpPr txBox="1"/>
          <p:nvPr/>
        </p:nvSpPr>
        <p:spPr>
          <a:xfrm>
            <a:off x="6935622" y="927225"/>
            <a:ext cx="12192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Output Layer</a:t>
            </a:r>
            <a:endParaRPr sz="1200">
              <a:latin typeface="Consolas"/>
              <a:ea typeface="Consolas"/>
              <a:cs typeface="Consolas"/>
              <a:sym typeface="Consolas"/>
            </a:endParaRPr>
          </a:p>
        </p:txBody>
      </p:sp>
      <p:sp>
        <p:nvSpPr>
          <p:cNvPr id="6242" name="Google Shape;6242;p127"/>
          <p:cNvSpPr txBox="1"/>
          <p:nvPr/>
        </p:nvSpPr>
        <p:spPr>
          <a:xfrm>
            <a:off x="1025553" y="4451175"/>
            <a:ext cx="9126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onsolas"/>
                <a:ea typeface="Consolas"/>
                <a:cs typeface="Consolas"/>
                <a:sym typeface="Consolas"/>
              </a:rPr>
              <a:t>X = A</a:t>
            </a:r>
            <a:r>
              <a:rPr lang="en" baseline="30000">
                <a:latin typeface="Consolas"/>
                <a:ea typeface="Consolas"/>
                <a:cs typeface="Consolas"/>
                <a:sym typeface="Consolas"/>
              </a:rPr>
              <a:t>[0]</a:t>
            </a:r>
            <a:endParaRPr baseline="30000">
              <a:latin typeface="Consolas"/>
              <a:ea typeface="Consolas"/>
              <a:cs typeface="Consolas"/>
              <a:sym typeface="Consolas"/>
            </a:endParaRPr>
          </a:p>
        </p:txBody>
      </p:sp>
      <p:sp>
        <p:nvSpPr>
          <p:cNvPr id="6243" name="Google Shape;6243;p127"/>
          <p:cNvSpPr/>
          <p:nvPr/>
        </p:nvSpPr>
        <p:spPr>
          <a:xfrm>
            <a:off x="1424168" y="1707444"/>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4" name="Google Shape;6244;p127"/>
          <p:cNvSpPr/>
          <p:nvPr/>
        </p:nvSpPr>
        <p:spPr>
          <a:xfrm>
            <a:off x="1424168" y="1974931"/>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5" name="Google Shape;6245;p127"/>
          <p:cNvSpPr/>
          <p:nvPr/>
        </p:nvSpPr>
        <p:spPr>
          <a:xfrm>
            <a:off x="1424168" y="2242418"/>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6" name="Google Shape;6246;p127"/>
          <p:cNvSpPr/>
          <p:nvPr/>
        </p:nvSpPr>
        <p:spPr>
          <a:xfrm>
            <a:off x="7275822" y="2132926"/>
            <a:ext cx="538800" cy="557700"/>
          </a:xfrm>
          <a:prstGeom prst="ellipse">
            <a:avLst/>
          </a:prstGeom>
          <a:solidFill>
            <a:srgbClr val="F4CCC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[4]</a:t>
            </a:r>
            <a:endParaRPr sz="1600">
              <a:solidFill>
                <a:srgbClr val="000000"/>
              </a:solidFill>
            </a:endParaRPr>
          </a:p>
        </p:txBody>
      </p:sp>
      <p:cxnSp>
        <p:nvCxnSpPr>
          <p:cNvPr id="6247" name="Google Shape;6247;p127"/>
          <p:cNvCxnSpPr>
            <a:stCxn id="6246" idx="6"/>
            <a:endCxn id="6248" idx="1"/>
          </p:cNvCxnSpPr>
          <p:nvPr/>
        </p:nvCxnSpPr>
        <p:spPr>
          <a:xfrm rot="10800000" flipH="1">
            <a:off x="7814622" y="2398276"/>
            <a:ext cx="435900" cy="13500"/>
          </a:xfrm>
          <a:prstGeom prst="straightConnector1">
            <a:avLst/>
          </a:prstGeom>
          <a:noFill/>
          <a:ln w="19050" cap="flat" cmpd="sng">
            <a:solidFill>
              <a:srgbClr val="595959"/>
            </a:solidFill>
            <a:prstDash val="solid"/>
            <a:round/>
            <a:headEnd type="none" w="med" len="med"/>
            <a:tailEnd type="triangle" w="med" len="med"/>
          </a:ln>
        </p:spPr>
      </p:cxnSp>
      <p:sp>
        <p:nvSpPr>
          <p:cNvPr id="6249" name="Google Shape;6249;p127"/>
          <p:cNvSpPr txBox="1"/>
          <p:nvPr/>
        </p:nvSpPr>
        <p:spPr>
          <a:xfrm>
            <a:off x="2840047" y="4451175"/>
            <a:ext cx="9126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onsolas"/>
                <a:ea typeface="Consolas"/>
                <a:cs typeface="Consolas"/>
                <a:sym typeface="Consolas"/>
              </a:rPr>
              <a:t>A</a:t>
            </a:r>
            <a:r>
              <a:rPr lang="en" baseline="30000">
                <a:latin typeface="Consolas"/>
                <a:ea typeface="Consolas"/>
                <a:cs typeface="Consolas"/>
                <a:sym typeface="Consolas"/>
              </a:rPr>
              <a:t>[1]</a:t>
            </a:r>
            <a:endParaRPr baseline="30000">
              <a:latin typeface="Consolas"/>
              <a:ea typeface="Consolas"/>
              <a:cs typeface="Consolas"/>
              <a:sym typeface="Consolas"/>
            </a:endParaRPr>
          </a:p>
        </p:txBody>
      </p:sp>
      <p:sp>
        <p:nvSpPr>
          <p:cNvPr id="6250" name="Google Shape;6250;p127"/>
          <p:cNvSpPr txBox="1"/>
          <p:nvPr/>
        </p:nvSpPr>
        <p:spPr>
          <a:xfrm>
            <a:off x="5526647" y="4451175"/>
            <a:ext cx="9126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onsolas"/>
                <a:ea typeface="Consolas"/>
                <a:cs typeface="Consolas"/>
                <a:sym typeface="Consolas"/>
              </a:rPr>
              <a:t>A</a:t>
            </a:r>
            <a:r>
              <a:rPr lang="en" baseline="30000">
                <a:latin typeface="Consolas"/>
                <a:ea typeface="Consolas"/>
                <a:cs typeface="Consolas"/>
                <a:sym typeface="Consolas"/>
              </a:rPr>
              <a:t>[3]</a:t>
            </a:r>
            <a:endParaRPr baseline="30000">
              <a:latin typeface="Consolas"/>
              <a:ea typeface="Consolas"/>
              <a:cs typeface="Consolas"/>
              <a:sym typeface="Consolas"/>
            </a:endParaRPr>
          </a:p>
        </p:txBody>
      </p:sp>
      <p:sp>
        <p:nvSpPr>
          <p:cNvPr id="6251" name="Google Shape;6251;p127"/>
          <p:cNvSpPr/>
          <p:nvPr/>
        </p:nvSpPr>
        <p:spPr>
          <a:xfrm>
            <a:off x="1025558" y="1495876"/>
            <a:ext cx="347100" cy="1971000"/>
          </a:xfrm>
          <a:prstGeom prst="leftBracket">
            <a:avLst>
              <a:gd name="adj" fmla="val 8333"/>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2" name="Google Shape;6252;p127"/>
          <p:cNvSpPr txBox="1"/>
          <p:nvPr/>
        </p:nvSpPr>
        <p:spPr>
          <a:xfrm>
            <a:off x="441325" y="2293275"/>
            <a:ext cx="452100" cy="376200"/>
          </a:xfrm>
          <a:prstGeom prst="rect">
            <a:avLst/>
          </a:prstGeom>
          <a:noFill/>
          <a:ln w="9525" cap="flat" cmpd="sng">
            <a:solidFill>
              <a:srgbClr val="0097A7"/>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latin typeface="Consolas"/>
                <a:ea typeface="Consolas"/>
                <a:cs typeface="Consolas"/>
                <a:sym typeface="Consolas"/>
              </a:rPr>
              <a:t>X</a:t>
            </a:r>
            <a:endParaRPr sz="1200" b="1">
              <a:latin typeface="Consolas"/>
              <a:ea typeface="Consolas"/>
              <a:cs typeface="Consolas"/>
              <a:sym typeface="Consolas"/>
            </a:endParaRPr>
          </a:p>
        </p:txBody>
      </p:sp>
      <p:cxnSp>
        <p:nvCxnSpPr>
          <p:cNvPr id="6253" name="Google Shape;6253;p127"/>
          <p:cNvCxnSpPr>
            <a:stCxn id="6254" idx="6"/>
            <a:endCxn id="6246" idx="2"/>
          </p:cNvCxnSpPr>
          <p:nvPr/>
        </p:nvCxnSpPr>
        <p:spPr>
          <a:xfrm rot="10800000" flipH="1">
            <a:off x="6280008" y="2411784"/>
            <a:ext cx="995700" cy="1590600"/>
          </a:xfrm>
          <a:prstGeom prst="straightConnector1">
            <a:avLst/>
          </a:prstGeom>
          <a:noFill/>
          <a:ln w="9525" cap="flat" cmpd="sng">
            <a:solidFill>
              <a:srgbClr val="595959"/>
            </a:solidFill>
            <a:prstDash val="solid"/>
            <a:round/>
            <a:headEnd type="none" w="med" len="med"/>
            <a:tailEnd type="triangle" w="med" len="med"/>
          </a:ln>
        </p:spPr>
      </p:cxnSp>
      <p:cxnSp>
        <p:nvCxnSpPr>
          <p:cNvPr id="6255" name="Google Shape;6255;p127"/>
          <p:cNvCxnSpPr>
            <a:stCxn id="6256" idx="6"/>
            <a:endCxn id="6246" idx="2"/>
          </p:cNvCxnSpPr>
          <p:nvPr/>
        </p:nvCxnSpPr>
        <p:spPr>
          <a:xfrm>
            <a:off x="6280008" y="2010363"/>
            <a:ext cx="995700" cy="401400"/>
          </a:xfrm>
          <a:prstGeom prst="straightConnector1">
            <a:avLst/>
          </a:prstGeom>
          <a:noFill/>
          <a:ln w="9525" cap="flat" cmpd="sng">
            <a:solidFill>
              <a:srgbClr val="595959"/>
            </a:solidFill>
            <a:prstDash val="solid"/>
            <a:round/>
            <a:headEnd type="none" w="med" len="med"/>
            <a:tailEnd type="triangle" w="med" len="med"/>
          </a:ln>
        </p:spPr>
      </p:cxnSp>
      <p:cxnSp>
        <p:nvCxnSpPr>
          <p:cNvPr id="6257" name="Google Shape;6257;p127"/>
          <p:cNvCxnSpPr>
            <a:stCxn id="6258" idx="6"/>
            <a:endCxn id="6246" idx="2"/>
          </p:cNvCxnSpPr>
          <p:nvPr/>
        </p:nvCxnSpPr>
        <p:spPr>
          <a:xfrm>
            <a:off x="6280008" y="1236091"/>
            <a:ext cx="995700" cy="1175700"/>
          </a:xfrm>
          <a:prstGeom prst="straightConnector1">
            <a:avLst/>
          </a:prstGeom>
          <a:noFill/>
          <a:ln w="9525" cap="flat" cmpd="sng">
            <a:solidFill>
              <a:srgbClr val="595959"/>
            </a:solidFill>
            <a:prstDash val="solid"/>
            <a:round/>
            <a:headEnd type="none" w="med" len="med"/>
            <a:tailEnd type="triangle" w="med" len="med"/>
          </a:ln>
        </p:spPr>
      </p:cxnSp>
      <p:cxnSp>
        <p:nvCxnSpPr>
          <p:cNvPr id="6259" name="Google Shape;6259;p127"/>
          <p:cNvCxnSpPr>
            <a:stCxn id="6260" idx="6"/>
            <a:endCxn id="6261" idx="2"/>
          </p:cNvCxnSpPr>
          <p:nvPr/>
        </p:nvCxnSpPr>
        <p:spPr>
          <a:xfrm>
            <a:off x="3592908" y="1236091"/>
            <a:ext cx="750300" cy="0"/>
          </a:xfrm>
          <a:prstGeom prst="straightConnector1">
            <a:avLst/>
          </a:prstGeom>
          <a:noFill/>
          <a:ln w="9525" cap="flat" cmpd="sng">
            <a:solidFill>
              <a:srgbClr val="595959"/>
            </a:solidFill>
            <a:prstDash val="solid"/>
            <a:round/>
            <a:headEnd type="none" w="med" len="med"/>
            <a:tailEnd type="triangle" w="med" len="med"/>
          </a:ln>
        </p:spPr>
      </p:cxnSp>
      <p:sp>
        <p:nvSpPr>
          <p:cNvPr id="6248" name="Google Shape;6248;p127"/>
          <p:cNvSpPr txBox="1"/>
          <p:nvPr/>
        </p:nvSpPr>
        <p:spPr>
          <a:xfrm>
            <a:off x="8250575" y="2210175"/>
            <a:ext cx="452100" cy="376200"/>
          </a:xfrm>
          <a:prstGeom prst="rect">
            <a:avLst/>
          </a:prstGeom>
          <a:noFill/>
          <a:ln w="9525" cap="flat" cmpd="sng">
            <a:solidFill>
              <a:srgbClr val="0097A7"/>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sz="1100" b="1">
                <a:latin typeface="Consolas"/>
                <a:ea typeface="Consolas"/>
                <a:cs typeface="Consolas"/>
                <a:sym typeface="Consolas"/>
              </a:rPr>
              <a:t>Ŷ</a:t>
            </a:r>
            <a:endParaRPr sz="1200" b="1">
              <a:latin typeface="Consolas"/>
              <a:ea typeface="Consolas"/>
              <a:cs typeface="Consolas"/>
              <a:sym typeface="Consolas"/>
            </a:endParaRPr>
          </a:p>
        </p:txBody>
      </p:sp>
      <p:sp>
        <p:nvSpPr>
          <p:cNvPr id="6260" name="Google Shape;6260;p127"/>
          <p:cNvSpPr/>
          <p:nvPr/>
        </p:nvSpPr>
        <p:spPr>
          <a:xfrm>
            <a:off x="2999808" y="930241"/>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[1]</a:t>
            </a:r>
            <a:r>
              <a:rPr lang="en" sz="1100" baseline="-25000">
                <a:solidFill>
                  <a:srgbClr val="000000"/>
                </a:solidFill>
              </a:rPr>
              <a:t>1</a:t>
            </a:r>
            <a:endParaRPr sz="1200" baseline="-25000"/>
          </a:p>
        </p:txBody>
      </p:sp>
      <p:sp>
        <p:nvSpPr>
          <p:cNvPr id="6262" name="Google Shape;6262;p127"/>
          <p:cNvSpPr/>
          <p:nvPr/>
        </p:nvSpPr>
        <p:spPr>
          <a:xfrm>
            <a:off x="2999808" y="1741563"/>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[1]</a:t>
            </a:r>
            <a:r>
              <a:rPr lang="en" sz="1100" baseline="-25000">
                <a:solidFill>
                  <a:srgbClr val="000000"/>
                </a:solidFill>
              </a:rPr>
              <a:t>2</a:t>
            </a:r>
            <a:endParaRPr sz="1600">
              <a:solidFill>
                <a:srgbClr val="000000"/>
              </a:solidFill>
            </a:endParaRPr>
          </a:p>
        </p:txBody>
      </p:sp>
      <p:sp>
        <p:nvSpPr>
          <p:cNvPr id="6263" name="Google Shape;6263;p127"/>
          <p:cNvSpPr/>
          <p:nvPr/>
        </p:nvSpPr>
        <p:spPr>
          <a:xfrm>
            <a:off x="2999808" y="2478686"/>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[1]</a:t>
            </a:r>
            <a:r>
              <a:rPr lang="en" sz="1100" baseline="-25000">
                <a:solidFill>
                  <a:srgbClr val="000000"/>
                </a:solidFill>
              </a:rPr>
              <a:t>3</a:t>
            </a:r>
            <a:endParaRPr sz="1600">
              <a:solidFill>
                <a:srgbClr val="000000"/>
              </a:solidFill>
            </a:endParaRPr>
          </a:p>
        </p:txBody>
      </p:sp>
      <p:sp>
        <p:nvSpPr>
          <p:cNvPr id="6264" name="Google Shape;6264;p127"/>
          <p:cNvSpPr/>
          <p:nvPr/>
        </p:nvSpPr>
        <p:spPr>
          <a:xfrm>
            <a:off x="2999808" y="3714234"/>
            <a:ext cx="587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[1]</a:t>
            </a:r>
            <a:r>
              <a:rPr lang="en" sz="1100" baseline="-25000">
                <a:solidFill>
                  <a:srgbClr val="000000"/>
                </a:solidFill>
              </a:rPr>
              <a:t>n</a:t>
            </a:r>
            <a:endParaRPr sz="1100">
              <a:solidFill>
                <a:srgbClr val="000000"/>
              </a:solidFill>
            </a:endParaRPr>
          </a:p>
        </p:txBody>
      </p:sp>
      <p:sp>
        <p:nvSpPr>
          <p:cNvPr id="6261" name="Google Shape;6261;p127"/>
          <p:cNvSpPr/>
          <p:nvPr/>
        </p:nvSpPr>
        <p:spPr>
          <a:xfrm>
            <a:off x="4343108" y="930241"/>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[2]</a:t>
            </a:r>
            <a:r>
              <a:rPr lang="en" sz="1100" baseline="-25000">
                <a:solidFill>
                  <a:srgbClr val="000000"/>
                </a:solidFill>
              </a:rPr>
              <a:t>1</a:t>
            </a:r>
            <a:endParaRPr sz="1200" baseline="-25000"/>
          </a:p>
        </p:txBody>
      </p:sp>
      <p:sp>
        <p:nvSpPr>
          <p:cNvPr id="6265" name="Google Shape;6265;p127"/>
          <p:cNvSpPr/>
          <p:nvPr/>
        </p:nvSpPr>
        <p:spPr>
          <a:xfrm>
            <a:off x="4343108" y="1741563"/>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[2]</a:t>
            </a:r>
            <a:r>
              <a:rPr lang="en" sz="1100" baseline="-25000">
                <a:solidFill>
                  <a:srgbClr val="000000"/>
                </a:solidFill>
              </a:rPr>
              <a:t>2</a:t>
            </a:r>
            <a:endParaRPr sz="1600">
              <a:solidFill>
                <a:srgbClr val="000000"/>
              </a:solidFill>
            </a:endParaRPr>
          </a:p>
        </p:txBody>
      </p:sp>
      <p:sp>
        <p:nvSpPr>
          <p:cNvPr id="6266" name="Google Shape;6266;p127"/>
          <p:cNvSpPr/>
          <p:nvPr/>
        </p:nvSpPr>
        <p:spPr>
          <a:xfrm>
            <a:off x="4343108" y="2505761"/>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[2]</a:t>
            </a:r>
            <a:r>
              <a:rPr lang="en" sz="1100" baseline="-25000">
                <a:solidFill>
                  <a:srgbClr val="000000"/>
                </a:solidFill>
              </a:rPr>
              <a:t>3</a:t>
            </a:r>
            <a:endParaRPr sz="1600">
              <a:solidFill>
                <a:srgbClr val="000000"/>
              </a:solidFill>
            </a:endParaRPr>
          </a:p>
        </p:txBody>
      </p:sp>
      <p:sp>
        <p:nvSpPr>
          <p:cNvPr id="6267" name="Google Shape;6267;p127"/>
          <p:cNvSpPr/>
          <p:nvPr/>
        </p:nvSpPr>
        <p:spPr>
          <a:xfrm>
            <a:off x="4343108" y="3714234"/>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[2]</a:t>
            </a:r>
            <a:r>
              <a:rPr lang="en" sz="1100" baseline="-25000">
                <a:solidFill>
                  <a:srgbClr val="000000"/>
                </a:solidFill>
              </a:rPr>
              <a:t>n</a:t>
            </a:r>
            <a:endParaRPr sz="1600">
              <a:solidFill>
                <a:srgbClr val="000000"/>
              </a:solidFill>
            </a:endParaRPr>
          </a:p>
        </p:txBody>
      </p:sp>
      <p:sp>
        <p:nvSpPr>
          <p:cNvPr id="6258" name="Google Shape;6258;p127"/>
          <p:cNvSpPr/>
          <p:nvPr/>
        </p:nvSpPr>
        <p:spPr>
          <a:xfrm>
            <a:off x="5686908" y="930241"/>
            <a:ext cx="593100" cy="611700"/>
          </a:xfrm>
          <a:prstGeom prst="ellipse">
            <a:avLst/>
          </a:prstGeom>
          <a:gradFill>
            <a:gsLst>
              <a:gs pos="0">
                <a:srgbClr val="E0EDBA">
                  <a:alpha val="79215"/>
                </a:srgbClr>
              </a:gs>
              <a:gs pos="100000">
                <a:srgbClr val="DE87F1">
                  <a:alpha val="39607"/>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[3]</a:t>
            </a:r>
            <a:r>
              <a:rPr lang="en" sz="1100" baseline="-25000">
                <a:solidFill>
                  <a:srgbClr val="000000"/>
                </a:solidFill>
              </a:rPr>
              <a:t>1</a:t>
            </a:r>
            <a:endParaRPr sz="1200" baseline="-25000"/>
          </a:p>
        </p:txBody>
      </p:sp>
      <p:sp>
        <p:nvSpPr>
          <p:cNvPr id="6256" name="Google Shape;6256;p127"/>
          <p:cNvSpPr/>
          <p:nvPr/>
        </p:nvSpPr>
        <p:spPr>
          <a:xfrm>
            <a:off x="5686908" y="1704513"/>
            <a:ext cx="593100" cy="611700"/>
          </a:xfrm>
          <a:prstGeom prst="ellipse">
            <a:avLst/>
          </a:prstGeom>
          <a:gradFill>
            <a:gsLst>
              <a:gs pos="0">
                <a:srgbClr val="E0EDBA">
                  <a:alpha val="79215"/>
                </a:srgbClr>
              </a:gs>
              <a:gs pos="100000">
                <a:srgbClr val="DE87F1">
                  <a:alpha val="39607"/>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[3]</a:t>
            </a:r>
            <a:r>
              <a:rPr lang="en" sz="1100" baseline="-25000">
                <a:solidFill>
                  <a:srgbClr val="000000"/>
                </a:solidFill>
              </a:rPr>
              <a:t>2</a:t>
            </a:r>
            <a:endParaRPr sz="1600">
              <a:solidFill>
                <a:srgbClr val="000000"/>
              </a:solidFill>
            </a:endParaRPr>
          </a:p>
        </p:txBody>
      </p:sp>
      <p:sp>
        <p:nvSpPr>
          <p:cNvPr id="6268" name="Google Shape;6268;p127"/>
          <p:cNvSpPr/>
          <p:nvPr/>
        </p:nvSpPr>
        <p:spPr>
          <a:xfrm>
            <a:off x="5686896" y="2478811"/>
            <a:ext cx="593100" cy="611700"/>
          </a:xfrm>
          <a:prstGeom prst="ellipse">
            <a:avLst/>
          </a:prstGeom>
          <a:gradFill>
            <a:gsLst>
              <a:gs pos="0">
                <a:srgbClr val="E0EDBA">
                  <a:alpha val="79215"/>
                </a:srgbClr>
              </a:gs>
              <a:gs pos="100000">
                <a:srgbClr val="DE87F1">
                  <a:alpha val="39607"/>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[3]</a:t>
            </a:r>
            <a:r>
              <a:rPr lang="en" sz="1100" baseline="-25000">
                <a:solidFill>
                  <a:srgbClr val="000000"/>
                </a:solidFill>
              </a:rPr>
              <a:t>3</a:t>
            </a:r>
            <a:endParaRPr sz="1600">
              <a:solidFill>
                <a:srgbClr val="000000"/>
              </a:solidFill>
            </a:endParaRPr>
          </a:p>
        </p:txBody>
      </p:sp>
      <p:sp>
        <p:nvSpPr>
          <p:cNvPr id="6254" name="Google Shape;6254;p127"/>
          <p:cNvSpPr/>
          <p:nvPr/>
        </p:nvSpPr>
        <p:spPr>
          <a:xfrm>
            <a:off x="5686908" y="3696534"/>
            <a:ext cx="593100" cy="611700"/>
          </a:xfrm>
          <a:prstGeom prst="ellipse">
            <a:avLst/>
          </a:prstGeom>
          <a:gradFill>
            <a:gsLst>
              <a:gs pos="0">
                <a:srgbClr val="E0EDBA">
                  <a:alpha val="79215"/>
                </a:srgbClr>
              </a:gs>
              <a:gs pos="100000">
                <a:srgbClr val="DE87F1">
                  <a:alpha val="39607"/>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[3]</a:t>
            </a:r>
            <a:r>
              <a:rPr lang="en" sz="1100" baseline="-25000">
                <a:solidFill>
                  <a:srgbClr val="000000"/>
                </a:solidFill>
              </a:rPr>
              <a:t>n</a:t>
            </a:r>
            <a:endParaRPr sz="1600">
              <a:solidFill>
                <a:srgbClr val="000000"/>
              </a:solidFill>
            </a:endParaRPr>
          </a:p>
        </p:txBody>
      </p:sp>
      <p:cxnSp>
        <p:nvCxnSpPr>
          <p:cNvPr id="6269" name="Google Shape;6269;p127"/>
          <p:cNvCxnSpPr/>
          <p:nvPr/>
        </p:nvCxnSpPr>
        <p:spPr>
          <a:xfrm flipH="1">
            <a:off x="3293350" y="3215775"/>
            <a:ext cx="6000" cy="450000"/>
          </a:xfrm>
          <a:prstGeom prst="straightConnector1">
            <a:avLst/>
          </a:prstGeom>
          <a:noFill/>
          <a:ln w="28575" cap="flat" cmpd="sng">
            <a:solidFill>
              <a:srgbClr val="595959"/>
            </a:solidFill>
            <a:prstDash val="dot"/>
            <a:round/>
            <a:headEnd type="none" w="med" len="med"/>
            <a:tailEnd type="none" w="med" len="med"/>
          </a:ln>
        </p:spPr>
      </p:cxnSp>
      <p:sp>
        <p:nvSpPr>
          <p:cNvPr id="6270" name="Google Shape;6270;p127"/>
          <p:cNvSpPr/>
          <p:nvPr/>
        </p:nvSpPr>
        <p:spPr>
          <a:xfrm>
            <a:off x="1424168" y="2509919"/>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1" name="Google Shape;6271;p127"/>
          <p:cNvSpPr/>
          <p:nvPr/>
        </p:nvSpPr>
        <p:spPr>
          <a:xfrm>
            <a:off x="1424168" y="2777406"/>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2" name="Google Shape;6272;p127"/>
          <p:cNvSpPr/>
          <p:nvPr/>
        </p:nvSpPr>
        <p:spPr>
          <a:xfrm>
            <a:off x="1424168" y="3044893"/>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3" name="Google Shape;6273;p127"/>
          <p:cNvSpPr/>
          <p:nvPr/>
        </p:nvSpPr>
        <p:spPr>
          <a:xfrm>
            <a:off x="1424168" y="3246793"/>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274" name="Google Shape;6274;p127"/>
          <p:cNvCxnSpPr>
            <a:endCxn id="6260" idx="2"/>
          </p:cNvCxnSpPr>
          <p:nvPr/>
        </p:nvCxnSpPr>
        <p:spPr>
          <a:xfrm rot="10800000" flipH="1">
            <a:off x="1510008" y="1236091"/>
            <a:ext cx="1489800" cy="509700"/>
          </a:xfrm>
          <a:prstGeom prst="straightConnector1">
            <a:avLst/>
          </a:prstGeom>
          <a:noFill/>
          <a:ln w="9525" cap="flat" cmpd="sng">
            <a:solidFill>
              <a:srgbClr val="595959"/>
            </a:solidFill>
            <a:prstDash val="solid"/>
            <a:round/>
            <a:headEnd type="none" w="med" len="med"/>
            <a:tailEnd type="triangle" w="med" len="med"/>
          </a:ln>
        </p:spPr>
      </p:cxnSp>
      <p:cxnSp>
        <p:nvCxnSpPr>
          <p:cNvPr id="6275" name="Google Shape;6275;p127"/>
          <p:cNvCxnSpPr>
            <a:stCxn id="6243" idx="5"/>
            <a:endCxn id="6262" idx="2"/>
          </p:cNvCxnSpPr>
          <p:nvPr/>
        </p:nvCxnSpPr>
        <p:spPr>
          <a:xfrm>
            <a:off x="1492026" y="1765827"/>
            <a:ext cx="1507800" cy="281700"/>
          </a:xfrm>
          <a:prstGeom prst="straightConnector1">
            <a:avLst/>
          </a:prstGeom>
          <a:noFill/>
          <a:ln w="9525" cap="flat" cmpd="sng">
            <a:solidFill>
              <a:srgbClr val="595959"/>
            </a:solidFill>
            <a:prstDash val="solid"/>
            <a:round/>
            <a:headEnd type="none" w="med" len="med"/>
            <a:tailEnd type="triangle" w="med" len="med"/>
          </a:ln>
        </p:spPr>
      </p:cxnSp>
      <p:cxnSp>
        <p:nvCxnSpPr>
          <p:cNvPr id="6276" name="Google Shape;6276;p127"/>
          <p:cNvCxnSpPr>
            <a:stCxn id="6243" idx="5"/>
            <a:endCxn id="6263" idx="2"/>
          </p:cNvCxnSpPr>
          <p:nvPr/>
        </p:nvCxnSpPr>
        <p:spPr>
          <a:xfrm>
            <a:off x="1492026" y="1765827"/>
            <a:ext cx="1507800" cy="1018800"/>
          </a:xfrm>
          <a:prstGeom prst="straightConnector1">
            <a:avLst/>
          </a:prstGeom>
          <a:noFill/>
          <a:ln w="9525" cap="flat" cmpd="sng">
            <a:solidFill>
              <a:srgbClr val="595959"/>
            </a:solidFill>
            <a:prstDash val="solid"/>
            <a:round/>
            <a:headEnd type="none" w="med" len="med"/>
            <a:tailEnd type="triangle" w="med" len="med"/>
          </a:ln>
        </p:spPr>
      </p:cxnSp>
      <p:cxnSp>
        <p:nvCxnSpPr>
          <p:cNvPr id="6277" name="Google Shape;6277;p127"/>
          <p:cNvCxnSpPr>
            <a:stCxn id="6243" idx="5"/>
            <a:endCxn id="6264" idx="2"/>
          </p:cNvCxnSpPr>
          <p:nvPr/>
        </p:nvCxnSpPr>
        <p:spPr>
          <a:xfrm>
            <a:off x="1492026" y="1765827"/>
            <a:ext cx="1507800" cy="2254200"/>
          </a:xfrm>
          <a:prstGeom prst="straightConnector1">
            <a:avLst/>
          </a:prstGeom>
          <a:noFill/>
          <a:ln w="9525" cap="flat" cmpd="sng">
            <a:solidFill>
              <a:srgbClr val="595959"/>
            </a:solidFill>
            <a:prstDash val="solid"/>
            <a:round/>
            <a:headEnd type="none" w="med" len="med"/>
            <a:tailEnd type="triangle" w="med" len="med"/>
          </a:ln>
        </p:spPr>
      </p:cxnSp>
      <p:cxnSp>
        <p:nvCxnSpPr>
          <p:cNvPr id="6278" name="Google Shape;6278;p127"/>
          <p:cNvCxnSpPr>
            <a:stCxn id="6244" idx="5"/>
            <a:endCxn id="6260" idx="2"/>
          </p:cNvCxnSpPr>
          <p:nvPr/>
        </p:nvCxnSpPr>
        <p:spPr>
          <a:xfrm rot="10800000" flipH="1">
            <a:off x="1492026" y="1236214"/>
            <a:ext cx="1507800" cy="797100"/>
          </a:xfrm>
          <a:prstGeom prst="straightConnector1">
            <a:avLst/>
          </a:prstGeom>
          <a:noFill/>
          <a:ln w="9525" cap="flat" cmpd="sng">
            <a:solidFill>
              <a:srgbClr val="595959"/>
            </a:solidFill>
            <a:prstDash val="solid"/>
            <a:round/>
            <a:headEnd type="none" w="med" len="med"/>
            <a:tailEnd type="triangle" w="med" len="med"/>
          </a:ln>
        </p:spPr>
      </p:cxnSp>
      <p:cxnSp>
        <p:nvCxnSpPr>
          <p:cNvPr id="6279" name="Google Shape;6279;p127"/>
          <p:cNvCxnSpPr>
            <a:stCxn id="6244" idx="5"/>
            <a:endCxn id="6263" idx="2"/>
          </p:cNvCxnSpPr>
          <p:nvPr/>
        </p:nvCxnSpPr>
        <p:spPr>
          <a:xfrm>
            <a:off x="1492026" y="2033314"/>
            <a:ext cx="1507800" cy="751200"/>
          </a:xfrm>
          <a:prstGeom prst="straightConnector1">
            <a:avLst/>
          </a:prstGeom>
          <a:noFill/>
          <a:ln w="9525" cap="flat" cmpd="sng">
            <a:solidFill>
              <a:srgbClr val="595959"/>
            </a:solidFill>
            <a:prstDash val="solid"/>
            <a:round/>
            <a:headEnd type="none" w="med" len="med"/>
            <a:tailEnd type="triangle" w="med" len="med"/>
          </a:ln>
        </p:spPr>
      </p:cxnSp>
      <p:cxnSp>
        <p:nvCxnSpPr>
          <p:cNvPr id="6280" name="Google Shape;6280;p127"/>
          <p:cNvCxnSpPr>
            <a:stCxn id="6244" idx="6"/>
            <a:endCxn id="6262" idx="2"/>
          </p:cNvCxnSpPr>
          <p:nvPr/>
        </p:nvCxnSpPr>
        <p:spPr>
          <a:xfrm>
            <a:off x="1503668" y="2009131"/>
            <a:ext cx="1496100" cy="38400"/>
          </a:xfrm>
          <a:prstGeom prst="straightConnector1">
            <a:avLst/>
          </a:prstGeom>
          <a:noFill/>
          <a:ln w="9525" cap="flat" cmpd="sng">
            <a:solidFill>
              <a:srgbClr val="595959"/>
            </a:solidFill>
            <a:prstDash val="solid"/>
            <a:round/>
            <a:headEnd type="none" w="med" len="med"/>
            <a:tailEnd type="triangle" w="med" len="med"/>
          </a:ln>
        </p:spPr>
      </p:cxnSp>
      <p:cxnSp>
        <p:nvCxnSpPr>
          <p:cNvPr id="6281" name="Google Shape;6281;p127"/>
          <p:cNvCxnSpPr>
            <a:stCxn id="6244" idx="6"/>
            <a:endCxn id="6264" idx="2"/>
          </p:cNvCxnSpPr>
          <p:nvPr/>
        </p:nvCxnSpPr>
        <p:spPr>
          <a:xfrm>
            <a:off x="1503668" y="2009131"/>
            <a:ext cx="1496100" cy="2010900"/>
          </a:xfrm>
          <a:prstGeom prst="straightConnector1">
            <a:avLst/>
          </a:prstGeom>
          <a:noFill/>
          <a:ln w="9525" cap="flat" cmpd="sng">
            <a:solidFill>
              <a:srgbClr val="595959"/>
            </a:solidFill>
            <a:prstDash val="solid"/>
            <a:round/>
            <a:headEnd type="none" w="med" len="med"/>
            <a:tailEnd type="triangle" w="med" len="med"/>
          </a:ln>
        </p:spPr>
      </p:cxnSp>
      <p:cxnSp>
        <p:nvCxnSpPr>
          <p:cNvPr id="6282" name="Google Shape;6282;p127"/>
          <p:cNvCxnSpPr>
            <a:stCxn id="6245" idx="4"/>
            <a:endCxn id="6260" idx="2"/>
          </p:cNvCxnSpPr>
          <p:nvPr/>
        </p:nvCxnSpPr>
        <p:spPr>
          <a:xfrm rot="10800000" flipH="1">
            <a:off x="1463918" y="1236218"/>
            <a:ext cx="1536000" cy="1074600"/>
          </a:xfrm>
          <a:prstGeom prst="straightConnector1">
            <a:avLst/>
          </a:prstGeom>
          <a:noFill/>
          <a:ln w="9525" cap="flat" cmpd="sng">
            <a:solidFill>
              <a:srgbClr val="595959"/>
            </a:solidFill>
            <a:prstDash val="solid"/>
            <a:round/>
            <a:headEnd type="none" w="med" len="med"/>
            <a:tailEnd type="triangle" w="med" len="med"/>
          </a:ln>
        </p:spPr>
      </p:cxnSp>
      <p:cxnSp>
        <p:nvCxnSpPr>
          <p:cNvPr id="6283" name="Google Shape;6283;p127"/>
          <p:cNvCxnSpPr>
            <a:stCxn id="6245" idx="6"/>
            <a:endCxn id="6262" idx="2"/>
          </p:cNvCxnSpPr>
          <p:nvPr/>
        </p:nvCxnSpPr>
        <p:spPr>
          <a:xfrm rot="10800000" flipH="1">
            <a:off x="1503668" y="2047418"/>
            <a:ext cx="1496100" cy="229200"/>
          </a:xfrm>
          <a:prstGeom prst="straightConnector1">
            <a:avLst/>
          </a:prstGeom>
          <a:noFill/>
          <a:ln w="9525" cap="flat" cmpd="sng">
            <a:solidFill>
              <a:srgbClr val="595959"/>
            </a:solidFill>
            <a:prstDash val="solid"/>
            <a:round/>
            <a:headEnd type="none" w="med" len="med"/>
            <a:tailEnd type="triangle" w="med" len="med"/>
          </a:ln>
        </p:spPr>
      </p:cxnSp>
      <p:cxnSp>
        <p:nvCxnSpPr>
          <p:cNvPr id="6284" name="Google Shape;6284;p127"/>
          <p:cNvCxnSpPr>
            <a:stCxn id="6245" idx="6"/>
            <a:endCxn id="6263" idx="2"/>
          </p:cNvCxnSpPr>
          <p:nvPr/>
        </p:nvCxnSpPr>
        <p:spPr>
          <a:xfrm>
            <a:off x="1503668" y="2276618"/>
            <a:ext cx="1496100" cy="507900"/>
          </a:xfrm>
          <a:prstGeom prst="straightConnector1">
            <a:avLst/>
          </a:prstGeom>
          <a:noFill/>
          <a:ln w="9525" cap="flat" cmpd="sng">
            <a:solidFill>
              <a:srgbClr val="595959"/>
            </a:solidFill>
            <a:prstDash val="solid"/>
            <a:round/>
            <a:headEnd type="none" w="med" len="med"/>
            <a:tailEnd type="triangle" w="med" len="med"/>
          </a:ln>
        </p:spPr>
      </p:cxnSp>
      <p:cxnSp>
        <p:nvCxnSpPr>
          <p:cNvPr id="6285" name="Google Shape;6285;p127"/>
          <p:cNvCxnSpPr>
            <a:stCxn id="6245" idx="5"/>
            <a:endCxn id="6264" idx="2"/>
          </p:cNvCxnSpPr>
          <p:nvPr/>
        </p:nvCxnSpPr>
        <p:spPr>
          <a:xfrm>
            <a:off x="1492026" y="2300801"/>
            <a:ext cx="1507800" cy="1719300"/>
          </a:xfrm>
          <a:prstGeom prst="straightConnector1">
            <a:avLst/>
          </a:prstGeom>
          <a:noFill/>
          <a:ln w="9525" cap="flat" cmpd="sng">
            <a:solidFill>
              <a:srgbClr val="595959"/>
            </a:solidFill>
            <a:prstDash val="solid"/>
            <a:round/>
            <a:headEnd type="none" w="med" len="med"/>
            <a:tailEnd type="triangle" w="med" len="med"/>
          </a:ln>
        </p:spPr>
      </p:cxnSp>
      <p:cxnSp>
        <p:nvCxnSpPr>
          <p:cNvPr id="6286" name="Google Shape;6286;p127"/>
          <p:cNvCxnSpPr>
            <a:stCxn id="6270" idx="4"/>
            <a:endCxn id="6260" idx="2"/>
          </p:cNvCxnSpPr>
          <p:nvPr/>
        </p:nvCxnSpPr>
        <p:spPr>
          <a:xfrm rot="10800000" flipH="1">
            <a:off x="1463918" y="1236119"/>
            <a:ext cx="1536000" cy="1342200"/>
          </a:xfrm>
          <a:prstGeom prst="straightConnector1">
            <a:avLst/>
          </a:prstGeom>
          <a:noFill/>
          <a:ln w="9525" cap="flat" cmpd="sng">
            <a:solidFill>
              <a:srgbClr val="595959"/>
            </a:solidFill>
            <a:prstDash val="solid"/>
            <a:round/>
            <a:headEnd type="none" w="med" len="med"/>
            <a:tailEnd type="triangle" w="med" len="med"/>
          </a:ln>
        </p:spPr>
      </p:cxnSp>
      <p:cxnSp>
        <p:nvCxnSpPr>
          <p:cNvPr id="6287" name="Google Shape;6287;p127"/>
          <p:cNvCxnSpPr>
            <a:stCxn id="6270" idx="5"/>
            <a:endCxn id="6262" idx="2"/>
          </p:cNvCxnSpPr>
          <p:nvPr/>
        </p:nvCxnSpPr>
        <p:spPr>
          <a:xfrm rot="10800000" flipH="1">
            <a:off x="1492026" y="2047502"/>
            <a:ext cx="1507800" cy="520800"/>
          </a:xfrm>
          <a:prstGeom prst="straightConnector1">
            <a:avLst/>
          </a:prstGeom>
          <a:noFill/>
          <a:ln w="9525" cap="flat" cmpd="sng">
            <a:solidFill>
              <a:srgbClr val="595959"/>
            </a:solidFill>
            <a:prstDash val="solid"/>
            <a:round/>
            <a:headEnd type="none" w="med" len="med"/>
            <a:tailEnd type="triangle" w="med" len="med"/>
          </a:ln>
        </p:spPr>
      </p:cxnSp>
      <p:cxnSp>
        <p:nvCxnSpPr>
          <p:cNvPr id="6288" name="Google Shape;6288;p127"/>
          <p:cNvCxnSpPr>
            <a:stCxn id="6270" idx="6"/>
            <a:endCxn id="6263" idx="2"/>
          </p:cNvCxnSpPr>
          <p:nvPr/>
        </p:nvCxnSpPr>
        <p:spPr>
          <a:xfrm>
            <a:off x="1503668" y="2544119"/>
            <a:ext cx="1496100" cy="240300"/>
          </a:xfrm>
          <a:prstGeom prst="straightConnector1">
            <a:avLst/>
          </a:prstGeom>
          <a:noFill/>
          <a:ln w="9525" cap="flat" cmpd="sng">
            <a:solidFill>
              <a:srgbClr val="595959"/>
            </a:solidFill>
            <a:prstDash val="solid"/>
            <a:round/>
            <a:headEnd type="none" w="med" len="med"/>
            <a:tailEnd type="triangle" w="med" len="med"/>
          </a:ln>
        </p:spPr>
      </p:cxnSp>
      <p:cxnSp>
        <p:nvCxnSpPr>
          <p:cNvPr id="6289" name="Google Shape;6289;p127"/>
          <p:cNvCxnSpPr>
            <a:stCxn id="6270" idx="5"/>
            <a:endCxn id="6264" idx="2"/>
          </p:cNvCxnSpPr>
          <p:nvPr/>
        </p:nvCxnSpPr>
        <p:spPr>
          <a:xfrm>
            <a:off x="1492026" y="2568302"/>
            <a:ext cx="1507800" cy="1451700"/>
          </a:xfrm>
          <a:prstGeom prst="straightConnector1">
            <a:avLst/>
          </a:prstGeom>
          <a:noFill/>
          <a:ln w="9525" cap="flat" cmpd="sng">
            <a:solidFill>
              <a:srgbClr val="595959"/>
            </a:solidFill>
            <a:prstDash val="solid"/>
            <a:round/>
            <a:headEnd type="none" w="med" len="med"/>
            <a:tailEnd type="triangle" w="med" len="med"/>
          </a:ln>
        </p:spPr>
      </p:cxnSp>
      <p:cxnSp>
        <p:nvCxnSpPr>
          <p:cNvPr id="6290" name="Google Shape;6290;p127"/>
          <p:cNvCxnSpPr>
            <a:stCxn id="6271" idx="5"/>
            <a:endCxn id="6260" idx="2"/>
          </p:cNvCxnSpPr>
          <p:nvPr/>
        </p:nvCxnSpPr>
        <p:spPr>
          <a:xfrm rot="10800000" flipH="1">
            <a:off x="1492026" y="1236189"/>
            <a:ext cx="1507800" cy="1599600"/>
          </a:xfrm>
          <a:prstGeom prst="straightConnector1">
            <a:avLst/>
          </a:prstGeom>
          <a:noFill/>
          <a:ln w="9525" cap="flat" cmpd="sng">
            <a:solidFill>
              <a:srgbClr val="595959"/>
            </a:solidFill>
            <a:prstDash val="solid"/>
            <a:round/>
            <a:headEnd type="none" w="med" len="med"/>
            <a:tailEnd type="triangle" w="med" len="med"/>
          </a:ln>
        </p:spPr>
      </p:cxnSp>
      <p:cxnSp>
        <p:nvCxnSpPr>
          <p:cNvPr id="6291" name="Google Shape;6291;p127"/>
          <p:cNvCxnSpPr>
            <a:stCxn id="6271" idx="6"/>
            <a:endCxn id="6262" idx="2"/>
          </p:cNvCxnSpPr>
          <p:nvPr/>
        </p:nvCxnSpPr>
        <p:spPr>
          <a:xfrm rot="10800000" flipH="1">
            <a:off x="1503668" y="2047506"/>
            <a:ext cx="1496100" cy="764100"/>
          </a:xfrm>
          <a:prstGeom prst="straightConnector1">
            <a:avLst/>
          </a:prstGeom>
          <a:noFill/>
          <a:ln w="9525" cap="flat" cmpd="sng">
            <a:solidFill>
              <a:srgbClr val="595959"/>
            </a:solidFill>
            <a:prstDash val="solid"/>
            <a:round/>
            <a:headEnd type="none" w="med" len="med"/>
            <a:tailEnd type="triangle" w="med" len="med"/>
          </a:ln>
        </p:spPr>
      </p:cxnSp>
      <p:cxnSp>
        <p:nvCxnSpPr>
          <p:cNvPr id="6292" name="Google Shape;6292;p127"/>
          <p:cNvCxnSpPr>
            <a:stCxn id="6271" idx="5"/>
            <a:endCxn id="6263" idx="2"/>
          </p:cNvCxnSpPr>
          <p:nvPr/>
        </p:nvCxnSpPr>
        <p:spPr>
          <a:xfrm rot="10800000" flipH="1">
            <a:off x="1492026" y="2784489"/>
            <a:ext cx="1507800" cy="51300"/>
          </a:xfrm>
          <a:prstGeom prst="straightConnector1">
            <a:avLst/>
          </a:prstGeom>
          <a:noFill/>
          <a:ln w="9525" cap="flat" cmpd="sng">
            <a:solidFill>
              <a:srgbClr val="595959"/>
            </a:solidFill>
            <a:prstDash val="solid"/>
            <a:round/>
            <a:headEnd type="none" w="med" len="med"/>
            <a:tailEnd type="triangle" w="med" len="med"/>
          </a:ln>
        </p:spPr>
      </p:cxnSp>
      <p:cxnSp>
        <p:nvCxnSpPr>
          <p:cNvPr id="6293" name="Google Shape;6293;p127"/>
          <p:cNvCxnSpPr>
            <a:stCxn id="6271" idx="5"/>
            <a:endCxn id="6264" idx="2"/>
          </p:cNvCxnSpPr>
          <p:nvPr/>
        </p:nvCxnSpPr>
        <p:spPr>
          <a:xfrm>
            <a:off x="1492026" y="2835789"/>
            <a:ext cx="1507800" cy="1184400"/>
          </a:xfrm>
          <a:prstGeom prst="straightConnector1">
            <a:avLst/>
          </a:prstGeom>
          <a:noFill/>
          <a:ln w="9525" cap="flat" cmpd="sng">
            <a:solidFill>
              <a:srgbClr val="595959"/>
            </a:solidFill>
            <a:prstDash val="solid"/>
            <a:round/>
            <a:headEnd type="none" w="med" len="med"/>
            <a:tailEnd type="triangle" w="med" len="med"/>
          </a:ln>
        </p:spPr>
      </p:cxnSp>
      <p:cxnSp>
        <p:nvCxnSpPr>
          <p:cNvPr id="6294" name="Google Shape;6294;p127"/>
          <p:cNvCxnSpPr>
            <a:stCxn id="6272" idx="0"/>
            <a:endCxn id="6263" idx="2"/>
          </p:cNvCxnSpPr>
          <p:nvPr/>
        </p:nvCxnSpPr>
        <p:spPr>
          <a:xfrm rot="10800000" flipH="1">
            <a:off x="1463918" y="2784493"/>
            <a:ext cx="1536000" cy="260400"/>
          </a:xfrm>
          <a:prstGeom prst="straightConnector1">
            <a:avLst/>
          </a:prstGeom>
          <a:noFill/>
          <a:ln w="9525" cap="flat" cmpd="sng">
            <a:solidFill>
              <a:srgbClr val="595959"/>
            </a:solidFill>
            <a:prstDash val="solid"/>
            <a:round/>
            <a:headEnd type="none" w="med" len="med"/>
            <a:tailEnd type="triangle" w="med" len="med"/>
          </a:ln>
        </p:spPr>
      </p:cxnSp>
      <p:cxnSp>
        <p:nvCxnSpPr>
          <p:cNvPr id="6295" name="Google Shape;6295;p127"/>
          <p:cNvCxnSpPr>
            <a:stCxn id="6272" idx="5"/>
            <a:endCxn id="6262" idx="2"/>
          </p:cNvCxnSpPr>
          <p:nvPr/>
        </p:nvCxnSpPr>
        <p:spPr>
          <a:xfrm rot="10800000" flipH="1">
            <a:off x="1492026" y="2047276"/>
            <a:ext cx="1507800" cy="1056000"/>
          </a:xfrm>
          <a:prstGeom prst="straightConnector1">
            <a:avLst/>
          </a:prstGeom>
          <a:noFill/>
          <a:ln w="9525" cap="flat" cmpd="sng">
            <a:solidFill>
              <a:srgbClr val="595959"/>
            </a:solidFill>
            <a:prstDash val="solid"/>
            <a:round/>
            <a:headEnd type="none" w="med" len="med"/>
            <a:tailEnd type="triangle" w="med" len="med"/>
          </a:ln>
        </p:spPr>
      </p:cxnSp>
      <p:cxnSp>
        <p:nvCxnSpPr>
          <p:cNvPr id="6296" name="Google Shape;6296;p127"/>
          <p:cNvCxnSpPr>
            <a:stCxn id="6272" idx="6"/>
            <a:endCxn id="6263" idx="2"/>
          </p:cNvCxnSpPr>
          <p:nvPr/>
        </p:nvCxnSpPr>
        <p:spPr>
          <a:xfrm rot="10800000" flipH="1">
            <a:off x="1503668" y="2784493"/>
            <a:ext cx="1496100" cy="294600"/>
          </a:xfrm>
          <a:prstGeom prst="straightConnector1">
            <a:avLst/>
          </a:prstGeom>
          <a:noFill/>
          <a:ln w="9525" cap="flat" cmpd="sng">
            <a:solidFill>
              <a:srgbClr val="595959"/>
            </a:solidFill>
            <a:prstDash val="solid"/>
            <a:round/>
            <a:headEnd type="none" w="med" len="med"/>
            <a:tailEnd type="triangle" w="med" len="med"/>
          </a:ln>
        </p:spPr>
      </p:cxnSp>
      <p:cxnSp>
        <p:nvCxnSpPr>
          <p:cNvPr id="6297" name="Google Shape;6297;p127"/>
          <p:cNvCxnSpPr>
            <a:stCxn id="6272" idx="5"/>
            <a:endCxn id="6264" idx="2"/>
          </p:cNvCxnSpPr>
          <p:nvPr/>
        </p:nvCxnSpPr>
        <p:spPr>
          <a:xfrm>
            <a:off x="1492026" y="3103276"/>
            <a:ext cx="1507800" cy="916800"/>
          </a:xfrm>
          <a:prstGeom prst="straightConnector1">
            <a:avLst/>
          </a:prstGeom>
          <a:noFill/>
          <a:ln w="9525" cap="flat" cmpd="sng">
            <a:solidFill>
              <a:srgbClr val="595959"/>
            </a:solidFill>
            <a:prstDash val="solid"/>
            <a:round/>
            <a:headEnd type="none" w="med" len="med"/>
            <a:tailEnd type="triangle" w="med" len="med"/>
          </a:ln>
        </p:spPr>
      </p:cxnSp>
      <p:cxnSp>
        <p:nvCxnSpPr>
          <p:cNvPr id="6298" name="Google Shape;6298;p127"/>
          <p:cNvCxnSpPr>
            <a:stCxn id="6273" idx="5"/>
            <a:endCxn id="6260" idx="2"/>
          </p:cNvCxnSpPr>
          <p:nvPr/>
        </p:nvCxnSpPr>
        <p:spPr>
          <a:xfrm rot="10800000" flipH="1">
            <a:off x="1492026" y="1236076"/>
            <a:ext cx="1507800" cy="2069100"/>
          </a:xfrm>
          <a:prstGeom prst="straightConnector1">
            <a:avLst/>
          </a:prstGeom>
          <a:noFill/>
          <a:ln w="9525" cap="flat" cmpd="sng">
            <a:solidFill>
              <a:srgbClr val="595959"/>
            </a:solidFill>
            <a:prstDash val="solid"/>
            <a:round/>
            <a:headEnd type="none" w="med" len="med"/>
            <a:tailEnd type="triangle" w="med" len="med"/>
          </a:ln>
        </p:spPr>
      </p:cxnSp>
      <p:cxnSp>
        <p:nvCxnSpPr>
          <p:cNvPr id="6299" name="Google Shape;6299;p127"/>
          <p:cNvCxnSpPr>
            <a:stCxn id="6273" idx="5"/>
            <a:endCxn id="6262" idx="2"/>
          </p:cNvCxnSpPr>
          <p:nvPr/>
        </p:nvCxnSpPr>
        <p:spPr>
          <a:xfrm rot="10800000" flipH="1">
            <a:off x="1492026" y="2047276"/>
            <a:ext cx="1507800" cy="1257900"/>
          </a:xfrm>
          <a:prstGeom prst="straightConnector1">
            <a:avLst/>
          </a:prstGeom>
          <a:noFill/>
          <a:ln w="9525" cap="flat" cmpd="sng">
            <a:solidFill>
              <a:srgbClr val="595959"/>
            </a:solidFill>
            <a:prstDash val="solid"/>
            <a:round/>
            <a:headEnd type="none" w="med" len="med"/>
            <a:tailEnd type="triangle" w="med" len="med"/>
          </a:ln>
        </p:spPr>
      </p:cxnSp>
      <p:cxnSp>
        <p:nvCxnSpPr>
          <p:cNvPr id="6300" name="Google Shape;6300;p127"/>
          <p:cNvCxnSpPr>
            <a:stCxn id="6273" idx="5"/>
            <a:endCxn id="6263" idx="2"/>
          </p:cNvCxnSpPr>
          <p:nvPr/>
        </p:nvCxnSpPr>
        <p:spPr>
          <a:xfrm rot="10800000" flipH="1">
            <a:off x="1492026" y="2784676"/>
            <a:ext cx="1507800" cy="520500"/>
          </a:xfrm>
          <a:prstGeom prst="straightConnector1">
            <a:avLst/>
          </a:prstGeom>
          <a:noFill/>
          <a:ln w="9525" cap="flat" cmpd="sng">
            <a:solidFill>
              <a:srgbClr val="595959"/>
            </a:solidFill>
            <a:prstDash val="solid"/>
            <a:round/>
            <a:headEnd type="none" w="med" len="med"/>
            <a:tailEnd type="triangle" w="med" len="med"/>
          </a:ln>
        </p:spPr>
      </p:cxnSp>
      <p:cxnSp>
        <p:nvCxnSpPr>
          <p:cNvPr id="6301" name="Google Shape;6301;p127"/>
          <p:cNvCxnSpPr>
            <a:stCxn id="6273" idx="5"/>
            <a:endCxn id="6264" idx="2"/>
          </p:cNvCxnSpPr>
          <p:nvPr/>
        </p:nvCxnSpPr>
        <p:spPr>
          <a:xfrm>
            <a:off x="1492026" y="3305176"/>
            <a:ext cx="1507800" cy="714900"/>
          </a:xfrm>
          <a:prstGeom prst="straightConnector1">
            <a:avLst/>
          </a:prstGeom>
          <a:noFill/>
          <a:ln w="9525" cap="flat" cmpd="sng">
            <a:solidFill>
              <a:srgbClr val="595959"/>
            </a:solidFill>
            <a:prstDash val="solid"/>
            <a:round/>
            <a:headEnd type="none" w="med" len="med"/>
            <a:tailEnd type="triangle" w="med" len="med"/>
          </a:ln>
        </p:spPr>
      </p:cxnSp>
      <p:cxnSp>
        <p:nvCxnSpPr>
          <p:cNvPr id="6302" name="Google Shape;6302;p127"/>
          <p:cNvCxnSpPr>
            <a:stCxn id="6260" idx="6"/>
            <a:endCxn id="6265" idx="2"/>
          </p:cNvCxnSpPr>
          <p:nvPr/>
        </p:nvCxnSpPr>
        <p:spPr>
          <a:xfrm>
            <a:off x="3592908" y="1236091"/>
            <a:ext cx="750300" cy="811200"/>
          </a:xfrm>
          <a:prstGeom prst="straightConnector1">
            <a:avLst/>
          </a:prstGeom>
          <a:noFill/>
          <a:ln w="9525" cap="flat" cmpd="sng">
            <a:solidFill>
              <a:srgbClr val="595959"/>
            </a:solidFill>
            <a:prstDash val="solid"/>
            <a:round/>
            <a:headEnd type="none" w="med" len="med"/>
            <a:tailEnd type="triangle" w="med" len="med"/>
          </a:ln>
        </p:spPr>
      </p:cxnSp>
      <p:cxnSp>
        <p:nvCxnSpPr>
          <p:cNvPr id="6303" name="Google Shape;6303;p127"/>
          <p:cNvCxnSpPr>
            <a:stCxn id="6260" idx="6"/>
            <a:endCxn id="6266" idx="2"/>
          </p:cNvCxnSpPr>
          <p:nvPr/>
        </p:nvCxnSpPr>
        <p:spPr>
          <a:xfrm>
            <a:off x="3592908" y="1236091"/>
            <a:ext cx="750300" cy="1575600"/>
          </a:xfrm>
          <a:prstGeom prst="straightConnector1">
            <a:avLst/>
          </a:prstGeom>
          <a:noFill/>
          <a:ln w="9525" cap="flat" cmpd="sng">
            <a:solidFill>
              <a:srgbClr val="595959"/>
            </a:solidFill>
            <a:prstDash val="solid"/>
            <a:round/>
            <a:headEnd type="none" w="med" len="med"/>
            <a:tailEnd type="triangle" w="med" len="med"/>
          </a:ln>
        </p:spPr>
      </p:cxnSp>
      <p:cxnSp>
        <p:nvCxnSpPr>
          <p:cNvPr id="6304" name="Google Shape;6304;p127"/>
          <p:cNvCxnSpPr>
            <a:stCxn id="6260" idx="6"/>
            <a:endCxn id="6267" idx="2"/>
          </p:cNvCxnSpPr>
          <p:nvPr/>
        </p:nvCxnSpPr>
        <p:spPr>
          <a:xfrm>
            <a:off x="3592908" y="1236091"/>
            <a:ext cx="750300" cy="2784000"/>
          </a:xfrm>
          <a:prstGeom prst="straightConnector1">
            <a:avLst/>
          </a:prstGeom>
          <a:noFill/>
          <a:ln w="9525" cap="flat" cmpd="sng">
            <a:solidFill>
              <a:srgbClr val="595959"/>
            </a:solidFill>
            <a:prstDash val="solid"/>
            <a:round/>
            <a:headEnd type="none" w="med" len="med"/>
            <a:tailEnd type="triangle" w="med" len="med"/>
          </a:ln>
        </p:spPr>
      </p:cxnSp>
      <p:cxnSp>
        <p:nvCxnSpPr>
          <p:cNvPr id="6305" name="Google Shape;6305;p127"/>
          <p:cNvCxnSpPr>
            <a:stCxn id="6262" idx="6"/>
            <a:endCxn id="6261" idx="2"/>
          </p:cNvCxnSpPr>
          <p:nvPr/>
        </p:nvCxnSpPr>
        <p:spPr>
          <a:xfrm rot="10800000" flipH="1">
            <a:off x="3592908" y="1236213"/>
            <a:ext cx="750300" cy="811200"/>
          </a:xfrm>
          <a:prstGeom prst="straightConnector1">
            <a:avLst/>
          </a:prstGeom>
          <a:noFill/>
          <a:ln w="9525" cap="flat" cmpd="sng">
            <a:solidFill>
              <a:srgbClr val="595959"/>
            </a:solidFill>
            <a:prstDash val="solid"/>
            <a:round/>
            <a:headEnd type="none" w="med" len="med"/>
            <a:tailEnd type="triangle" w="med" len="med"/>
          </a:ln>
        </p:spPr>
      </p:cxnSp>
      <p:cxnSp>
        <p:nvCxnSpPr>
          <p:cNvPr id="6306" name="Google Shape;6306;p127"/>
          <p:cNvCxnSpPr>
            <a:stCxn id="6262" idx="6"/>
            <a:endCxn id="6265" idx="2"/>
          </p:cNvCxnSpPr>
          <p:nvPr/>
        </p:nvCxnSpPr>
        <p:spPr>
          <a:xfrm>
            <a:off x="3592908" y="2047413"/>
            <a:ext cx="750300" cy="0"/>
          </a:xfrm>
          <a:prstGeom prst="straightConnector1">
            <a:avLst/>
          </a:prstGeom>
          <a:noFill/>
          <a:ln w="9525" cap="flat" cmpd="sng">
            <a:solidFill>
              <a:srgbClr val="595959"/>
            </a:solidFill>
            <a:prstDash val="solid"/>
            <a:round/>
            <a:headEnd type="none" w="med" len="med"/>
            <a:tailEnd type="triangle" w="med" len="med"/>
          </a:ln>
        </p:spPr>
      </p:cxnSp>
      <p:cxnSp>
        <p:nvCxnSpPr>
          <p:cNvPr id="6307" name="Google Shape;6307;p127"/>
          <p:cNvCxnSpPr>
            <a:stCxn id="6262" idx="6"/>
            <a:endCxn id="6266" idx="2"/>
          </p:cNvCxnSpPr>
          <p:nvPr/>
        </p:nvCxnSpPr>
        <p:spPr>
          <a:xfrm>
            <a:off x="3592908" y="2047413"/>
            <a:ext cx="750300" cy="764100"/>
          </a:xfrm>
          <a:prstGeom prst="straightConnector1">
            <a:avLst/>
          </a:prstGeom>
          <a:noFill/>
          <a:ln w="9525" cap="flat" cmpd="sng">
            <a:solidFill>
              <a:srgbClr val="595959"/>
            </a:solidFill>
            <a:prstDash val="solid"/>
            <a:round/>
            <a:headEnd type="none" w="med" len="med"/>
            <a:tailEnd type="triangle" w="med" len="med"/>
          </a:ln>
        </p:spPr>
      </p:cxnSp>
      <p:cxnSp>
        <p:nvCxnSpPr>
          <p:cNvPr id="6308" name="Google Shape;6308;p127"/>
          <p:cNvCxnSpPr>
            <a:stCxn id="6262" idx="6"/>
            <a:endCxn id="6267" idx="2"/>
          </p:cNvCxnSpPr>
          <p:nvPr/>
        </p:nvCxnSpPr>
        <p:spPr>
          <a:xfrm>
            <a:off x="3592908" y="2047413"/>
            <a:ext cx="750300" cy="1972800"/>
          </a:xfrm>
          <a:prstGeom prst="straightConnector1">
            <a:avLst/>
          </a:prstGeom>
          <a:noFill/>
          <a:ln w="9525" cap="flat" cmpd="sng">
            <a:solidFill>
              <a:srgbClr val="595959"/>
            </a:solidFill>
            <a:prstDash val="solid"/>
            <a:round/>
            <a:headEnd type="none" w="med" len="med"/>
            <a:tailEnd type="triangle" w="med" len="med"/>
          </a:ln>
        </p:spPr>
      </p:cxnSp>
      <p:cxnSp>
        <p:nvCxnSpPr>
          <p:cNvPr id="6309" name="Google Shape;6309;p127"/>
          <p:cNvCxnSpPr>
            <a:stCxn id="6263" idx="6"/>
            <a:endCxn id="6261" idx="2"/>
          </p:cNvCxnSpPr>
          <p:nvPr/>
        </p:nvCxnSpPr>
        <p:spPr>
          <a:xfrm rot="10800000" flipH="1">
            <a:off x="3592908" y="1236236"/>
            <a:ext cx="750300" cy="1548300"/>
          </a:xfrm>
          <a:prstGeom prst="straightConnector1">
            <a:avLst/>
          </a:prstGeom>
          <a:noFill/>
          <a:ln w="9525" cap="flat" cmpd="sng">
            <a:solidFill>
              <a:srgbClr val="595959"/>
            </a:solidFill>
            <a:prstDash val="solid"/>
            <a:round/>
            <a:headEnd type="none" w="med" len="med"/>
            <a:tailEnd type="triangle" w="med" len="med"/>
          </a:ln>
        </p:spPr>
      </p:cxnSp>
      <p:cxnSp>
        <p:nvCxnSpPr>
          <p:cNvPr id="6310" name="Google Shape;6310;p127"/>
          <p:cNvCxnSpPr>
            <a:stCxn id="6263" idx="6"/>
            <a:endCxn id="6265" idx="2"/>
          </p:cNvCxnSpPr>
          <p:nvPr/>
        </p:nvCxnSpPr>
        <p:spPr>
          <a:xfrm rot="10800000" flipH="1">
            <a:off x="3592908" y="2047436"/>
            <a:ext cx="750300" cy="737100"/>
          </a:xfrm>
          <a:prstGeom prst="straightConnector1">
            <a:avLst/>
          </a:prstGeom>
          <a:noFill/>
          <a:ln w="9525" cap="flat" cmpd="sng">
            <a:solidFill>
              <a:srgbClr val="595959"/>
            </a:solidFill>
            <a:prstDash val="solid"/>
            <a:round/>
            <a:headEnd type="none" w="med" len="med"/>
            <a:tailEnd type="triangle" w="med" len="med"/>
          </a:ln>
        </p:spPr>
      </p:cxnSp>
      <p:cxnSp>
        <p:nvCxnSpPr>
          <p:cNvPr id="6311" name="Google Shape;6311;p127"/>
          <p:cNvCxnSpPr>
            <a:stCxn id="6263" idx="6"/>
            <a:endCxn id="6266" idx="2"/>
          </p:cNvCxnSpPr>
          <p:nvPr/>
        </p:nvCxnSpPr>
        <p:spPr>
          <a:xfrm>
            <a:off x="3592908" y="2784536"/>
            <a:ext cx="750300" cy="27000"/>
          </a:xfrm>
          <a:prstGeom prst="straightConnector1">
            <a:avLst/>
          </a:prstGeom>
          <a:noFill/>
          <a:ln w="9525" cap="flat" cmpd="sng">
            <a:solidFill>
              <a:srgbClr val="595959"/>
            </a:solidFill>
            <a:prstDash val="solid"/>
            <a:round/>
            <a:headEnd type="none" w="med" len="med"/>
            <a:tailEnd type="triangle" w="med" len="med"/>
          </a:ln>
        </p:spPr>
      </p:cxnSp>
      <p:cxnSp>
        <p:nvCxnSpPr>
          <p:cNvPr id="6312" name="Google Shape;6312;p127"/>
          <p:cNvCxnSpPr>
            <a:stCxn id="6263" idx="6"/>
            <a:endCxn id="6267" idx="2"/>
          </p:cNvCxnSpPr>
          <p:nvPr/>
        </p:nvCxnSpPr>
        <p:spPr>
          <a:xfrm>
            <a:off x="3592908" y="2784536"/>
            <a:ext cx="750300" cy="1235400"/>
          </a:xfrm>
          <a:prstGeom prst="straightConnector1">
            <a:avLst/>
          </a:prstGeom>
          <a:noFill/>
          <a:ln w="9525" cap="flat" cmpd="sng">
            <a:solidFill>
              <a:srgbClr val="595959"/>
            </a:solidFill>
            <a:prstDash val="solid"/>
            <a:round/>
            <a:headEnd type="none" w="med" len="med"/>
            <a:tailEnd type="triangle" w="med" len="med"/>
          </a:ln>
        </p:spPr>
      </p:cxnSp>
      <p:cxnSp>
        <p:nvCxnSpPr>
          <p:cNvPr id="6313" name="Google Shape;6313;p127"/>
          <p:cNvCxnSpPr>
            <a:endCxn id="6261" idx="2"/>
          </p:cNvCxnSpPr>
          <p:nvPr/>
        </p:nvCxnSpPr>
        <p:spPr>
          <a:xfrm rot="10800000" flipH="1">
            <a:off x="3592808" y="1236091"/>
            <a:ext cx="750300" cy="2819400"/>
          </a:xfrm>
          <a:prstGeom prst="straightConnector1">
            <a:avLst/>
          </a:prstGeom>
          <a:noFill/>
          <a:ln w="9525" cap="flat" cmpd="sng">
            <a:solidFill>
              <a:srgbClr val="595959"/>
            </a:solidFill>
            <a:prstDash val="solid"/>
            <a:round/>
            <a:headEnd type="none" w="med" len="med"/>
            <a:tailEnd type="triangle" w="med" len="med"/>
          </a:ln>
        </p:spPr>
      </p:cxnSp>
      <p:cxnSp>
        <p:nvCxnSpPr>
          <p:cNvPr id="6314" name="Google Shape;6314;p127"/>
          <p:cNvCxnSpPr>
            <a:stCxn id="6264" idx="6"/>
            <a:endCxn id="6265" idx="2"/>
          </p:cNvCxnSpPr>
          <p:nvPr/>
        </p:nvCxnSpPr>
        <p:spPr>
          <a:xfrm rot="10800000" flipH="1">
            <a:off x="3586908" y="2047284"/>
            <a:ext cx="756300" cy="1972800"/>
          </a:xfrm>
          <a:prstGeom prst="straightConnector1">
            <a:avLst/>
          </a:prstGeom>
          <a:noFill/>
          <a:ln w="9525" cap="flat" cmpd="sng">
            <a:solidFill>
              <a:srgbClr val="595959"/>
            </a:solidFill>
            <a:prstDash val="solid"/>
            <a:round/>
            <a:headEnd type="none" w="med" len="med"/>
            <a:tailEnd type="triangle" w="med" len="med"/>
          </a:ln>
        </p:spPr>
      </p:cxnSp>
      <p:cxnSp>
        <p:nvCxnSpPr>
          <p:cNvPr id="6315" name="Google Shape;6315;p127"/>
          <p:cNvCxnSpPr>
            <a:stCxn id="6264" idx="6"/>
            <a:endCxn id="6266" idx="2"/>
          </p:cNvCxnSpPr>
          <p:nvPr/>
        </p:nvCxnSpPr>
        <p:spPr>
          <a:xfrm rot="10800000" flipH="1">
            <a:off x="3586908" y="2811684"/>
            <a:ext cx="756300" cy="1208400"/>
          </a:xfrm>
          <a:prstGeom prst="straightConnector1">
            <a:avLst/>
          </a:prstGeom>
          <a:noFill/>
          <a:ln w="9525" cap="flat" cmpd="sng">
            <a:solidFill>
              <a:srgbClr val="595959"/>
            </a:solidFill>
            <a:prstDash val="solid"/>
            <a:round/>
            <a:headEnd type="none" w="med" len="med"/>
            <a:tailEnd type="triangle" w="med" len="med"/>
          </a:ln>
        </p:spPr>
      </p:cxnSp>
      <p:cxnSp>
        <p:nvCxnSpPr>
          <p:cNvPr id="6316" name="Google Shape;6316;p127"/>
          <p:cNvCxnSpPr>
            <a:stCxn id="6264" idx="6"/>
            <a:endCxn id="6267" idx="2"/>
          </p:cNvCxnSpPr>
          <p:nvPr/>
        </p:nvCxnSpPr>
        <p:spPr>
          <a:xfrm>
            <a:off x="3586908" y="4020084"/>
            <a:ext cx="756300" cy="0"/>
          </a:xfrm>
          <a:prstGeom prst="straightConnector1">
            <a:avLst/>
          </a:prstGeom>
          <a:noFill/>
          <a:ln w="9525" cap="flat" cmpd="sng">
            <a:solidFill>
              <a:srgbClr val="595959"/>
            </a:solidFill>
            <a:prstDash val="solid"/>
            <a:round/>
            <a:headEnd type="none" w="med" len="med"/>
            <a:tailEnd type="triangle" w="med" len="med"/>
          </a:ln>
        </p:spPr>
      </p:cxnSp>
      <p:cxnSp>
        <p:nvCxnSpPr>
          <p:cNvPr id="6317" name="Google Shape;6317;p127"/>
          <p:cNvCxnSpPr/>
          <p:nvPr/>
        </p:nvCxnSpPr>
        <p:spPr>
          <a:xfrm>
            <a:off x="4936408" y="1218391"/>
            <a:ext cx="750300" cy="0"/>
          </a:xfrm>
          <a:prstGeom prst="straightConnector1">
            <a:avLst/>
          </a:prstGeom>
          <a:noFill/>
          <a:ln w="9525" cap="flat" cmpd="sng">
            <a:solidFill>
              <a:srgbClr val="595959"/>
            </a:solidFill>
            <a:prstDash val="solid"/>
            <a:round/>
            <a:headEnd type="none" w="med" len="med"/>
            <a:tailEnd type="triangle" w="med" len="med"/>
          </a:ln>
        </p:spPr>
      </p:cxnSp>
      <p:cxnSp>
        <p:nvCxnSpPr>
          <p:cNvPr id="6318" name="Google Shape;6318;p127"/>
          <p:cNvCxnSpPr/>
          <p:nvPr/>
        </p:nvCxnSpPr>
        <p:spPr>
          <a:xfrm>
            <a:off x="4936408" y="1218391"/>
            <a:ext cx="750300" cy="811200"/>
          </a:xfrm>
          <a:prstGeom prst="straightConnector1">
            <a:avLst/>
          </a:prstGeom>
          <a:noFill/>
          <a:ln w="9525" cap="flat" cmpd="sng">
            <a:solidFill>
              <a:srgbClr val="595959"/>
            </a:solidFill>
            <a:prstDash val="solid"/>
            <a:round/>
            <a:headEnd type="none" w="med" len="med"/>
            <a:tailEnd type="triangle" w="med" len="med"/>
          </a:ln>
        </p:spPr>
      </p:cxnSp>
      <p:cxnSp>
        <p:nvCxnSpPr>
          <p:cNvPr id="6319" name="Google Shape;6319;p127"/>
          <p:cNvCxnSpPr/>
          <p:nvPr/>
        </p:nvCxnSpPr>
        <p:spPr>
          <a:xfrm>
            <a:off x="4936408" y="1218391"/>
            <a:ext cx="750300" cy="1575600"/>
          </a:xfrm>
          <a:prstGeom prst="straightConnector1">
            <a:avLst/>
          </a:prstGeom>
          <a:noFill/>
          <a:ln w="9525" cap="flat" cmpd="sng">
            <a:solidFill>
              <a:srgbClr val="595959"/>
            </a:solidFill>
            <a:prstDash val="solid"/>
            <a:round/>
            <a:headEnd type="none" w="med" len="med"/>
            <a:tailEnd type="triangle" w="med" len="med"/>
          </a:ln>
        </p:spPr>
      </p:cxnSp>
      <p:cxnSp>
        <p:nvCxnSpPr>
          <p:cNvPr id="6320" name="Google Shape;6320;p127"/>
          <p:cNvCxnSpPr/>
          <p:nvPr/>
        </p:nvCxnSpPr>
        <p:spPr>
          <a:xfrm>
            <a:off x="4936408" y="1218391"/>
            <a:ext cx="750300" cy="2784000"/>
          </a:xfrm>
          <a:prstGeom prst="straightConnector1">
            <a:avLst/>
          </a:prstGeom>
          <a:noFill/>
          <a:ln w="9525" cap="flat" cmpd="sng">
            <a:solidFill>
              <a:srgbClr val="595959"/>
            </a:solidFill>
            <a:prstDash val="solid"/>
            <a:round/>
            <a:headEnd type="none" w="med" len="med"/>
            <a:tailEnd type="triangle" w="med" len="med"/>
          </a:ln>
        </p:spPr>
      </p:cxnSp>
      <p:cxnSp>
        <p:nvCxnSpPr>
          <p:cNvPr id="6321" name="Google Shape;6321;p127"/>
          <p:cNvCxnSpPr/>
          <p:nvPr/>
        </p:nvCxnSpPr>
        <p:spPr>
          <a:xfrm rot="10800000" flipH="1">
            <a:off x="4936408" y="1218513"/>
            <a:ext cx="750300" cy="811200"/>
          </a:xfrm>
          <a:prstGeom prst="straightConnector1">
            <a:avLst/>
          </a:prstGeom>
          <a:noFill/>
          <a:ln w="9525" cap="flat" cmpd="sng">
            <a:solidFill>
              <a:srgbClr val="595959"/>
            </a:solidFill>
            <a:prstDash val="solid"/>
            <a:round/>
            <a:headEnd type="none" w="med" len="med"/>
            <a:tailEnd type="triangle" w="med" len="med"/>
          </a:ln>
        </p:spPr>
      </p:cxnSp>
      <p:cxnSp>
        <p:nvCxnSpPr>
          <p:cNvPr id="6322" name="Google Shape;6322;p127"/>
          <p:cNvCxnSpPr/>
          <p:nvPr/>
        </p:nvCxnSpPr>
        <p:spPr>
          <a:xfrm>
            <a:off x="4936408" y="2029713"/>
            <a:ext cx="750300" cy="0"/>
          </a:xfrm>
          <a:prstGeom prst="straightConnector1">
            <a:avLst/>
          </a:prstGeom>
          <a:noFill/>
          <a:ln w="9525" cap="flat" cmpd="sng">
            <a:solidFill>
              <a:srgbClr val="595959"/>
            </a:solidFill>
            <a:prstDash val="solid"/>
            <a:round/>
            <a:headEnd type="none" w="med" len="med"/>
            <a:tailEnd type="triangle" w="med" len="med"/>
          </a:ln>
        </p:spPr>
      </p:cxnSp>
      <p:cxnSp>
        <p:nvCxnSpPr>
          <p:cNvPr id="6323" name="Google Shape;6323;p127"/>
          <p:cNvCxnSpPr/>
          <p:nvPr/>
        </p:nvCxnSpPr>
        <p:spPr>
          <a:xfrm>
            <a:off x="4936408" y="2029713"/>
            <a:ext cx="750300" cy="764100"/>
          </a:xfrm>
          <a:prstGeom prst="straightConnector1">
            <a:avLst/>
          </a:prstGeom>
          <a:noFill/>
          <a:ln w="9525" cap="flat" cmpd="sng">
            <a:solidFill>
              <a:srgbClr val="595959"/>
            </a:solidFill>
            <a:prstDash val="solid"/>
            <a:round/>
            <a:headEnd type="none" w="med" len="med"/>
            <a:tailEnd type="triangle" w="med" len="med"/>
          </a:ln>
        </p:spPr>
      </p:cxnSp>
      <p:cxnSp>
        <p:nvCxnSpPr>
          <p:cNvPr id="6324" name="Google Shape;6324;p127"/>
          <p:cNvCxnSpPr/>
          <p:nvPr/>
        </p:nvCxnSpPr>
        <p:spPr>
          <a:xfrm>
            <a:off x="4936408" y="2029713"/>
            <a:ext cx="750300" cy="1972800"/>
          </a:xfrm>
          <a:prstGeom prst="straightConnector1">
            <a:avLst/>
          </a:prstGeom>
          <a:noFill/>
          <a:ln w="9525" cap="flat" cmpd="sng">
            <a:solidFill>
              <a:srgbClr val="595959"/>
            </a:solidFill>
            <a:prstDash val="solid"/>
            <a:round/>
            <a:headEnd type="none" w="med" len="med"/>
            <a:tailEnd type="triangle" w="med" len="med"/>
          </a:ln>
        </p:spPr>
      </p:cxnSp>
      <p:cxnSp>
        <p:nvCxnSpPr>
          <p:cNvPr id="6325" name="Google Shape;6325;p127"/>
          <p:cNvCxnSpPr/>
          <p:nvPr/>
        </p:nvCxnSpPr>
        <p:spPr>
          <a:xfrm rot="10800000" flipH="1">
            <a:off x="4936408" y="1218536"/>
            <a:ext cx="750300" cy="1548300"/>
          </a:xfrm>
          <a:prstGeom prst="straightConnector1">
            <a:avLst/>
          </a:prstGeom>
          <a:noFill/>
          <a:ln w="9525" cap="flat" cmpd="sng">
            <a:solidFill>
              <a:srgbClr val="595959"/>
            </a:solidFill>
            <a:prstDash val="solid"/>
            <a:round/>
            <a:headEnd type="none" w="med" len="med"/>
            <a:tailEnd type="triangle" w="med" len="med"/>
          </a:ln>
        </p:spPr>
      </p:cxnSp>
      <p:cxnSp>
        <p:nvCxnSpPr>
          <p:cNvPr id="6326" name="Google Shape;6326;p127"/>
          <p:cNvCxnSpPr/>
          <p:nvPr/>
        </p:nvCxnSpPr>
        <p:spPr>
          <a:xfrm rot="10800000" flipH="1">
            <a:off x="4936408" y="2029736"/>
            <a:ext cx="750300" cy="737100"/>
          </a:xfrm>
          <a:prstGeom prst="straightConnector1">
            <a:avLst/>
          </a:prstGeom>
          <a:noFill/>
          <a:ln w="9525" cap="flat" cmpd="sng">
            <a:solidFill>
              <a:srgbClr val="595959"/>
            </a:solidFill>
            <a:prstDash val="solid"/>
            <a:round/>
            <a:headEnd type="none" w="med" len="med"/>
            <a:tailEnd type="triangle" w="med" len="med"/>
          </a:ln>
        </p:spPr>
      </p:cxnSp>
      <p:cxnSp>
        <p:nvCxnSpPr>
          <p:cNvPr id="6327" name="Google Shape;6327;p127"/>
          <p:cNvCxnSpPr/>
          <p:nvPr/>
        </p:nvCxnSpPr>
        <p:spPr>
          <a:xfrm>
            <a:off x="4936408" y="2766836"/>
            <a:ext cx="750300" cy="27000"/>
          </a:xfrm>
          <a:prstGeom prst="straightConnector1">
            <a:avLst/>
          </a:prstGeom>
          <a:noFill/>
          <a:ln w="9525" cap="flat" cmpd="sng">
            <a:solidFill>
              <a:srgbClr val="595959"/>
            </a:solidFill>
            <a:prstDash val="solid"/>
            <a:round/>
            <a:headEnd type="none" w="med" len="med"/>
            <a:tailEnd type="triangle" w="med" len="med"/>
          </a:ln>
        </p:spPr>
      </p:cxnSp>
      <p:cxnSp>
        <p:nvCxnSpPr>
          <p:cNvPr id="6328" name="Google Shape;6328;p127"/>
          <p:cNvCxnSpPr/>
          <p:nvPr/>
        </p:nvCxnSpPr>
        <p:spPr>
          <a:xfrm>
            <a:off x="4936408" y="2766836"/>
            <a:ext cx="750300" cy="1235400"/>
          </a:xfrm>
          <a:prstGeom prst="straightConnector1">
            <a:avLst/>
          </a:prstGeom>
          <a:noFill/>
          <a:ln w="9525" cap="flat" cmpd="sng">
            <a:solidFill>
              <a:srgbClr val="595959"/>
            </a:solidFill>
            <a:prstDash val="solid"/>
            <a:round/>
            <a:headEnd type="none" w="med" len="med"/>
            <a:tailEnd type="triangle" w="med" len="med"/>
          </a:ln>
        </p:spPr>
      </p:cxnSp>
      <p:cxnSp>
        <p:nvCxnSpPr>
          <p:cNvPr id="6329" name="Google Shape;6329;p127"/>
          <p:cNvCxnSpPr/>
          <p:nvPr/>
        </p:nvCxnSpPr>
        <p:spPr>
          <a:xfrm rot="10800000" flipH="1">
            <a:off x="4936308" y="1218391"/>
            <a:ext cx="750300" cy="2819400"/>
          </a:xfrm>
          <a:prstGeom prst="straightConnector1">
            <a:avLst/>
          </a:prstGeom>
          <a:noFill/>
          <a:ln w="9525" cap="flat" cmpd="sng">
            <a:solidFill>
              <a:srgbClr val="595959"/>
            </a:solidFill>
            <a:prstDash val="solid"/>
            <a:round/>
            <a:headEnd type="none" w="med" len="med"/>
            <a:tailEnd type="triangle" w="med" len="med"/>
          </a:ln>
        </p:spPr>
      </p:cxnSp>
      <p:cxnSp>
        <p:nvCxnSpPr>
          <p:cNvPr id="6330" name="Google Shape;6330;p127"/>
          <p:cNvCxnSpPr/>
          <p:nvPr/>
        </p:nvCxnSpPr>
        <p:spPr>
          <a:xfrm rot="10800000" flipH="1">
            <a:off x="4936408" y="2029584"/>
            <a:ext cx="750300" cy="1972800"/>
          </a:xfrm>
          <a:prstGeom prst="straightConnector1">
            <a:avLst/>
          </a:prstGeom>
          <a:noFill/>
          <a:ln w="9525" cap="flat" cmpd="sng">
            <a:solidFill>
              <a:srgbClr val="595959"/>
            </a:solidFill>
            <a:prstDash val="solid"/>
            <a:round/>
            <a:headEnd type="none" w="med" len="med"/>
            <a:tailEnd type="triangle" w="med" len="med"/>
          </a:ln>
        </p:spPr>
      </p:cxnSp>
      <p:cxnSp>
        <p:nvCxnSpPr>
          <p:cNvPr id="6331" name="Google Shape;6331;p127"/>
          <p:cNvCxnSpPr/>
          <p:nvPr/>
        </p:nvCxnSpPr>
        <p:spPr>
          <a:xfrm rot="10800000" flipH="1">
            <a:off x="4936408" y="2793984"/>
            <a:ext cx="750300" cy="1208400"/>
          </a:xfrm>
          <a:prstGeom prst="straightConnector1">
            <a:avLst/>
          </a:prstGeom>
          <a:noFill/>
          <a:ln w="9525" cap="flat" cmpd="sng">
            <a:solidFill>
              <a:srgbClr val="595959"/>
            </a:solidFill>
            <a:prstDash val="solid"/>
            <a:round/>
            <a:headEnd type="none" w="med" len="med"/>
            <a:tailEnd type="triangle" w="med" len="med"/>
          </a:ln>
        </p:spPr>
      </p:cxnSp>
      <p:cxnSp>
        <p:nvCxnSpPr>
          <p:cNvPr id="6332" name="Google Shape;6332;p127"/>
          <p:cNvCxnSpPr/>
          <p:nvPr/>
        </p:nvCxnSpPr>
        <p:spPr>
          <a:xfrm>
            <a:off x="4936408" y="4002384"/>
            <a:ext cx="750300" cy="0"/>
          </a:xfrm>
          <a:prstGeom prst="straightConnector1">
            <a:avLst/>
          </a:prstGeom>
          <a:noFill/>
          <a:ln w="9525" cap="flat" cmpd="sng">
            <a:solidFill>
              <a:srgbClr val="595959"/>
            </a:solidFill>
            <a:prstDash val="solid"/>
            <a:round/>
            <a:headEnd type="none" w="med" len="med"/>
            <a:tailEnd type="triangle" w="med" len="med"/>
          </a:ln>
        </p:spPr>
      </p:cxnSp>
      <p:sp>
        <p:nvSpPr>
          <p:cNvPr id="6333" name="Google Shape;6333;p127"/>
          <p:cNvSpPr txBox="1"/>
          <p:nvPr/>
        </p:nvSpPr>
        <p:spPr>
          <a:xfrm>
            <a:off x="4183347" y="4451175"/>
            <a:ext cx="9126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onsolas"/>
                <a:ea typeface="Consolas"/>
                <a:cs typeface="Consolas"/>
                <a:sym typeface="Consolas"/>
              </a:rPr>
              <a:t>A</a:t>
            </a:r>
            <a:r>
              <a:rPr lang="en" baseline="30000">
                <a:latin typeface="Consolas"/>
                <a:ea typeface="Consolas"/>
                <a:cs typeface="Consolas"/>
                <a:sym typeface="Consolas"/>
              </a:rPr>
              <a:t>[2]</a:t>
            </a:r>
            <a:endParaRPr baseline="30000">
              <a:latin typeface="Consolas"/>
              <a:ea typeface="Consolas"/>
              <a:cs typeface="Consolas"/>
              <a:sym typeface="Consolas"/>
            </a:endParaRPr>
          </a:p>
        </p:txBody>
      </p:sp>
      <p:cxnSp>
        <p:nvCxnSpPr>
          <p:cNvPr id="6334" name="Google Shape;6334;p127"/>
          <p:cNvCxnSpPr>
            <a:stCxn id="6268" idx="6"/>
            <a:endCxn id="6246" idx="2"/>
          </p:cNvCxnSpPr>
          <p:nvPr/>
        </p:nvCxnSpPr>
        <p:spPr>
          <a:xfrm rot="10800000" flipH="1">
            <a:off x="6279996" y="2411761"/>
            <a:ext cx="995700" cy="372900"/>
          </a:xfrm>
          <a:prstGeom prst="straightConnector1">
            <a:avLst/>
          </a:prstGeom>
          <a:noFill/>
          <a:ln w="9525" cap="flat" cmpd="sng">
            <a:solidFill>
              <a:srgbClr val="595959"/>
            </a:solidFill>
            <a:prstDash val="solid"/>
            <a:round/>
            <a:headEnd type="none" w="med" len="med"/>
            <a:tailEnd type="triangle" w="med" len="med"/>
          </a:ln>
        </p:spPr>
      </p:cxnSp>
      <p:sp>
        <p:nvSpPr>
          <p:cNvPr id="6335" name="Google Shape;6335;p127"/>
          <p:cNvSpPr txBox="1"/>
          <p:nvPr/>
        </p:nvSpPr>
        <p:spPr>
          <a:xfrm>
            <a:off x="7088922" y="4451175"/>
            <a:ext cx="9126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onsolas"/>
                <a:ea typeface="Consolas"/>
                <a:cs typeface="Consolas"/>
                <a:sym typeface="Consolas"/>
              </a:rPr>
              <a:t>A</a:t>
            </a:r>
            <a:r>
              <a:rPr lang="en" baseline="30000">
                <a:latin typeface="Consolas"/>
                <a:ea typeface="Consolas"/>
                <a:cs typeface="Consolas"/>
                <a:sym typeface="Consolas"/>
              </a:rPr>
              <a:t>[4]</a:t>
            </a:r>
            <a:endParaRPr baseline="30000">
              <a:latin typeface="Consolas"/>
              <a:ea typeface="Consolas"/>
              <a:cs typeface="Consolas"/>
              <a:sym typeface="Consolas"/>
            </a:endParaRPr>
          </a:p>
        </p:txBody>
      </p:sp>
      <p:cxnSp>
        <p:nvCxnSpPr>
          <p:cNvPr id="6336" name="Google Shape;6336;p127"/>
          <p:cNvCxnSpPr/>
          <p:nvPr/>
        </p:nvCxnSpPr>
        <p:spPr>
          <a:xfrm flipH="1">
            <a:off x="4636700" y="3215775"/>
            <a:ext cx="6000" cy="450000"/>
          </a:xfrm>
          <a:prstGeom prst="straightConnector1">
            <a:avLst/>
          </a:prstGeom>
          <a:noFill/>
          <a:ln w="28575" cap="flat" cmpd="sng">
            <a:solidFill>
              <a:srgbClr val="595959"/>
            </a:solidFill>
            <a:prstDash val="dot"/>
            <a:round/>
            <a:headEnd type="none" w="med" len="med"/>
            <a:tailEnd type="none" w="med" len="med"/>
          </a:ln>
        </p:spPr>
      </p:cxnSp>
      <p:cxnSp>
        <p:nvCxnSpPr>
          <p:cNvPr id="6337" name="Google Shape;6337;p127"/>
          <p:cNvCxnSpPr/>
          <p:nvPr/>
        </p:nvCxnSpPr>
        <p:spPr>
          <a:xfrm flipH="1">
            <a:off x="5980300" y="3215763"/>
            <a:ext cx="6000" cy="450000"/>
          </a:xfrm>
          <a:prstGeom prst="straightConnector1">
            <a:avLst/>
          </a:prstGeom>
          <a:noFill/>
          <a:ln w="28575" cap="flat" cmpd="sng">
            <a:solidFill>
              <a:srgbClr val="595959"/>
            </a:solidFill>
            <a:prstDash val="dot"/>
            <a:round/>
            <a:headEnd type="none" w="med" len="med"/>
            <a:tailEnd type="none" w="med" len="med"/>
          </a:ln>
        </p:spPr>
      </p:cxn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6341"/>
        <p:cNvGrpSpPr/>
        <p:nvPr/>
      </p:nvGrpSpPr>
      <p:grpSpPr>
        <a:xfrm>
          <a:off x="0" y="0"/>
          <a:ext cx="0" cy="0"/>
          <a:chOff x="0" y="0"/>
          <a:chExt cx="0" cy="0"/>
        </a:xfrm>
      </p:grpSpPr>
      <p:sp>
        <p:nvSpPr>
          <p:cNvPr id="6342" name="Google Shape;6342;p128"/>
          <p:cNvSpPr txBox="1"/>
          <p:nvPr/>
        </p:nvSpPr>
        <p:spPr>
          <a:xfrm>
            <a:off x="499792" y="927225"/>
            <a:ext cx="13986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Input Layer</a:t>
            </a:r>
            <a:endParaRPr sz="1200">
              <a:latin typeface="Consolas"/>
              <a:ea typeface="Consolas"/>
              <a:cs typeface="Consolas"/>
              <a:sym typeface="Consolas"/>
            </a:endParaRPr>
          </a:p>
        </p:txBody>
      </p:sp>
      <p:sp>
        <p:nvSpPr>
          <p:cNvPr id="6343" name="Google Shape;6343;p128"/>
          <p:cNvSpPr txBox="1"/>
          <p:nvPr/>
        </p:nvSpPr>
        <p:spPr>
          <a:xfrm>
            <a:off x="3962851" y="316125"/>
            <a:ext cx="13536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Hidden Layers</a:t>
            </a:r>
            <a:endParaRPr sz="1200">
              <a:latin typeface="Consolas"/>
              <a:ea typeface="Consolas"/>
              <a:cs typeface="Consolas"/>
              <a:sym typeface="Consolas"/>
            </a:endParaRPr>
          </a:p>
        </p:txBody>
      </p:sp>
      <p:sp>
        <p:nvSpPr>
          <p:cNvPr id="6344" name="Google Shape;6344;p128"/>
          <p:cNvSpPr txBox="1"/>
          <p:nvPr/>
        </p:nvSpPr>
        <p:spPr>
          <a:xfrm>
            <a:off x="6935622" y="927225"/>
            <a:ext cx="12192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Output Layer</a:t>
            </a:r>
            <a:endParaRPr sz="1200">
              <a:latin typeface="Consolas"/>
              <a:ea typeface="Consolas"/>
              <a:cs typeface="Consolas"/>
              <a:sym typeface="Consolas"/>
            </a:endParaRPr>
          </a:p>
        </p:txBody>
      </p:sp>
      <p:sp>
        <p:nvSpPr>
          <p:cNvPr id="6345" name="Google Shape;6345;p128"/>
          <p:cNvSpPr txBox="1"/>
          <p:nvPr/>
        </p:nvSpPr>
        <p:spPr>
          <a:xfrm>
            <a:off x="1025553" y="4451175"/>
            <a:ext cx="9126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onsolas"/>
                <a:ea typeface="Consolas"/>
                <a:cs typeface="Consolas"/>
                <a:sym typeface="Consolas"/>
              </a:rPr>
              <a:t>X = A</a:t>
            </a:r>
            <a:r>
              <a:rPr lang="en" baseline="30000">
                <a:latin typeface="Consolas"/>
                <a:ea typeface="Consolas"/>
                <a:cs typeface="Consolas"/>
                <a:sym typeface="Consolas"/>
              </a:rPr>
              <a:t>[0]</a:t>
            </a:r>
            <a:endParaRPr baseline="30000">
              <a:latin typeface="Consolas"/>
              <a:ea typeface="Consolas"/>
              <a:cs typeface="Consolas"/>
              <a:sym typeface="Consolas"/>
            </a:endParaRPr>
          </a:p>
        </p:txBody>
      </p:sp>
      <p:sp>
        <p:nvSpPr>
          <p:cNvPr id="6346" name="Google Shape;6346;p128"/>
          <p:cNvSpPr/>
          <p:nvPr/>
        </p:nvSpPr>
        <p:spPr>
          <a:xfrm>
            <a:off x="1424168" y="1707444"/>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7" name="Google Shape;6347;p128"/>
          <p:cNvSpPr/>
          <p:nvPr/>
        </p:nvSpPr>
        <p:spPr>
          <a:xfrm>
            <a:off x="1424168" y="1974931"/>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8" name="Google Shape;6348;p128"/>
          <p:cNvSpPr/>
          <p:nvPr/>
        </p:nvSpPr>
        <p:spPr>
          <a:xfrm>
            <a:off x="1424168" y="2242418"/>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9" name="Google Shape;6349;p128"/>
          <p:cNvSpPr/>
          <p:nvPr/>
        </p:nvSpPr>
        <p:spPr>
          <a:xfrm>
            <a:off x="7275822" y="2132926"/>
            <a:ext cx="538800" cy="557700"/>
          </a:xfrm>
          <a:prstGeom prst="ellipse">
            <a:avLst/>
          </a:prstGeom>
          <a:solidFill>
            <a:srgbClr val="F4CCC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[4]</a:t>
            </a:r>
            <a:endParaRPr sz="1600">
              <a:solidFill>
                <a:srgbClr val="000000"/>
              </a:solidFill>
            </a:endParaRPr>
          </a:p>
        </p:txBody>
      </p:sp>
      <p:cxnSp>
        <p:nvCxnSpPr>
          <p:cNvPr id="6350" name="Google Shape;6350;p128"/>
          <p:cNvCxnSpPr>
            <a:stCxn id="6349" idx="6"/>
            <a:endCxn id="6351" idx="1"/>
          </p:cNvCxnSpPr>
          <p:nvPr/>
        </p:nvCxnSpPr>
        <p:spPr>
          <a:xfrm rot="10800000" flipH="1">
            <a:off x="7814622" y="2398276"/>
            <a:ext cx="435900" cy="13500"/>
          </a:xfrm>
          <a:prstGeom prst="straightConnector1">
            <a:avLst/>
          </a:prstGeom>
          <a:noFill/>
          <a:ln w="19050" cap="flat" cmpd="sng">
            <a:solidFill>
              <a:srgbClr val="595959"/>
            </a:solidFill>
            <a:prstDash val="solid"/>
            <a:round/>
            <a:headEnd type="none" w="med" len="med"/>
            <a:tailEnd type="triangle" w="med" len="med"/>
          </a:ln>
        </p:spPr>
      </p:cxnSp>
      <p:sp>
        <p:nvSpPr>
          <p:cNvPr id="6352" name="Google Shape;6352;p128"/>
          <p:cNvSpPr txBox="1"/>
          <p:nvPr/>
        </p:nvSpPr>
        <p:spPr>
          <a:xfrm>
            <a:off x="2840047" y="4451175"/>
            <a:ext cx="9126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onsolas"/>
                <a:ea typeface="Consolas"/>
                <a:cs typeface="Consolas"/>
                <a:sym typeface="Consolas"/>
              </a:rPr>
              <a:t>A</a:t>
            </a:r>
            <a:r>
              <a:rPr lang="en" baseline="30000">
                <a:latin typeface="Consolas"/>
                <a:ea typeface="Consolas"/>
                <a:cs typeface="Consolas"/>
                <a:sym typeface="Consolas"/>
              </a:rPr>
              <a:t>[1]</a:t>
            </a:r>
            <a:endParaRPr baseline="30000">
              <a:latin typeface="Consolas"/>
              <a:ea typeface="Consolas"/>
              <a:cs typeface="Consolas"/>
              <a:sym typeface="Consolas"/>
            </a:endParaRPr>
          </a:p>
        </p:txBody>
      </p:sp>
      <p:sp>
        <p:nvSpPr>
          <p:cNvPr id="6353" name="Google Shape;6353;p128"/>
          <p:cNvSpPr txBox="1"/>
          <p:nvPr/>
        </p:nvSpPr>
        <p:spPr>
          <a:xfrm>
            <a:off x="5526647" y="4451175"/>
            <a:ext cx="9126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onsolas"/>
                <a:ea typeface="Consolas"/>
                <a:cs typeface="Consolas"/>
                <a:sym typeface="Consolas"/>
              </a:rPr>
              <a:t>A</a:t>
            </a:r>
            <a:r>
              <a:rPr lang="en" baseline="30000">
                <a:latin typeface="Consolas"/>
                <a:ea typeface="Consolas"/>
                <a:cs typeface="Consolas"/>
                <a:sym typeface="Consolas"/>
              </a:rPr>
              <a:t>[3]</a:t>
            </a:r>
            <a:endParaRPr baseline="30000">
              <a:latin typeface="Consolas"/>
              <a:ea typeface="Consolas"/>
              <a:cs typeface="Consolas"/>
              <a:sym typeface="Consolas"/>
            </a:endParaRPr>
          </a:p>
        </p:txBody>
      </p:sp>
      <p:sp>
        <p:nvSpPr>
          <p:cNvPr id="6354" name="Google Shape;6354;p128"/>
          <p:cNvSpPr/>
          <p:nvPr/>
        </p:nvSpPr>
        <p:spPr>
          <a:xfrm>
            <a:off x="1025558" y="1495876"/>
            <a:ext cx="347100" cy="1971000"/>
          </a:xfrm>
          <a:prstGeom prst="leftBracket">
            <a:avLst>
              <a:gd name="adj" fmla="val 8333"/>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5" name="Google Shape;6355;p128"/>
          <p:cNvSpPr txBox="1"/>
          <p:nvPr/>
        </p:nvSpPr>
        <p:spPr>
          <a:xfrm>
            <a:off x="441325" y="2293275"/>
            <a:ext cx="452100" cy="376200"/>
          </a:xfrm>
          <a:prstGeom prst="rect">
            <a:avLst/>
          </a:prstGeom>
          <a:noFill/>
          <a:ln w="9525" cap="flat" cmpd="sng">
            <a:solidFill>
              <a:srgbClr val="0097A7"/>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latin typeface="Consolas"/>
                <a:ea typeface="Consolas"/>
                <a:cs typeface="Consolas"/>
                <a:sym typeface="Consolas"/>
              </a:rPr>
              <a:t>X</a:t>
            </a:r>
            <a:endParaRPr sz="1200" b="1">
              <a:latin typeface="Consolas"/>
              <a:ea typeface="Consolas"/>
              <a:cs typeface="Consolas"/>
              <a:sym typeface="Consolas"/>
            </a:endParaRPr>
          </a:p>
        </p:txBody>
      </p:sp>
      <p:cxnSp>
        <p:nvCxnSpPr>
          <p:cNvPr id="6356" name="Google Shape;6356;p128"/>
          <p:cNvCxnSpPr>
            <a:stCxn id="6357" idx="6"/>
            <a:endCxn id="6349" idx="2"/>
          </p:cNvCxnSpPr>
          <p:nvPr/>
        </p:nvCxnSpPr>
        <p:spPr>
          <a:xfrm rot="10800000" flipH="1">
            <a:off x="6280008" y="2411784"/>
            <a:ext cx="995700" cy="1590600"/>
          </a:xfrm>
          <a:prstGeom prst="straightConnector1">
            <a:avLst/>
          </a:prstGeom>
          <a:noFill/>
          <a:ln w="9525" cap="flat" cmpd="sng">
            <a:solidFill>
              <a:srgbClr val="595959"/>
            </a:solidFill>
            <a:prstDash val="solid"/>
            <a:round/>
            <a:headEnd type="none" w="med" len="med"/>
            <a:tailEnd type="triangle" w="med" len="med"/>
          </a:ln>
        </p:spPr>
      </p:cxnSp>
      <p:cxnSp>
        <p:nvCxnSpPr>
          <p:cNvPr id="6358" name="Google Shape;6358;p128"/>
          <p:cNvCxnSpPr>
            <a:stCxn id="6359" idx="6"/>
            <a:endCxn id="6349" idx="2"/>
          </p:cNvCxnSpPr>
          <p:nvPr/>
        </p:nvCxnSpPr>
        <p:spPr>
          <a:xfrm>
            <a:off x="6280008" y="2010363"/>
            <a:ext cx="995700" cy="401400"/>
          </a:xfrm>
          <a:prstGeom prst="straightConnector1">
            <a:avLst/>
          </a:prstGeom>
          <a:noFill/>
          <a:ln w="9525" cap="flat" cmpd="sng">
            <a:solidFill>
              <a:srgbClr val="595959"/>
            </a:solidFill>
            <a:prstDash val="solid"/>
            <a:round/>
            <a:headEnd type="none" w="med" len="med"/>
            <a:tailEnd type="triangle" w="med" len="med"/>
          </a:ln>
        </p:spPr>
      </p:cxnSp>
      <p:cxnSp>
        <p:nvCxnSpPr>
          <p:cNvPr id="6360" name="Google Shape;6360;p128"/>
          <p:cNvCxnSpPr>
            <a:stCxn id="6361" idx="6"/>
            <a:endCxn id="6349" idx="2"/>
          </p:cNvCxnSpPr>
          <p:nvPr/>
        </p:nvCxnSpPr>
        <p:spPr>
          <a:xfrm>
            <a:off x="6280008" y="1236091"/>
            <a:ext cx="995700" cy="1175700"/>
          </a:xfrm>
          <a:prstGeom prst="straightConnector1">
            <a:avLst/>
          </a:prstGeom>
          <a:noFill/>
          <a:ln w="9525" cap="flat" cmpd="sng">
            <a:solidFill>
              <a:srgbClr val="595959"/>
            </a:solidFill>
            <a:prstDash val="solid"/>
            <a:round/>
            <a:headEnd type="none" w="med" len="med"/>
            <a:tailEnd type="triangle" w="med" len="med"/>
          </a:ln>
        </p:spPr>
      </p:cxnSp>
      <p:cxnSp>
        <p:nvCxnSpPr>
          <p:cNvPr id="6362" name="Google Shape;6362;p128"/>
          <p:cNvCxnSpPr>
            <a:stCxn id="6363" idx="6"/>
            <a:endCxn id="6364" idx="2"/>
          </p:cNvCxnSpPr>
          <p:nvPr/>
        </p:nvCxnSpPr>
        <p:spPr>
          <a:xfrm>
            <a:off x="3592908" y="1236091"/>
            <a:ext cx="750300" cy="0"/>
          </a:xfrm>
          <a:prstGeom prst="straightConnector1">
            <a:avLst/>
          </a:prstGeom>
          <a:noFill/>
          <a:ln w="9525" cap="flat" cmpd="sng">
            <a:solidFill>
              <a:srgbClr val="595959"/>
            </a:solidFill>
            <a:prstDash val="solid"/>
            <a:round/>
            <a:headEnd type="none" w="med" len="med"/>
            <a:tailEnd type="triangle" w="med" len="med"/>
          </a:ln>
        </p:spPr>
      </p:cxnSp>
      <p:sp>
        <p:nvSpPr>
          <p:cNvPr id="6351" name="Google Shape;6351;p128"/>
          <p:cNvSpPr txBox="1"/>
          <p:nvPr/>
        </p:nvSpPr>
        <p:spPr>
          <a:xfrm>
            <a:off x="8250575" y="2210175"/>
            <a:ext cx="452100" cy="376200"/>
          </a:xfrm>
          <a:prstGeom prst="rect">
            <a:avLst/>
          </a:prstGeom>
          <a:noFill/>
          <a:ln w="9525" cap="flat" cmpd="sng">
            <a:solidFill>
              <a:srgbClr val="0097A7"/>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sz="1100" b="1">
                <a:latin typeface="Consolas"/>
                <a:ea typeface="Consolas"/>
                <a:cs typeface="Consolas"/>
                <a:sym typeface="Consolas"/>
              </a:rPr>
              <a:t>Ŷ</a:t>
            </a:r>
            <a:endParaRPr sz="1200" b="1">
              <a:latin typeface="Consolas"/>
              <a:ea typeface="Consolas"/>
              <a:cs typeface="Consolas"/>
              <a:sym typeface="Consolas"/>
            </a:endParaRPr>
          </a:p>
        </p:txBody>
      </p:sp>
      <p:sp>
        <p:nvSpPr>
          <p:cNvPr id="6363" name="Google Shape;6363;p128"/>
          <p:cNvSpPr/>
          <p:nvPr/>
        </p:nvSpPr>
        <p:spPr>
          <a:xfrm>
            <a:off x="2999808" y="930241"/>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baseline="30000"/>
              <a:t>[1</a:t>
            </a:r>
            <a:r>
              <a:rPr lang="en" sz="1100">
                <a:solidFill>
                  <a:srgbClr val="000000"/>
                </a:solidFill>
              </a:rPr>
              <a:t>a</a:t>
            </a:r>
            <a:r>
              <a:rPr lang="en" sz="1100" baseline="30000">
                <a:solidFill>
                  <a:srgbClr val="000000"/>
                </a:solidFill>
              </a:rPr>
              <a:t>]</a:t>
            </a:r>
            <a:r>
              <a:rPr lang="en" sz="1100" baseline="-25000">
                <a:solidFill>
                  <a:srgbClr val="000000"/>
                </a:solidFill>
              </a:rPr>
              <a:t>1</a:t>
            </a:r>
            <a:endParaRPr sz="1200" baseline="-25000"/>
          </a:p>
        </p:txBody>
      </p:sp>
      <p:sp>
        <p:nvSpPr>
          <p:cNvPr id="6365" name="Google Shape;6365;p128"/>
          <p:cNvSpPr/>
          <p:nvPr/>
        </p:nvSpPr>
        <p:spPr>
          <a:xfrm>
            <a:off x="2999808" y="1741563"/>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[1]</a:t>
            </a:r>
            <a:r>
              <a:rPr lang="en" sz="1100" baseline="-25000">
                <a:solidFill>
                  <a:srgbClr val="000000"/>
                </a:solidFill>
              </a:rPr>
              <a:t>2</a:t>
            </a:r>
            <a:endParaRPr sz="1600">
              <a:solidFill>
                <a:srgbClr val="000000"/>
              </a:solidFill>
            </a:endParaRPr>
          </a:p>
        </p:txBody>
      </p:sp>
      <p:sp>
        <p:nvSpPr>
          <p:cNvPr id="6366" name="Google Shape;6366;p128"/>
          <p:cNvSpPr/>
          <p:nvPr/>
        </p:nvSpPr>
        <p:spPr>
          <a:xfrm>
            <a:off x="2999808" y="2478686"/>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[1]</a:t>
            </a:r>
            <a:r>
              <a:rPr lang="en" sz="1100" baseline="-25000">
                <a:solidFill>
                  <a:srgbClr val="000000"/>
                </a:solidFill>
              </a:rPr>
              <a:t>3</a:t>
            </a:r>
            <a:endParaRPr sz="1600">
              <a:solidFill>
                <a:srgbClr val="000000"/>
              </a:solidFill>
            </a:endParaRPr>
          </a:p>
        </p:txBody>
      </p:sp>
      <p:sp>
        <p:nvSpPr>
          <p:cNvPr id="6367" name="Google Shape;6367;p128"/>
          <p:cNvSpPr/>
          <p:nvPr/>
        </p:nvSpPr>
        <p:spPr>
          <a:xfrm>
            <a:off x="2999808" y="3714234"/>
            <a:ext cx="587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[1]</a:t>
            </a:r>
            <a:r>
              <a:rPr lang="en" sz="1100" baseline="-25000">
                <a:solidFill>
                  <a:srgbClr val="000000"/>
                </a:solidFill>
              </a:rPr>
              <a:t>n</a:t>
            </a:r>
            <a:endParaRPr sz="1100">
              <a:solidFill>
                <a:srgbClr val="000000"/>
              </a:solidFill>
            </a:endParaRPr>
          </a:p>
        </p:txBody>
      </p:sp>
      <p:sp>
        <p:nvSpPr>
          <p:cNvPr id="6364" name="Google Shape;6364;p128"/>
          <p:cNvSpPr/>
          <p:nvPr/>
        </p:nvSpPr>
        <p:spPr>
          <a:xfrm>
            <a:off x="4343108" y="930241"/>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[2]</a:t>
            </a:r>
            <a:r>
              <a:rPr lang="en" sz="1100" baseline="-25000">
                <a:solidFill>
                  <a:srgbClr val="000000"/>
                </a:solidFill>
              </a:rPr>
              <a:t>1</a:t>
            </a:r>
            <a:endParaRPr sz="1200" baseline="-25000"/>
          </a:p>
        </p:txBody>
      </p:sp>
      <p:sp>
        <p:nvSpPr>
          <p:cNvPr id="6368" name="Google Shape;6368;p128"/>
          <p:cNvSpPr/>
          <p:nvPr/>
        </p:nvSpPr>
        <p:spPr>
          <a:xfrm>
            <a:off x="4343108" y="1741563"/>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[2]</a:t>
            </a:r>
            <a:r>
              <a:rPr lang="en" sz="1100" baseline="-25000">
                <a:solidFill>
                  <a:srgbClr val="000000"/>
                </a:solidFill>
              </a:rPr>
              <a:t>2</a:t>
            </a:r>
            <a:endParaRPr sz="1600">
              <a:solidFill>
                <a:srgbClr val="000000"/>
              </a:solidFill>
            </a:endParaRPr>
          </a:p>
        </p:txBody>
      </p:sp>
      <p:sp>
        <p:nvSpPr>
          <p:cNvPr id="6369" name="Google Shape;6369;p128"/>
          <p:cNvSpPr/>
          <p:nvPr/>
        </p:nvSpPr>
        <p:spPr>
          <a:xfrm>
            <a:off x="4343108" y="2505761"/>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[2]</a:t>
            </a:r>
            <a:r>
              <a:rPr lang="en" sz="1100" baseline="-25000">
                <a:solidFill>
                  <a:srgbClr val="000000"/>
                </a:solidFill>
              </a:rPr>
              <a:t>3</a:t>
            </a:r>
            <a:endParaRPr sz="1600">
              <a:solidFill>
                <a:srgbClr val="000000"/>
              </a:solidFill>
            </a:endParaRPr>
          </a:p>
        </p:txBody>
      </p:sp>
      <p:sp>
        <p:nvSpPr>
          <p:cNvPr id="6370" name="Google Shape;6370;p128"/>
          <p:cNvSpPr/>
          <p:nvPr/>
        </p:nvSpPr>
        <p:spPr>
          <a:xfrm>
            <a:off x="4343108" y="3714234"/>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[2]</a:t>
            </a:r>
            <a:r>
              <a:rPr lang="en" sz="1100" baseline="-25000">
                <a:solidFill>
                  <a:srgbClr val="000000"/>
                </a:solidFill>
              </a:rPr>
              <a:t>n</a:t>
            </a:r>
            <a:endParaRPr sz="1600">
              <a:solidFill>
                <a:srgbClr val="000000"/>
              </a:solidFill>
            </a:endParaRPr>
          </a:p>
        </p:txBody>
      </p:sp>
      <p:sp>
        <p:nvSpPr>
          <p:cNvPr id="6361" name="Google Shape;6361;p128"/>
          <p:cNvSpPr/>
          <p:nvPr/>
        </p:nvSpPr>
        <p:spPr>
          <a:xfrm>
            <a:off x="5686908" y="930241"/>
            <a:ext cx="593100" cy="611700"/>
          </a:xfrm>
          <a:prstGeom prst="ellipse">
            <a:avLst/>
          </a:prstGeom>
          <a:gradFill>
            <a:gsLst>
              <a:gs pos="0">
                <a:srgbClr val="E0EDBA">
                  <a:alpha val="79215"/>
                </a:srgbClr>
              </a:gs>
              <a:gs pos="100000">
                <a:srgbClr val="DE87F1">
                  <a:alpha val="39607"/>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[3]</a:t>
            </a:r>
            <a:r>
              <a:rPr lang="en" sz="1100" baseline="-25000">
                <a:solidFill>
                  <a:srgbClr val="000000"/>
                </a:solidFill>
              </a:rPr>
              <a:t>1</a:t>
            </a:r>
            <a:endParaRPr sz="1200" baseline="-25000"/>
          </a:p>
        </p:txBody>
      </p:sp>
      <p:sp>
        <p:nvSpPr>
          <p:cNvPr id="6359" name="Google Shape;6359;p128"/>
          <p:cNvSpPr/>
          <p:nvPr/>
        </p:nvSpPr>
        <p:spPr>
          <a:xfrm>
            <a:off x="5686908" y="1704513"/>
            <a:ext cx="593100" cy="611700"/>
          </a:xfrm>
          <a:prstGeom prst="ellipse">
            <a:avLst/>
          </a:prstGeom>
          <a:gradFill>
            <a:gsLst>
              <a:gs pos="0">
                <a:srgbClr val="E0EDBA">
                  <a:alpha val="79215"/>
                </a:srgbClr>
              </a:gs>
              <a:gs pos="100000">
                <a:srgbClr val="DE87F1">
                  <a:alpha val="39607"/>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[3]</a:t>
            </a:r>
            <a:r>
              <a:rPr lang="en" sz="1100" baseline="-25000">
                <a:solidFill>
                  <a:srgbClr val="000000"/>
                </a:solidFill>
              </a:rPr>
              <a:t>2</a:t>
            </a:r>
            <a:endParaRPr sz="1600">
              <a:solidFill>
                <a:srgbClr val="000000"/>
              </a:solidFill>
            </a:endParaRPr>
          </a:p>
        </p:txBody>
      </p:sp>
      <p:sp>
        <p:nvSpPr>
          <p:cNvPr id="6371" name="Google Shape;6371;p128"/>
          <p:cNvSpPr/>
          <p:nvPr/>
        </p:nvSpPr>
        <p:spPr>
          <a:xfrm>
            <a:off x="5686896" y="2478811"/>
            <a:ext cx="593100" cy="611700"/>
          </a:xfrm>
          <a:prstGeom prst="ellipse">
            <a:avLst/>
          </a:prstGeom>
          <a:gradFill>
            <a:gsLst>
              <a:gs pos="0">
                <a:srgbClr val="E0EDBA">
                  <a:alpha val="79215"/>
                </a:srgbClr>
              </a:gs>
              <a:gs pos="100000">
                <a:srgbClr val="DE87F1">
                  <a:alpha val="39607"/>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[3]</a:t>
            </a:r>
            <a:r>
              <a:rPr lang="en" sz="1100" baseline="-25000">
                <a:solidFill>
                  <a:srgbClr val="000000"/>
                </a:solidFill>
              </a:rPr>
              <a:t>3</a:t>
            </a:r>
            <a:endParaRPr sz="1600">
              <a:solidFill>
                <a:srgbClr val="000000"/>
              </a:solidFill>
            </a:endParaRPr>
          </a:p>
        </p:txBody>
      </p:sp>
      <p:sp>
        <p:nvSpPr>
          <p:cNvPr id="6357" name="Google Shape;6357;p128"/>
          <p:cNvSpPr/>
          <p:nvPr/>
        </p:nvSpPr>
        <p:spPr>
          <a:xfrm>
            <a:off x="5686908" y="3696534"/>
            <a:ext cx="593100" cy="611700"/>
          </a:xfrm>
          <a:prstGeom prst="ellipse">
            <a:avLst/>
          </a:prstGeom>
          <a:gradFill>
            <a:gsLst>
              <a:gs pos="0">
                <a:srgbClr val="E0EDBA">
                  <a:alpha val="79215"/>
                </a:srgbClr>
              </a:gs>
              <a:gs pos="100000">
                <a:srgbClr val="DE87F1">
                  <a:alpha val="39607"/>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[3]</a:t>
            </a:r>
            <a:r>
              <a:rPr lang="en" sz="1100" baseline="-25000">
                <a:solidFill>
                  <a:srgbClr val="000000"/>
                </a:solidFill>
              </a:rPr>
              <a:t>n</a:t>
            </a:r>
            <a:endParaRPr sz="1600">
              <a:solidFill>
                <a:srgbClr val="000000"/>
              </a:solidFill>
            </a:endParaRPr>
          </a:p>
        </p:txBody>
      </p:sp>
      <p:cxnSp>
        <p:nvCxnSpPr>
          <p:cNvPr id="6372" name="Google Shape;6372;p128"/>
          <p:cNvCxnSpPr/>
          <p:nvPr/>
        </p:nvCxnSpPr>
        <p:spPr>
          <a:xfrm flipH="1">
            <a:off x="3293350" y="3215775"/>
            <a:ext cx="6000" cy="450000"/>
          </a:xfrm>
          <a:prstGeom prst="straightConnector1">
            <a:avLst/>
          </a:prstGeom>
          <a:noFill/>
          <a:ln w="28575" cap="flat" cmpd="sng">
            <a:solidFill>
              <a:srgbClr val="595959"/>
            </a:solidFill>
            <a:prstDash val="dot"/>
            <a:round/>
            <a:headEnd type="none" w="med" len="med"/>
            <a:tailEnd type="none" w="med" len="med"/>
          </a:ln>
        </p:spPr>
      </p:cxnSp>
      <p:sp>
        <p:nvSpPr>
          <p:cNvPr id="6373" name="Google Shape;6373;p128"/>
          <p:cNvSpPr/>
          <p:nvPr/>
        </p:nvSpPr>
        <p:spPr>
          <a:xfrm>
            <a:off x="1424168" y="2509919"/>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4" name="Google Shape;6374;p128"/>
          <p:cNvSpPr/>
          <p:nvPr/>
        </p:nvSpPr>
        <p:spPr>
          <a:xfrm>
            <a:off x="1424168" y="2777406"/>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5" name="Google Shape;6375;p128"/>
          <p:cNvSpPr/>
          <p:nvPr/>
        </p:nvSpPr>
        <p:spPr>
          <a:xfrm>
            <a:off x="1424168" y="3044893"/>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6" name="Google Shape;6376;p128"/>
          <p:cNvSpPr/>
          <p:nvPr/>
        </p:nvSpPr>
        <p:spPr>
          <a:xfrm>
            <a:off x="1424168" y="3246793"/>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77" name="Google Shape;6377;p128"/>
          <p:cNvCxnSpPr>
            <a:endCxn id="6363" idx="2"/>
          </p:cNvCxnSpPr>
          <p:nvPr/>
        </p:nvCxnSpPr>
        <p:spPr>
          <a:xfrm rot="10800000" flipH="1">
            <a:off x="1510008" y="1236091"/>
            <a:ext cx="1489800" cy="509700"/>
          </a:xfrm>
          <a:prstGeom prst="straightConnector1">
            <a:avLst/>
          </a:prstGeom>
          <a:noFill/>
          <a:ln w="9525" cap="flat" cmpd="sng">
            <a:solidFill>
              <a:srgbClr val="595959"/>
            </a:solidFill>
            <a:prstDash val="solid"/>
            <a:round/>
            <a:headEnd type="none" w="med" len="med"/>
            <a:tailEnd type="triangle" w="med" len="med"/>
          </a:ln>
        </p:spPr>
      </p:cxnSp>
      <p:cxnSp>
        <p:nvCxnSpPr>
          <p:cNvPr id="6378" name="Google Shape;6378;p128"/>
          <p:cNvCxnSpPr>
            <a:stCxn id="6346" idx="5"/>
            <a:endCxn id="6365" idx="2"/>
          </p:cNvCxnSpPr>
          <p:nvPr/>
        </p:nvCxnSpPr>
        <p:spPr>
          <a:xfrm>
            <a:off x="1492026" y="1765827"/>
            <a:ext cx="1507800" cy="281700"/>
          </a:xfrm>
          <a:prstGeom prst="straightConnector1">
            <a:avLst/>
          </a:prstGeom>
          <a:noFill/>
          <a:ln w="9525" cap="flat" cmpd="sng">
            <a:solidFill>
              <a:srgbClr val="595959"/>
            </a:solidFill>
            <a:prstDash val="solid"/>
            <a:round/>
            <a:headEnd type="none" w="med" len="med"/>
            <a:tailEnd type="triangle" w="med" len="med"/>
          </a:ln>
        </p:spPr>
      </p:cxnSp>
      <p:cxnSp>
        <p:nvCxnSpPr>
          <p:cNvPr id="6379" name="Google Shape;6379;p128"/>
          <p:cNvCxnSpPr>
            <a:stCxn id="6346" idx="5"/>
            <a:endCxn id="6366" idx="2"/>
          </p:cNvCxnSpPr>
          <p:nvPr/>
        </p:nvCxnSpPr>
        <p:spPr>
          <a:xfrm>
            <a:off x="1492026" y="1765827"/>
            <a:ext cx="1507800" cy="1018800"/>
          </a:xfrm>
          <a:prstGeom prst="straightConnector1">
            <a:avLst/>
          </a:prstGeom>
          <a:noFill/>
          <a:ln w="9525" cap="flat" cmpd="sng">
            <a:solidFill>
              <a:srgbClr val="595959"/>
            </a:solidFill>
            <a:prstDash val="solid"/>
            <a:round/>
            <a:headEnd type="none" w="med" len="med"/>
            <a:tailEnd type="triangle" w="med" len="med"/>
          </a:ln>
        </p:spPr>
      </p:cxnSp>
      <p:cxnSp>
        <p:nvCxnSpPr>
          <p:cNvPr id="6380" name="Google Shape;6380;p128"/>
          <p:cNvCxnSpPr>
            <a:stCxn id="6346" idx="5"/>
            <a:endCxn id="6367" idx="2"/>
          </p:cNvCxnSpPr>
          <p:nvPr/>
        </p:nvCxnSpPr>
        <p:spPr>
          <a:xfrm>
            <a:off x="1492026" y="1765827"/>
            <a:ext cx="1507800" cy="2254200"/>
          </a:xfrm>
          <a:prstGeom prst="straightConnector1">
            <a:avLst/>
          </a:prstGeom>
          <a:noFill/>
          <a:ln w="9525" cap="flat" cmpd="sng">
            <a:solidFill>
              <a:srgbClr val="595959"/>
            </a:solidFill>
            <a:prstDash val="solid"/>
            <a:round/>
            <a:headEnd type="none" w="med" len="med"/>
            <a:tailEnd type="triangle" w="med" len="med"/>
          </a:ln>
        </p:spPr>
      </p:cxnSp>
      <p:cxnSp>
        <p:nvCxnSpPr>
          <p:cNvPr id="6381" name="Google Shape;6381;p128"/>
          <p:cNvCxnSpPr>
            <a:stCxn id="6347" idx="5"/>
            <a:endCxn id="6363" idx="2"/>
          </p:cNvCxnSpPr>
          <p:nvPr/>
        </p:nvCxnSpPr>
        <p:spPr>
          <a:xfrm rot="10800000" flipH="1">
            <a:off x="1492026" y="1236214"/>
            <a:ext cx="1507800" cy="797100"/>
          </a:xfrm>
          <a:prstGeom prst="straightConnector1">
            <a:avLst/>
          </a:prstGeom>
          <a:noFill/>
          <a:ln w="9525" cap="flat" cmpd="sng">
            <a:solidFill>
              <a:srgbClr val="595959"/>
            </a:solidFill>
            <a:prstDash val="solid"/>
            <a:round/>
            <a:headEnd type="none" w="med" len="med"/>
            <a:tailEnd type="triangle" w="med" len="med"/>
          </a:ln>
        </p:spPr>
      </p:cxnSp>
      <p:cxnSp>
        <p:nvCxnSpPr>
          <p:cNvPr id="6382" name="Google Shape;6382;p128"/>
          <p:cNvCxnSpPr>
            <a:stCxn id="6347" idx="5"/>
            <a:endCxn id="6366" idx="2"/>
          </p:cNvCxnSpPr>
          <p:nvPr/>
        </p:nvCxnSpPr>
        <p:spPr>
          <a:xfrm>
            <a:off x="1492026" y="2033314"/>
            <a:ext cx="1507800" cy="751200"/>
          </a:xfrm>
          <a:prstGeom prst="straightConnector1">
            <a:avLst/>
          </a:prstGeom>
          <a:noFill/>
          <a:ln w="9525" cap="flat" cmpd="sng">
            <a:solidFill>
              <a:srgbClr val="595959"/>
            </a:solidFill>
            <a:prstDash val="solid"/>
            <a:round/>
            <a:headEnd type="none" w="med" len="med"/>
            <a:tailEnd type="triangle" w="med" len="med"/>
          </a:ln>
        </p:spPr>
      </p:cxnSp>
      <p:cxnSp>
        <p:nvCxnSpPr>
          <p:cNvPr id="6383" name="Google Shape;6383;p128"/>
          <p:cNvCxnSpPr>
            <a:stCxn id="6347" idx="6"/>
            <a:endCxn id="6365" idx="2"/>
          </p:cNvCxnSpPr>
          <p:nvPr/>
        </p:nvCxnSpPr>
        <p:spPr>
          <a:xfrm>
            <a:off x="1503668" y="2009131"/>
            <a:ext cx="1496100" cy="38400"/>
          </a:xfrm>
          <a:prstGeom prst="straightConnector1">
            <a:avLst/>
          </a:prstGeom>
          <a:noFill/>
          <a:ln w="9525" cap="flat" cmpd="sng">
            <a:solidFill>
              <a:srgbClr val="595959"/>
            </a:solidFill>
            <a:prstDash val="solid"/>
            <a:round/>
            <a:headEnd type="none" w="med" len="med"/>
            <a:tailEnd type="triangle" w="med" len="med"/>
          </a:ln>
        </p:spPr>
      </p:cxnSp>
      <p:cxnSp>
        <p:nvCxnSpPr>
          <p:cNvPr id="6384" name="Google Shape;6384;p128"/>
          <p:cNvCxnSpPr>
            <a:stCxn id="6347" idx="6"/>
            <a:endCxn id="6367" idx="2"/>
          </p:cNvCxnSpPr>
          <p:nvPr/>
        </p:nvCxnSpPr>
        <p:spPr>
          <a:xfrm>
            <a:off x="1503668" y="2009131"/>
            <a:ext cx="1496100" cy="2010900"/>
          </a:xfrm>
          <a:prstGeom prst="straightConnector1">
            <a:avLst/>
          </a:prstGeom>
          <a:noFill/>
          <a:ln w="9525" cap="flat" cmpd="sng">
            <a:solidFill>
              <a:srgbClr val="595959"/>
            </a:solidFill>
            <a:prstDash val="solid"/>
            <a:round/>
            <a:headEnd type="none" w="med" len="med"/>
            <a:tailEnd type="triangle" w="med" len="med"/>
          </a:ln>
        </p:spPr>
      </p:cxnSp>
      <p:cxnSp>
        <p:nvCxnSpPr>
          <p:cNvPr id="6385" name="Google Shape;6385;p128"/>
          <p:cNvCxnSpPr>
            <a:stCxn id="6348" idx="4"/>
            <a:endCxn id="6363" idx="2"/>
          </p:cNvCxnSpPr>
          <p:nvPr/>
        </p:nvCxnSpPr>
        <p:spPr>
          <a:xfrm rot="10800000" flipH="1">
            <a:off x="1463918" y="1236218"/>
            <a:ext cx="1536000" cy="1074600"/>
          </a:xfrm>
          <a:prstGeom prst="straightConnector1">
            <a:avLst/>
          </a:prstGeom>
          <a:noFill/>
          <a:ln w="9525" cap="flat" cmpd="sng">
            <a:solidFill>
              <a:srgbClr val="595959"/>
            </a:solidFill>
            <a:prstDash val="solid"/>
            <a:round/>
            <a:headEnd type="none" w="med" len="med"/>
            <a:tailEnd type="triangle" w="med" len="med"/>
          </a:ln>
        </p:spPr>
      </p:cxnSp>
      <p:cxnSp>
        <p:nvCxnSpPr>
          <p:cNvPr id="6386" name="Google Shape;6386;p128"/>
          <p:cNvCxnSpPr>
            <a:stCxn id="6348" idx="6"/>
            <a:endCxn id="6365" idx="2"/>
          </p:cNvCxnSpPr>
          <p:nvPr/>
        </p:nvCxnSpPr>
        <p:spPr>
          <a:xfrm rot="10800000" flipH="1">
            <a:off x="1503668" y="2047418"/>
            <a:ext cx="1496100" cy="229200"/>
          </a:xfrm>
          <a:prstGeom prst="straightConnector1">
            <a:avLst/>
          </a:prstGeom>
          <a:noFill/>
          <a:ln w="9525" cap="flat" cmpd="sng">
            <a:solidFill>
              <a:srgbClr val="595959"/>
            </a:solidFill>
            <a:prstDash val="solid"/>
            <a:round/>
            <a:headEnd type="none" w="med" len="med"/>
            <a:tailEnd type="triangle" w="med" len="med"/>
          </a:ln>
        </p:spPr>
      </p:cxnSp>
      <p:cxnSp>
        <p:nvCxnSpPr>
          <p:cNvPr id="6387" name="Google Shape;6387;p128"/>
          <p:cNvCxnSpPr>
            <a:stCxn id="6348" idx="6"/>
            <a:endCxn id="6366" idx="2"/>
          </p:cNvCxnSpPr>
          <p:nvPr/>
        </p:nvCxnSpPr>
        <p:spPr>
          <a:xfrm>
            <a:off x="1503668" y="2276618"/>
            <a:ext cx="1496100" cy="507900"/>
          </a:xfrm>
          <a:prstGeom prst="straightConnector1">
            <a:avLst/>
          </a:prstGeom>
          <a:noFill/>
          <a:ln w="9525" cap="flat" cmpd="sng">
            <a:solidFill>
              <a:srgbClr val="595959"/>
            </a:solidFill>
            <a:prstDash val="solid"/>
            <a:round/>
            <a:headEnd type="none" w="med" len="med"/>
            <a:tailEnd type="triangle" w="med" len="med"/>
          </a:ln>
        </p:spPr>
      </p:cxnSp>
      <p:cxnSp>
        <p:nvCxnSpPr>
          <p:cNvPr id="6388" name="Google Shape;6388;p128"/>
          <p:cNvCxnSpPr>
            <a:stCxn id="6348" idx="5"/>
            <a:endCxn id="6367" idx="2"/>
          </p:cNvCxnSpPr>
          <p:nvPr/>
        </p:nvCxnSpPr>
        <p:spPr>
          <a:xfrm>
            <a:off x="1492026" y="2300801"/>
            <a:ext cx="1507800" cy="1719300"/>
          </a:xfrm>
          <a:prstGeom prst="straightConnector1">
            <a:avLst/>
          </a:prstGeom>
          <a:noFill/>
          <a:ln w="9525" cap="flat" cmpd="sng">
            <a:solidFill>
              <a:srgbClr val="595959"/>
            </a:solidFill>
            <a:prstDash val="solid"/>
            <a:round/>
            <a:headEnd type="none" w="med" len="med"/>
            <a:tailEnd type="triangle" w="med" len="med"/>
          </a:ln>
        </p:spPr>
      </p:cxnSp>
      <p:cxnSp>
        <p:nvCxnSpPr>
          <p:cNvPr id="6389" name="Google Shape;6389;p128"/>
          <p:cNvCxnSpPr>
            <a:stCxn id="6373" idx="4"/>
            <a:endCxn id="6363" idx="2"/>
          </p:cNvCxnSpPr>
          <p:nvPr/>
        </p:nvCxnSpPr>
        <p:spPr>
          <a:xfrm rot="10800000" flipH="1">
            <a:off x="1463918" y="1236119"/>
            <a:ext cx="1536000" cy="1342200"/>
          </a:xfrm>
          <a:prstGeom prst="straightConnector1">
            <a:avLst/>
          </a:prstGeom>
          <a:noFill/>
          <a:ln w="9525" cap="flat" cmpd="sng">
            <a:solidFill>
              <a:srgbClr val="595959"/>
            </a:solidFill>
            <a:prstDash val="solid"/>
            <a:round/>
            <a:headEnd type="none" w="med" len="med"/>
            <a:tailEnd type="triangle" w="med" len="med"/>
          </a:ln>
        </p:spPr>
      </p:cxnSp>
      <p:cxnSp>
        <p:nvCxnSpPr>
          <p:cNvPr id="6390" name="Google Shape;6390;p128"/>
          <p:cNvCxnSpPr>
            <a:stCxn id="6373" idx="5"/>
            <a:endCxn id="6365" idx="2"/>
          </p:cNvCxnSpPr>
          <p:nvPr/>
        </p:nvCxnSpPr>
        <p:spPr>
          <a:xfrm rot="10800000" flipH="1">
            <a:off x="1492026" y="2047502"/>
            <a:ext cx="1507800" cy="520800"/>
          </a:xfrm>
          <a:prstGeom prst="straightConnector1">
            <a:avLst/>
          </a:prstGeom>
          <a:noFill/>
          <a:ln w="9525" cap="flat" cmpd="sng">
            <a:solidFill>
              <a:srgbClr val="595959"/>
            </a:solidFill>
            <a:prstDash val="solid"/>
            <a:round/>
            <a:headEnd type="none" w="med" len="med"/>
            <a:tailEnd type="triangle" w="med" len="med"/>
          </a:ln>
        </p:spPr>
      </p:cxnSp>
      <p:cxnSp>
        <p:nvCxnSpPr>
          <p:cNvPr id="6391" name="Google Shape;6391;p128"/>
          <p:cNvCxnSpPr>
            <a:stCxn id="6373" idx="6"/>
            <a:endCxn id="6366" idx="2"/>
          </p:cNvCxnSpPr>
          <p:nvPr/>
        </p:nvCxnSpPr>
        <p:spPr>
          <a:xfrm>
            <a:off x="1503668" y="2544119"/>
            <a:ext cx="1496100" cy="240300"/>
          </a:xfrm>
          <a:prstGeom prst="straightConnector1">
            <a:avLst/>
          </a:prstGeom>
          <a:noFill/>
          <a:ln w="9525" cap="flat" cmpd="sng">
            <a:solidFill>
              <a:srgbClr val="595959"/>
            </a:solidFill>
            <a:prstDash val="solid"/>
            <a:round/>
            <a:headEnd type="none" w="med" len="med"/>
            <a:tailEnd type="triangle" w="med" len="med"/>
          </a:ln>
        </p:spPr>
      </p:cxnSp>
      <p:cxnSp>
        <p:nvCxnSpPr>
          <p:cNvPr id="6392" name="Google Shape;6392;p128"/>
          <p:cNvCxnSpPr>
            <a:stCxn id="6373" idx="5"/>
            <a:endCxn id="6367" idx="2"/>
          </p:cNvCxnSpPr>
          <p:nvPr/>
        </p:nvCxnSpPr>
        <p:spPr>
          <a:xfrm>
            <a:off x="1492026" y="2568302"/>
            <a:ext cx="1507800" cy="1451700"/>
          </a:xfrm>
          <a:prstGeom prst="straightConnector1">
            <a:avLst/>
          </a:prstGeom>
          <a:noFill/>
          <a:ln w="9525" cap="flat" cmpd="sng">
            <a:solidFill>
              <a:srgbClr val="595959"/>
            </a:solidFill>
            <a:prstDash val="solid"/>
            <a:round/>
            <a:headEnd type="none" w="med" len="med"/>
            <a:tailEnd type="triangle" w="med" len="med"/>
          </a:ln>
        </p:spPr>
      </p:cxnSp>
      <p:cxnSp>
        <p:nvCxnSpPr>
          <p:cNvPr id="6393" name="Google Shape;6393;p128"/>
          <p:cNvCxnSpPr>
            <a:stCxn id="6374" idx="5"/>
            <a:endCxn id="6363" idx="2"/>
          </p:cNvCxnSpPr>
          <p:nvPr/>
        </p:nvCxnSpPr>
        <p:spPr>
          <a:xfrm rot="10800000" flipH="1">
            <a:off x="1492026" y="1236189"/>
            <a:ext cx="1507800" cy="1599600"/>
          </a:xfrm>
          <a:prstGeom prst="straightConnector1">
            <a:avLst/>
          </a:prstGeom>
          <a:noFill/>
          <a:ln w="9525" cap="flat" cmpd="sng">
            <a:solidFill>
              <a:srgbClr val="595959"/>
            </a:solidFill>
            <a:prstDash val="solid"/>
            <a:round/>
            <a:headEnd type="none" w="med" len="med"/>
            <a:tailEnd type="triangle" w="med" len="med"/>
          </a:ln>
        </p:spPr>
      </p:cxnSp>
      <p:cxnSp>
        <p:nvCxnSpPr>
          <p:cNvPr id="6394" name="Google Shape;6394;p128"/>
          <p:cNvCxnSpPr>
            <a:stCxn id="6374" idx="6"/>
            <a:endCxn id="6365" idx="2"/>
          </p:cNvCxnSpPr>
          <p:nvPr/>
        </p:nvCxnSpPr>
        <p:spPr>
          <a:xfrm rot="10800000" flipH="1">
            <a:off x="1503668" y="2047506"/>
            <a:ext cx="1496100" cy="764100"/>
          </a:xfrm>
          <a:prstGeom prst="straightConnector1">
            <a:avLst/>
          </a:prstGeom>
          <a:noFill/>
          <a:ln w="9525" cap="flat" cmpd="sng">
            <a:solidFill>
              <a:srgbClr val="595959"/>
            </a:solidFill>
            <a:prstDash val="solid"/>
            <a:round/>
            <a:headEnd type="none" w="med" len="med"/>
            <a:tailEnd type="triangle" w="med" len="med"/>
          </a:ln>
        </p:spPr>
      </p:cxnSp>
      <p:cxnSp>
        <p:nvCxnSpPr>
          <p:cNvPr id="6395" name="Google Shape;6395;p128"/>
          <p:cNvCxnSpPr>
            <a:stCxn id="6374" idx="5"/>
            <a:endCxn id="6366" idx="2"/>
          </p:cNvCxnSpPr>
          <p:nvPr/>
        </p:nvCxnSpPr>
        <p:spPr>
          <a:xfrm rot="10800000" flipH="1">
            <a:off x="1492026" y="2784489"/>
            <a:ext cx="1507800" cy="51300"/>
          </a:xfrm>
          <a:prstGeom prst="straightConnector1">
            <a:avLst/>
          </a:prstGeom>
          <a:noFill/>
          <a:ln w="9525" cap="flat" cmpd="sng">
            <a:solidFill>
              <a:srgbClr val="595959"/>
            </a:solidFill>
            <a:prstDash val="solid"/>
            <a:round/>
            <a:headEnd type="none" w="med" len="med"/>
            <a:tailEnd type="triangle" w="med" len="med"/>
          </a:ln>
        </p:spPr>
      </p:cxnSp>
      <p:cxnSp>
        <p:nvCxnSpPr>
          <p:cNvPr id="6396" name="Google Shape;6396;p128"/>
          <p:cNvCxnSpPr>
            <a:stCxn id="6374" idx="5"/>
            <a:endCxn id="6367" idx="2"/>
          </p:cNvCxnSpPr>
          <p:nvPr/>
        </p:nvCxnSpPr>
        <p:spPr>
          <a:xfrm>
            <a:off x="1492026" y="2835789"/>
            <a:ext cx="1507800" cy="1184400"/>
          </a:xfrm>
          <a:prstGeom prst="straightConnector1">
            <a:avLst/>
          </a:prstGeom>
          <a:noFill/>
          <a:ln w="9525" cap="flat" cmpd="sng">
            <a:solidFill>
              <a:srgbClr val="595959"/>
            </a:solidFill>
            <a:prstDash val="solid"/>
            <a:round/>
            <a:headEnd type="none" w="med" len="med"/>
            <a:tailEnd type="triangle" w="med" len="med"/>
          </a:ln>
        </p:spPr>
      </p:cxnSp>
      <p:cxnSp>
        <p:nvCxnSpPr>
          <p:cNvPr id="6397" name="Google Shape;6397;p128"/>
          <p:cNvCxnSpPr>
            <a:stCxn id="6375" idx="0"/>
            <a:endCxn id="6366" idx="2"/>
          </p:cNvCxnSpPr>
          <p:nvPr/>
        </p:nvCxnSpPr>
        <p:spPr>
          <a:xfrm rot="10800000" flipH="1">
            <a:off x="1463918" y="2784493"/>
            <a:ext cx="1536000" cy="260400"/>
          </a:xfrm>
          <a:prstGeom prst="straightConnector1">
            <a:avLst/>
          </a:prstGeom>
          <a:noFill/>
          <a:ln w="9525" cap="flat" cmpd="sng">
            <a:solidFill>
              <a:srgbClr val="595959"/>
            </a:solidFill>
            <a:prstDash val="solid"/>
            <a:round/>
            <a:headEnd type="none" w="med" len="med"/>
            <a:tailEnd type="triangle" w="med" len="med"/>
          </a:ln>
        </p:spPr>
      </p:cxnSp>
      <p:cxnSp>
        <p:nvCxnSpPr>
          <p:cNvPr id="6398" name="Google Shape;6398;p128"/>
          <p:cNvCxnSpPr>
            <a:stCxn id="6375" idx="5"/>
            <a:endCxn id="6365" idx="2"/>
          </p:cNvCxnSpPr>
          <p:nvPr/>
        </p:nvCxnSpPr>
        <p:spPr>
          <a:xfrm rot="10800000" flipH="1">
            <a:off x="1492026" y="2047276"/>
            <a:ext cx="1507800" cy="1056000"/>
          </a:xfrm>
          <a:prstGeom prst="straightConnector1">
            <a:avLst/>
          </a:prstGeom>
          <a:noFill/>
          <a:ln w="9525" cap="flat" cmpd="sng">
            <a:solidFill>
              <a:srgbClr val="595959"/>
            </a:solidFill>
            <a:prstDash val="solid"/>
            <a:round/>
            <a:headEnd type="none" w="med" len="med"/>
            <a:tailEnd type="triangle" w="med" len="med"/>
          </a:ln>
        </p:spPr>
      </p:cxnSp>
      <p:cxnSp>
        <p:nvCxnSpPr>
          <p:cNvPr id="6399" name="Google Shape;6399;p128"/>
          <p:cNvCxnSpPr>
            <a:stCxn id="6375" idx="6"/>
            <a:endCxn id="6366" idx="2"/>
          </p:cNvCxnSpPr>
          <p:nvPr/>
        </p:nvCxnSpPr>
        <p:spPr>
          <a:xfrm rot="10800000" flipH="1">
            <a:off x="1503668" y="2784493"/>
            <a:ext cx="1496100" cy="294600"/>
          </a:xfrm>
          <a:prstGeom prst="straightConnector1">
            <a:avLst/>
          </a:prstGeom>
          <a:noFill/>
          <a:ln w="9525" cap="flat" cmpd="sng">
            <a:solidFill>
              <a:srgbClr val="595959"/>
            </a:solidFill>
            <a:prstDash val="solid"/>
            <a:round/>
            <a:headEnd type="none" w="med" len="med"/>
            <a:tailEnd type="triangle" w="med" len="med"/>
          </a:ln>
        </p:spPr>
      </p:cxnSp>
      <p:cxnSp>
        <p:nvCxnSpPr>
          <p:cNvPr id="6400" name="Google Shape;6400;p128"/>
          <p:cNvCxnSpPr>
            <a:stCxn id="6375" idx="5"/>
            <a:endCxn id="6367" idx="2"/>
          </p:cNvCxnSpPr>
          <p:nvPr/>
        </p:nvCxnSpPr>
        <p:spPr>
          <a:xfrm>
            <a:off x="1492026" y="3103276"/>
            <a:ext cx="1507800" cy="916800"/>
          </a:xfrm>
          <a:prstGeom prst="straightConnector1">
            <a:avLst/>
          </a:prstGeom>
          <a:noFill/>
          <a:ln w="9525" cap="flat" cmpd="sng">
            <a:solidFill>
              <a:srgbClr val="595959"/>
            </a:solidFill>
            <a:prstDash val="solid"/>
            <a:round/>
            <a:headEnd type="none" w="med" len="med"/>
            <a:tailEnd type="triangle" w="med" len="med"/>
          </a:ln>
        </p:spPr>
      </p:cxnSp>
      <p:cxnSp>
        <p:nvCxnSpPr>
          <p:cNvPr id="6401" name="Google Shape;6401;p128"/>
          <p:cNvCxnSpPr>
            <a:stCxn id="6376" idx="5"/>
            <a:endCxn id="6363" idx="2"/>
          </p:cNvCxnSpPr>
          <p:nvPr/>
        </p:nvCxnSpPr>
        <p:spPr>
          <a:xfrm rot="10800000" flipH="1">
            <a:off x="1492026" y="1236076"/>
            <a:ext cx="1507800" cy="2069100"/>
          </a:xfrm>
          <a:prstGeom prst="straightConnector1">
            <a:avLst/>
          </a:prstGeom>
          <a:noFill/>
          <a:ln w="9525" cap="flat" cmpd="sng">
            <a:solidFill>
              <a:srgbClr val="595959"/>
            </a:solidFill>
            <a:prstDash val="solid"/>
            <a:round/>
            <a:headEnd type="none" w="med" len="med"/>
            <a:tailEnd type="triangle" w="med" len="med"/>
          </a:ln>
        </p:spPr>
      </p:cxnSp>
      <p:cxnSp>
        <p:nvCxnSpPr>
          <p:cNvPr id="6402" name="Google Shape;6402;p128"/>
          <p:cNvCxnSpPr>
            <a:stCxn id="6376" idx="5"/>
            <a:endCxn id="6365" idx="2"/>
          </p:cNvCxnSpPr>
          <p:nvPr/>
        </p:nvCxnSpPr>
        <p:spPr>
          <a:xfrm rot="10800000" flipH="1">
            <a:off x="1492026" y="2047276"/>
            <a:ext cx="1507800" cy="1257900"/>
          </a:xfrm>
          <a:prstGeom prst="straightConnector1">
            <a:avLst/>
          </a:prstGeom>
          <a:noFill/>
          <a:ln w="9525" cap="flat" cmpd="sng">
            <a:solidFill>
              <a:srgbClr val="595959"/>
            </a:solidFill>
            <a:prstDash val="solid"/>
            <a:round/>
            <a:headEnd type="none" w="med" len="med"/>
            <a:tailEnd type="triangle" w="med" len="med"/>
          </a:ln>
        </p:spPr>
      </p:cxnSp>
      <p:cxnSp>
        <p:nvCxnSpPr>
          <p:cNvPr id="6403" name="Google Shape;6403;p128"/>
          <p:cNvCxnSpPr>
            <a:stCxn id="6376" idx="5"/>
            <a:endCxn id="6366" idx="2"/>
          </p:cNvCxnSpPr>
          <p:nvPr/>
        </p:nvCxnSpPr>
        <p:spPr>
          <a:xfrm rot="10800000" flipH="1">
            <a:off x="1492026" y="2784676"/>
            <a:ext cx="1507800" cy="520500"/>
          </a:xfrm>
          <a:prstGeom prst="straightConnector1">
            <a:avLst/>
          </a:prstGeom>
          <a:noFill/>
          <a:ln w="9525" cap="flat" cmpd="sng">
            <a:solidFill>
              <a:srgbClr val="595959"/>
            </a:solidFill>
            <a:prstDash val="solid"/>
            <a:round/>
            <a:headEnd type="none" w="med" len="med"/>
            <a:tailEnd type="triangle" w="med" len="med"/>
          </a:ln>
        </p:spPr>
      </p:cxnSp>
      <p:cxnSp>
        <p:nvCxnSpPr>
          <p:cNvPr id="6404" name="Google Shape;6404;p128"/>
          <p:cNvCxnSpPr>
            <a:stCxn id="6376" idx="5"/>
            <a:endCxn id="6367" idx="2"/>
          </p:cNvCxnSpPr>
          <p:nvPr/>
        </p:nvCxnSpPr>
        <p:spPr>
          <a:xfrm>
            <a:off x="1492026" y="3305176"/>
            <a:ext cx="1507800" cy="714900"/>
          </a:xfrm>
          <a:prstGeom prst="straightConnector1">
            <a:avLst/>
          </a:prstGeom>
          <a:noFill/>
          <a:ln w="9525" cap="flat" cmpd="sng">
            <a:solidFill>
              <a:srgbClr val="595959"/>
            </a:solidFill>
            <a:prstDash val="solid"/>
            <a:round/>
            <a:headEnd type="none" w="med" len="med"/>
            <a:tailEnd type="triangle" w="med" len="med"/>
          </a:ln>
        </p:spPr>
      </p:cxnSp>
      <p:cxnSp>
        <p:nvCxnSpPr>
          <p:cNvPr id="6405" name="Google Shape;6405;p128"/>
          <p:cNvCxnSpPr>
            <a:stCxn id="6363" idx="6"/>
            <a:endCxn id="6368" idx="2"/>
          </p:cNvCxnSpPr>
          <p:nvPr/>
        </p:nvCxnSpPr>
        <p:spPr>
          <a:xfrm>
            <a:off x="3592908" y="1236091"/>
            <a:ext cx="750300" cy="811200"/>
          </a:xfrm>
          <a:prstGeom prst="straightConnector1">
            <a:avLst/>
          </a:prstGeom>
          <a:noFill/>
          <a:ln w="9525" cap="flat" cmpd="sng">
            <a:solidFill>
              <a:srgbClr val="595959"/>
            </a:solidFill>
            <a:prstDash val="solid"/>
            <a:round/>
            <a:headEnd type="none" w="med" len="med"/>
            <a:tailEnd type="triangle" w="med" len="med"/>
          </a:ln>
        </p:spPr>
      </p:cxnSp>
      <p:cxnSp>
        <p:nvCxnSpPr>
          <p:cNvPr id="6406" name="Google Shape;6406;p128"/>
          <p:cNvCxnSpPr>
            <a:stCxn id="6363" idx="6"/>
            <a:endCxn id="6369" idx="2"/>
          </p:cNvCxnSpPr>
          <p:nvPr/>
        </p:nvCxnSpPr>
        <p:spPr>
          <a:xfrm>
            <a:off x="3592908" y="1236091"/>
            <a:ext cx="750300" cy="1575600"/>
          </a:xfrm>
          <a:prstGeom prst="straightConnector1">
            <a:avLst/>
          </a:prstGeom>
          <a:noFill/>
          <a:ln w="9525" cap="flat" cmpd="sng">
            <a:solidFill>
              <a:srgbClr val="595959"/>
            </a:solidFill>
            <a:prstDash val="solid"/>
            <a:round/>
            <a:headEnd type="none" w="med" len="med"/>
            <a:tailEnd type="triangle" w="med" len="med"/>
          </a:ln>
        </p:spPr>
      </p:cxnSp>
      <p:cxnSp>
        <p:nvCxnSpPr>
          <p:cNvPr id="6407" name="Google Shape;6407;p128"/>
          <p:cNvCxnSpPr>
            <a:stCxn id="6363" idx="6"/>
            <a:endCxn id="6370" idx="2"/>
          </p:cNvCxnSpPr>
          <p:nvPr/>
        </p:nvCxnSpPr>
        <p:spPr>
          <a:xfrm>
            <a:off x="3592908" y="1236091"/>
            <a:ext cx="750300" cy="2784000"/>
          </a:xfrm>
          <a:prstGeom prst="straightConnector1">
            <a:avLst/>
          </a:prstGeom>
          <a:noFill/>
          <a:ln w="9525" cap="flat" cmpd="sng">
            <a:solidFill>
              <a:srgbClr val="595959"/>
            </a:solidFill>
            <a:prstDash val="solid"/>
            <a:round/>
            <a:headEnd type="none" w="med" len="med"/>
            <a:tailEnd type="triangle" w="med" len="med"/>
          </a:ln>
        </p:spPr>
      </p:cxnSp>
      <p:cxnSp>
        <p:nvCxnSpPr>
          <p:cNvPr id="6408" name="Google Shape;6408;p128"/>
          <p:cNvCxnSpPr>
            <a:stCxn id="6365" idx="6"/>
            <a:endCxn id="6364" idx="2"/>
          </p:cNvCxnSpPr>
          <p:nvPr/>
        </p:nvCxnSpPr>
        <p:spPr>
          <a:xfrm rot="10800000" flipH="1">
            <a:off x="3592908" y="1236213"/>
            <a:ext cx="750300" cy="811200"/>
          </a:xfrm>
          <a:prstGeom prst="straightConnector1">
            <a:avLst/>
          </a:prstGeom>
          <a:noFill/>
          <a:ln w="9525" cap="flat" cmpd="sng">
            <a:solidFill>
              <a:srgbClr val="595959"/>
            </a:solidFill>
            <a:prstDash val="solid"/>
            <a:round/>
            <a:headEnd type="none" w="med" len="med"/>
            <a:tailEnd type="triangle" w="med" len="med"/>
          </a:ln>
        </p:spPr>
      </p:cxnSp>
      <p:cxnSp>
        <p:nvCxnSpPr>
          <p:cNvPr id="6409" name="Google Shape;6409;p128"/>
          <p:cNvCxnSpPr>
            <a:stCxn id="6365" idx="6"/>
            <a:endCxn id="6368" idx="2"/>
          </p:cNvCxnSpPr>
          <p:nvPr/>
        </p:nvCxnSpPr>
        <p:spPr>
          <a:xfrm>
            <a:off x="3592908" y="2047413"/>
            <a:ext cx="750300" cy="0"/>
          </a:xfrm>
          <a:prstGeom prst="straightConnector1">
            <a:avLst/>
          </a:prstGeom>
          <a:noFill/>
          <a:ln w="9525" cap="flat" cmpd="sng">
            <a:solidFill>
              <a:srgbClr val="595959"/>
            </a:solidFill>
            <a:prstDash val="solid"/>
            <a:round/>
            <a:headEnd type="none" w="med" len="med"/>
            <a:tailEnd type="triangle" w="med" len="med"/>
          </a:ln>
        </p:spPr>
      </p:cxnSp>
      <p:cxnSp>
        <p:nvCxnSpPr>
          <p:cNvPr id="6410" name="Google Shape;6410;p128"/>
          <p:cNvCxnSpPr>
            <a:stCxn id="6365" idx="6"/>
            <a:endCxn id="6369" idx="2"/>
          </p:cNvCxnSpPr>
          <p:nvPr/>
        </p:nvCxnSpPr>
        <p:spPr>
          <a:xfrm>
            <a:off x="3592908" y="2047413"/>
            <a:ext cx="750300" cy="764100"/>
          </a:xfrm>
          <a:prstGeom prst="straightConnector1">
            <a:avLst/>
          </a:prstGeom>
          <a:noFill/>
          <a:ln w="9525" cap="flat" cmpd="sng">
            <a:solidFill>
              <a:srgbClr val="595959"/>
            </a:solidFill>
            <a:prstDash val="solid"/>
            <a:round/>
            <a:headEnd type="none" w="med" len="med"/>
            <a:tailEnd type="triangle" w="med" len="med"/>
          </a:ln>
        </p:spPr>
      </p:cxnSp>
      <p:cxnSp>
        <p:nvCxnSpPr>
          <p:cNvPr id="6411" name="Google Shape;6411;p128"/>
          <p:cNvCxnSpPr>
            <a:stCxn id="6365" idx="6"/>
            <a:endCxn id="6370" idx="2"/>
          </p:cNvCxnSpPr>
          <p:nvPr/>
        </p:nvCxnSpPr>
        <p:spPr>
          <a:xfrm>
            <a:off x="3592908" y="2047413"/>
            <a:ext cx="750300" cy="1972800"/>
          </a:xfrm>
          <a:prstGeom prst="straightConnector1">
            <a:avLst/>
          </a:prstGeom>
          <a:noFill/>
          <a:ln w="9525" cap="flat" cmpd="sng">
            <a:solidFill>
              <a:srgbClr val="595959"/>
            </a:solidFill>
            <a:prstDash val="solid"/>
            <a:round/>
            <a:headEnd type="none" w="med" len="med"/>
            <a:tailEnd type="triangle" w="med" len="med"/>
          </a:ln>
        </p:spPr>
      </p:cxnSp>
      <p:cxnSp>
        <p:nvCxnSpPr>
          <p:cNvPr id="6412" name="Google Shape;6412;p128"/>
          <p:cNvCxnSpPr>
            <a:stCxn id="6366" idx="6"/>
            <a:endCxn id="6364" idx="2"/>
          </p:cNvCxnSpPr>
          <p:nvPr/>
        </p:nvCxnSpPr>
        <p:spPr>
          <a:xfrm rot="10800000" flipH="1">
            <a:off x="3592908" y="1236236"/>
            <a:ext cx="750300" cy="1548300"/>
          </a:xfrm>
          <a:prstGeom prst="straightConnector1">
            <a:avLst/>
          </a:prstGeom>
          <a:noFill/>
          <a:ln w="9525" cap="flat" cmpd="sng">
            <a:solidFill>
              <a:srgbClr val="595959"/>
            </a:solidFill>
            <a:prstDash val="solid"/>
            <a:round/>
            <a:headEnd type="none" w="med" len="med"/>
            <a:tailEnd type="triangle" w="med" len="med"/>
          </a:ln>
        </p:spPr>
      </p:cxnSp>
      <p:cxnSp>
        <p:nvCxnSpPr>
          <p:cNvPr id="6413" name="Google Shape;6413;p128"/>
          <p:cNvCxnSpPr>
            <a:stCxn id="6366" idx="6"/>
            <a:endCxn id="6368" idx="2"/>
          </p:cNvCxnSpPr>
          <p:nvPr/>
        </p:nvCxnSpPr>
        <p:spPr>
          <a:xfrm rot="10800000" flipH="1">
            <a:off x="3592908" y="2047436"/>
            <a:ext cx="750300" cy="737100"/>
          </a:xfrm>
          <a:prstGeom prst="straightConnector1">
            <a:avLst/>
          </a:prstGeom>
          <a:noFill/>
          <a:ln w="9525" cap="flat" cmpd="sng">
            <a:solidFill>
              <a:srgbClr val="595959"/>
            </a:solidFill>
            <a:prstDash val="solid"/>
            <a:round/>
            <a:headEnd type="none" w="med" len="med"/>
            <a:tailEnd type="triangle" w="med" len="med"/>
          </a:ln>
        </p:spPr>
      </p:cxnSp>
      <p:cxnSp>
        <p:nvCxnSpPr>
          <p:cNvPr id="6414" name="Google Shape;6414;p128"/>
          <p:cNvCxnSpPr>
            <a:stCxn id="6366" idx="6"/>
            <a:endCxn id="6369" idx="2"/>
          </p:cNvCxnSpPr>
          <p:nvPr/>
        </p:nvCxnSpPr>
        <p:spPr>
          <a:xfrm>
            <a:off x="3592908" y="2784536"/>
            <a:ext cx="750300" cy="27000"/>
          </a:xfrm>
          <a:prstGeom prst="straightConnector1">
            <a:avLst/>
          </a:prstGeom>
          <a:noFill/>
          <a:ln w="9525" cap="flat" cmpd="sng">
            <a:solidFill>
              <a:srgbClr val="595959"/>
            </a:solidFill>
            <a:prstDash val="solid"/>
            <a:round/>
            <a:headEnd type="none" w="med" len="med"/>
            <a:tailEnd type="triangle" w="med" len="med"/>
          </a:ln>
        </p:spPr>
      </p:cxnSp>
      <p:cxnSp>
        <p:nvCxnSpPr>
          <p:cNvPr id="6415" name="Google Shape;6415;p128"/>
          <p:cNvCxnSpPr>
            <a:stCxn id="6366" idx="6"/>
            <a:endCxn id="6370" idx="2"/>
          </p:cNvCxnSpPr>
          <p:nvPr/>
        </p:nvCxnSpPr>
        <p:spPr>
          <a:xfrm>
            <a:off x="3592908" y="2784536"/>
            <a:ext cx="750300" cy="1235400"/>
          </a:xfrm>
          <a:prstGeom prst="straightConnector1">
            <a:avLst/>
          </a:prstGeom>
          <a:noFill/>
          <a:ln w="9525" cap="flat" cmpd="sng">
            <a:solidFill>
              <a:srgbClr val="595959"/>
            </a:solidFill>
            <a:prstDash val="solid"/>
            <a:round/>
            <a:headEnd type="none" w="med" len="med"/>
            <a:tailEnd type="triangle" w="med" len="med"/>
          </a:ln>
        </p:spPr>
      </p:cxnSp>
      <p:cxnSp>
        <p:nvCxnSpPr>
          <p:cNvPr id="6416" name="Google Shape;6416;p128"/>
          <p:cNvCxnSpPr>
            <a:endCxn id="6364" idx="2"/>
          </p:cNvCxnSpPr>
          <p:nvPr/>
        </p:nvCxnSpPr>
        <p:spPr>
          <a:xfrm rot="10800000" flipH="1">
            <a:off x="3592808" y="1236091"/>
            <a:ext cx="750300" cy="2819400"/>
          </a:xfrm>
          <a:prstGeom prst="straightConnector1">
            <a:avLst/>
          </a:prstGeom>
          <a:noFill/>
          <a:ln w="9525" cap="flat" cmpd="sng">
            <a:solidFill>
              <a:srgbClr val="595959"/>
            </a:solidFill>
            <a:prstDash val="solid"/>
            <a:round/>
            <a:headEnd type="none" w="med" len="med"/>
            <a:tailEnd type="triangle" w="med" len="med"/>
          </a:ln>
        </p:spPr>
      </p:cxnSp>
      <p:cxnSp>
        <p:nvCxnSpPr>
          <p:cNvPr id="6417" name="Google Shape;6417;p128"/>
          <p:cNvCxnSpPr>
            <a:stCxn id="6367" idx="6"/>
            <a:endCxn id="6368" idx="2"/>
          </p:cNvCxnSpPr>
          <p:nvPr/>
        </p:nvCxnSpPr>
        <p:spPr>
          <a:xfrm rot="10800000" flipH="1">
            <a:off x="3586908" y="2047284"/>
            <a:ext cx="756300" cy="1972800"/>
          </a:xfrm>
          <a:prstGeom prst="straightConnector1">
            <a:avLst/>
          </a:prstGeom>
          <a:noFill/>
          <a:ln w="9525" cap="flat" cmpd="sng">
            <a:solidFill>
              <a:srgbClr val="595959"/>
            </a:solidFill>
            <a:prstDash val="solid"/>
            <a:round/>
            <a:headEnd type="none" w="med" len="med"/>
            <a:tailEnd type="triangle" w="med" len="med"/>
          </a:ln>
        </p:spPr>
      </p:cxnSp>
      <p:cxnSp>
        <p:nvCxnSpPr>
          <p:cNvPr id="6418" name="Google Shape;6418;p128"/>
          <p:cNvCxnSpPr>
            <a:stCxn id="6367" idx="6"/>
            <a:endCxn id="6369" idx="2"/>
          </p:cNvCxnSpPr>
          <p:nvPr/>
        </p:nvCxnSpPr>
        <p:spPr>
          <a:xfrm rot="10800000" flipH="1">
            <a:off x="3586908" y="2811684"/>
            <a:ext cx="756300" cy="1208400"/>
          </a:xfrm>
          <a:prstGeom prst="straightConnector1">
            <a:avLst/>
          </a:prstGeom>
          <a:noFill/>
          <a:ln w="9525" cap="flat" cmpd="sng">
            <a:solidFill>
              <a:srgbClr val="595959"/>
            </a:solidFill>
            <a:prstDash val="solid"/>
            <a:round/>
            <a:headEnd type="none" w="med" len="med"/>
            <a:tailEnd type="triangle" w="med" len="med"/>
          </a:ln>
        </p:spPr>
      </p:cxnSp>
      <p:cxnSp>
        <p:nvCxnSpPr>
          <p:cNvPr id="6419" name="Google Shape;6419;p128"/>
          <p:cNvCxnSpPr>
            <a:stCxn id="6367" idx="6"/>
            <a:endCxn id="6370" idx="2"/>
          </p:cNvCxnSpPr>
          <p:nvPr/>
        </p:nvCxnSpPr>
        <p:spPr>
          <a:xfrm>
            <a:off x="3586908" y="4020084"/>
            <a:ext cx="756300" cy="0"/>
          </a:xfrm>
          <a:prstGeom prst="straightConnector1">
            <a:avLst/>
          </a:prstGeom>
          <a:noFill/>
          <a:ln w="9525" cap="flat" cmpd="sng">
            <a:solidFill>
              <a:srgbClr val="595959"/>
            </a:solidFill>
            <a:prstDash val="solid"/>
            <a:round/>
            <a:headEnd type="none" w="med" len="med"/>
            <a:tailEnd type="triangle" w="med" len="med"/>
          </a:ln>
        </p:spPr>
      </p:cxnSp>
      <p:cxnSp>
        <p:nvCxnSpPr>
          <p:cNvPr id="6420" name="Google Shape;6420;p128"/>
          <p:cNvCxnSpPr/>
          <p:nvPr/>
        </p:nvCxnSpPr>
        <p:spPr>
          <a:xfrm>
            <a:off x="4936408" y="1218391"/>
            <a:ext cx="750300" cy="0"/>
          </a:xfrm>
          <a:prstGeom prst="straightConnector1">
            <a:avLst/>
          </a:prstGeom>
          <a:noFill/>
          <a:ln w="9525" cap="flat" cmpd="sng">
            <a:solidFill>
              <a:srgbClr val="595959"/>
            </a:solidFill>
            <a:prstDash val="solid"/>
            <a:round/>
            <a:headEnd type="none" w="med" len="med"/>
            <a:tailEnd type="triangle" w="med" len="med"/>
          </a:ln>
        </p:spPr>
      </p:cxnSp>
      <p:cxnSp>
        <p:nvCxnSpPr>
          <p:cNvPr id="6421" name="Google Shape;6421;p128"/>
          <p:cNvCxnSpPr/>
          <p:nvPr/>
        </p:nvCxnSpPr>
        <p:spPr>
          <a:xfrm>
            <a:off x="4936408" y="1218391"/>
            <a:ext cx="750300" cy="811200"/>
          </a:xfrm>
          <a:prstGeom prst="straightConnector1">
            <a:avLst/>
          </a:prstGeom>
          <a:noFill/>
          <a:ln w="9525" cap="flat" cmpd="sng">
            <a:solidFill>
              <a:srgbClr val="595959"/>
            </a:solidFill>
            <a:prstDash val="solid"/>
            <a:round/>
            <a:headEnd type="none" w="med" len="med"/>
            <a:tailEnd type="triangle" w="med" len="med"/>
          </a:ln>
        </p:spPr>
      </p:cxnSp>
      <p:cxnSp>
        <p:nvCxnSpPr>
          <p:cNvPr id="6422" name="Google Shape;6422;p128"/>
          <p:cNvCxnSpPr/>
          <p:nvPr/>
        </p:nvCxnSpPr>
        <p:spPr>
          <a:xfrm>
            <a:off x="4936408" y="1218391"/>
            <a:ext cx="750300" cy="1575600"/>
          </a:xfrm>
          <a:prstGeom prst="straightConnector1">
            <a:avLst/>
          </a:prstGeom>
          <a:noFill/>
          <a:ln w="9525" cap="flat" cmpd="sng">
            <a:solidFill>
              <a:srgbClr val="595959"/>
            </a:solidFill>
            <a:prstDash val="solid"/>
            <a:round/>
            <a:headEnd type="none" w="med" len="med"/>
            <a:tailEnd type="triangle" w="med" len="med"/>
          </a:ln>
        </p:spPr>
      </p:cxnSp>
      <p:cxnSp>
        <p:nvCxnSpPr>
          <p:cNvPr id="6423" name="Google Shape;6423;p128"/>
          <p:cNvCxnSpPr/>
          <p:nvPr/>
        </p:nvCxnSpPr>
        <p:spPr>
          <a:xfrm>
            <a:off x="4936408" y="1218391"/>
            <a:ext cx="750300" cy="2784000"/>
          </a:xfrm>
          <a:prstGeom prst="straightConnector1">
            <a:avLst/>
          </a:prstGeom>
          <a:noFill/>
          <a:ln w="9525" cap="flat" cmpd="sng">
            <a:solidFill>
              <a:srgbClr val="595959"/>
            </a:solidFill>
            <a:prstDash val="solid"/>
            <a:round/>
            <a:headEnd type="none" w="med" len="med"/>
            <a:tailEnd type="triangle" w="med" len="med"/>
          </a:ln>
        </p:spPr>
      </p:cxnSp>
      <p:cxnSp>
        <p:nvCxnSpPr>
          <p:cNvPr id="6424" name="Google Shape;6424;p128"/>
          <p:cNvCxnSpPr/>
          <p:nvPr/>
        </p:nvCxnSpPr>
        <p:spPr>
          <a:xfrm rot="10800000" flipH="1">
            <a:off x="4936408" y="1218513"/>
            <a:ext cx="750300" cy="811200"/>
          </a:xfrm>
          <a:prstGeom prst="straightConnector1">
            <a:avLst/>
          </a:prstGeom>
          <a:noFill/>
          <a:ln w="9525" cap="flat" cmpd="sng">
            <a:solidFill>
              <a:srgbClr val="595959"/>
            </a:solidFill>
            <a:prstDash val="solid"/>
            <a:round/>
            <a:headEnd type="none" w="med" len="med"/>
            <a:tailEnd type="triangle" w="med" len="med"/>
          </a:ln>
        </p:spPr>
      </p:cxnSp>
      <p:cxnSp>
        <p:nvCxnSpPr>
          <p:cNvPr id="6425" name="Google Shape;6425;p128"/>
          <p:cNvCxnSpPr/>
          <p:nvPr/>
        </p:nvCxnSpPr>
        <p:spPr>
          <a:xfrm>
            <a:off x="4936408" y="2029713"/>
            <a:ext cx="750300" cy="0"/>
          </a:xfrm>
          <a:prstGeom prst="straightConnector1">
            <a:avLst/>
          </a:prstGeom>
          <a:noFill/>
          <a:ln w="9525" cap="flat" cmpd="sng">
            <a:solidFill>
              <a:srgbClr val="595959"/>
            </a:solidFill>
            <a:prstDash val="solid"/>
            <a:round/>
            <a:headEnd type="none" w="med" len="med"/>
            <a:tailEnd type="triangle" w="med" len="med"/>
          </a:ln>
        </p:spPr>
      </p:cxnSp>
      <p:cxnSp>
        <p:nvCxnSpPr>
          <p:cNvPr id="6426" name="Google Shape;6426;p128"/>
          <p:cNvCxnSpPr/>
          <p:nvPr/>
        </p:nvCxnSpPr>
        <p:spPr>
          <a:xfrm>
            <a:off x="4936408" y="2029713"/>
            <a:ext cx="750300" cy="764100"/>
          </a:xfrm>
          <a:prstGeom prst="straightConnector1">
            <a:avLst/>
          </a:prstGeom>
          <a:noFill/>
          <a:ln w="9525" cap="flat" cmpd="sng">
            <a:solidFill>
              <a:srgbClr val="595959"/>
            </a:solidFill>
            <a:prstDash val="solid"/>
            <a:round/>
            <a:headEnd type="none" w="med" len="med"/>
            <a:tailEnd type="triangle" w="med" len="med"/>
          </a:ln>
        </p:spPr>
      </p:cxnSp>
      <p:cxnSp>
        <p:nvCxnSpPr>
          <p:cNvPr id="6427" name="Google Shape;6427;p128"/>
          <p:cNvCxnSpPr/>
          <p:nvPr/>
        </p:nvCxnSpPr>
        <p:spPr>
          <a:xfrm>
            <a:off x="4936408" y="2029713"/>
            <a:ext cx="750300" cy="1972800"/>
          </a:xfrm>
          <a:prstGeom prst="straightConnector1">
            <a:avLst/>
          </a:prstGeom>
          <a:noFill/>
          <a:ln w="9525" cap="flat" cmpd="sng">
            <a:solidFill>
              <a:srgbClr val="595959"/>
            </a:solidFill>
            <a:prstDash val="solid"/>
            <a:round/>
            <a:headEnd type="none" w="med" len="med"/>
            <a:tailEnd type="triangle" w="med" len="med"/>
          </a:ln>
        </p:spPr>
      </p:cxnSp>
      <p:cxnSp>
        <p:nvCxnSpPr>
          <p:cNvPr id="6428" name="Google Shape;6428;p128"/>
          <p:cNvCxnSpPr/>
          <p:nvPr/>
        </p:nvCxnSpPr>
        <p:spPr>
          <a:xfrm rot="10800000" flipH="1">
            <a:off x="4936408" y="1218536"/>
            <a:ext cx="750300" cy="1548300"/>
          </a:xfrm>
          <a:prstGeom prst="straightConnector1">
            <a:avLst/>
          </a:prstGeom>
          <a:noFill/>
          <a:ln w="9525" cap="flat" cmpd="sng">
            <a:solidFill>
              <a:srgbClr val="595959"/>
            </a:solidFill>
            <a:prstDash val="solid"/>
            <a:round/>
            <a:headEnd type="none" w="med" len="med"/>
            <a:tailEnd type="triangle" w="med" len="med"/>
          </a:ln>
        </p:spPr>
      </p:cxnSp>
      <p:cxnSp>
        <p:nvCxnSpPr>
          <p:cNvPr id="6429" name="Google Shape;6429;p128"/>
          <p:cNvCxnSpPr/>
          <p:nvPr/>
        </p:nvCxnSpPr>
        <p:spPr>
          <a:xfrm rot="10800000" flipH="1">
            <a:off x="4936408" y="2029736"/>
            <a:ext cx="750300" cy="737100"/>
          </a:xfrm>
          <a:prstGeom prst="straightConnector1">
            <a:avLst/>
          </a:prstGeom>
          <a:noFill/>
          <a:ln w="9525" cap="flat" cmpd="sng">
            <a:solidFill>
              <a:srgbClr val="595959"/>
            </a:solidFill>
            <a:prstDash val="solid"/>
            <a:round/>
            <a:headEnd type="none" w="med" len="med"/>
            <a:tailEnd type="triangle" w="med" len="med"/>
          </a:ln>
        </p:spPr>
      </p:cxnSp>
      <p:cxnSp>
        <p:nvCxnSpPr>
          <p:cNvPr id="6430" name="Google Shape;6430;p128"/>
          <p:cNvCxnSpPr/>
          <p:nvPr/>
        </p:nvCxnSpPr>
        <p:spPr>
          <a:xfrm>
            <a:off x="4936408" y="2766836"/>
            <a:ext cx="750300" cy="27000"/>
          </a:xfrm>
          <a:prstGeom prst="straightConnector1">
            <a:avLst/>
          </a:prstGeom>
          <a:noFill/>
          <a:ln w="9525" cap="flat" cmpd="sng">
            <a:solidFill>
              <a:srgbClr val="595959"/>
            </a:solidFill>
            <a:prstDash val="solid"/>
            <a:round/>
            <a:headEnd type="none" w="med" len="med"/>
            <a:tailEnd type="triangle" w="med" len="med"/>
          </a:ln>
        </p:spPr>
      </p:cxnSp>
      <p:cxnSp>
        <p:nvCxnSpPr>
          <p:cNvPr id="6431" name="Google Shape;6431;p128"/>
          <p:cNvCxnSpPr/>
          <p:nvPr/>
        </p:nvCxnSpPr>
        <p:spPr>
          <a:xfrm>
            <a:off x="4936408" y="2766836"/>
            <a:ext cx="750300" cy="1235400"/>
          </a:xfrm>
          <a:prstGeom prst="straightConnector1">
            <a:avLst/>
          </a:prstGeom>
          <a:noFill/>
          <a:ln w="9525" cap="flat" cmpd="sng">
            <a:solidFill>
              <a:srgbClr val="595959"/>
            </a:solidFill>
            <a:prstDash val="solid"/>
            <a:round/>
            <a:headEnd type="none" w="med" len="med"/>
            <a:tailEnd type="triangle" w="med" len="med"/>
          </a:ln>
        </p:spPr>
      </p:cxnSp>
      <p:cxnSp>
        <p:nvCxnSpPr>
          <p:cNvPr id="6432" name="Google Shape;6432;p128"/>
          <p:cNvCxnSpPr/>
          <p:nvPr/>
        </p:nvCxnSpPr>
        <p:spPr>
          <a:xfrm rot="10800000" flipH="1">
            <a:off x="4936308" y="1218391"/>
            <a:ext cx="750300" cy="2819400"/>
          </a:xfrm>
          <a:prstGeom prst="straightConnector1">
            <a:avLst/>
          </a:prstGeom>
          <a:noFill/>
          <a:ln w="9525" cap="flat" cmpd="sng">
            <a:solidFill>
              <a:srgbClr val="595959"/>
            </a:solidFill>
            <a:prstDash val="solid"/>
            <a:round/>
            <a:headEnd type="none" w="med" len="med"/>
            <a:tailEnd type="triangle" w="med" len="med"/>
          </a:ln>
        </p:spPr>
      </p:cxnSp>
      <p:cxnSp>
        <p:nvCxnSpPr>
          <p:cNvPr id="6433" name="Google Shape;6433;p128"/>
          <p:cNvCxnSpPr/>
          <p:nvPr/>
        </p:nvCxnSpPr>
        <p:spPr>
          <a:xfrm rot="10800000" flipH="1">
            <a:off x="4936408" y="2029584"/>
            <a:ext cx="750300" cy="1972800"/>
          </a:xfrm>
          <a:prstGeom prst="straightConnector1">
            <a:avLst/>
          </a:prstGeom>
          <a:noFill/>
          <a:ln w="9525" cap="flat" cmpd="sng">
            <a:solidFill>
              <a:srgbClr val="595959"/>
            </a:solidFill>
            <a:prstDash val="solid"/>
            <a:round/>
            <a:headEnd type="none" w="med" len="med"/>
            <a:tailEnd type="triangle" w="med" len="med"/>
          </a:ln>
        </p:spPr>
      </p:cxnSp>
      <p:cxnSp>
        <p:nvCxnSpPr>
          <p:cNvPr id="6434" name="Google Shape;6434;p128"/>
          <p:cNvCxnSpPr/>
          <p:nvPr/>
        </p:nvCxnSpPr>
        <p:spPr>
          <a:xfrm rot="10800000" flipH="1">
            <a:off x="4936408" y="2793984"/>
            <a:ext cx="750300" cy="1208400"/>
          </a:xfrm>
          <a:prstGeom prst="straightConnector1">
            <a:avLst/>
          </a:prstGeom>
          <a:noFill/>
          <a:ln w="9525" cap="flat" cmpd="sng">
            <a:solidFill>
              <a:srgbClr val="595959"/>
            </a:solidFill>
            <a:prstDash val="solid"/>
            <a:round/>
            <a:headEnd type="none" w="med" len="med"/>
            <a:tailEnd type="triangle" w="med" len="med"/>
          </a:ln>
        </p:spPr>
      </p:cxnSp>
      <p:cxnSp>
        <p:nvCxnSpPr>
          <p:cNvPr id="6435" name="Google Shape;6435;p128"/>
          <p:cNvCxnSpPr/>
          <p:nvPr/>
        </p:nvCxnSpPr>
        <p:spPr>
          <a:xfrm>
            <a:off x="4936408" y="4002384"/>
            <a:ext cx="750300" cy="0"/>
          </a:xfrm>
          <a:prstGeom prst="straightConnector1">
            <a:avLst/>
          </a:prstGeom>
          <a:noFill/>
          <a:ln w="9525" cap="flat" cmpd="sng">
            <a:solidFill>
              <a:srgbClr val="595959"/>
            </a:solidFill>
            <a:prstDash val="solid"/>
            <a:round/>
            <a:headEnd type="none" w="med" len="med"/>
            <a:tailEnd type="triangle" w="med" len="med"/>
          </a:ln>
        </p:spPr>
      </p:cxnSp>
      <p:sp>
        <p:nvSpPr>
          <p:cNvPr id="6436" name="Google Shape;6436;p128"/>
          <p:cNvSpPr txBox="1"/>
          <p:nvPr/>
        </p:nvSpPr>
        <p:spPr>
          <a:xfrm>
            <a:off x="4183347" y="4451175"/>
            <a:ext cx="9126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onsolas"/>
                <a:ea typeface="Consolas"/>
                <a:cs typeface="Consolas"/>
                <a:sym typeface="Consolas"/>
              </a:rPr>
              <a:t>A</a:t>
            </a:r>
            <a:r>
              <a:rPr lang="en" baseline="30000">
                <a:latin typeface="Consolas"/>
                <a:ea typeface="Consolas"/>
                <a:cs typeface="Consolas"/>
                <a:sym typeface="Consolas"/>
              </a:rPr>
              <a:t>[2]</a:t>
            </a:r>
            <a:endParaRPr baseline="30000">
              <a:latin typeface="Consolas"/>
              <a:ea typeface="Consolas"/>
              <a:cs typeface="Consolas"/>
              <a:sym typeface="Consolas"/>
            </a:endParaRPr>
          </a:p>
        </p:txBody>
      </p:sp>
      <p:cxnSp>
        <p:nvCxnSpPr>
          <p:cNvPr id="6437" name="Google Shape;6437;p128"/>
          <p:cNvCxnSpPr>
            <a:stCxn id="6371" idx="6"/>
            <a:endCxn id="6349" idx="2"/>
          </p:cNvCxnSpPr>
          <p:nvPr/>
        </p:nvCxnSpPr>
        <p:spPr>
          <a:xfrm rot="10800000" flipH="1">
            <a:off x="6279996" y="2411761"/>
            <a:ext cx="995700" cy="372900"/>
          </a:xfrm>
          <a:prstGeom prst="straightConnector1">
            <a:avLst/>
          </a:prstGeom>
          <a:noFill/>
          <a:ln w="9525" cap="flat" cmpd="sng">
            <a:solidFill>
              <a:srgbClr val="595959"/>
            </a:solidFill>
            <a:prstDash val="solid"/>
            <a:round/>
            <a:headEnd type="none" w="med" len="med"/>
            <a:tailEnd type="triangle" w="med" len="med"/>
          </a:ln>
        </p:spPr>
      </p:cxnSp>
      <p:sp>
        <p:nvSpPr>
          <p:cNvPr id="6438" name="Google Shape;6438;p128"/>
          <p:cNvSpPr txBox="1"/>
          <p:nvPr/>
        </p:nvSpPr>
        <p:spPr>
          <a:xfrm>
            <a:off x="7088922" y="4451175"/>
            <a:ext cx="9126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onsolas"/>
                <a:ea typeface="Consolas"/>
                <a:cs typeface="Consolas"/>
                <a:sym typeface="Consolas"/>
              </a:rPr>
              <a:t>A</a:t>
            </a:r>
            <a:r>
              <a:rPr lang="en" baseline="30000">
                <a:latin typeface="Consolas"/>
                <a:ea typeface="Consolas"/>
                <a:cs typeface="Consolas"/>
                <a:sym typeface="Consolas"/>
              </a:rPr>
              <a:t>[4]</a:t>
            </a:r>
            <a:endParaRPr baseline="30000">
              <a:latin typeface="Consolas"/>
              <a:ea typeface="Consolas"/>
              <a:cs typeface="Consolas"/>
              <a:sym typeface="Consolas"/>
            </a:endParaRPr>
          </a:p>
        </p:txBody>
      </p:sp>
      <p:cxnSp>
        <p:nvCxnSpPr>
          <p:cNvPr id="6439" name="Google Shape;6439;p128"/>
          <p:cNvCxnSpPr/>
          <p:nvPr/>
        </p:nvCxnSpPr>
        <p:spPr>
          <a:xfrm flipH="1">
            <a:off x="4636700" y="3215775"/>
            <a:ext cx="6000" cy="450000"/>
          </a:xfrm>
          <a:prstGeom prst="straightConnector1">
            <a:avLst/>
          </a:prstGeom>
          <a:noFill/>
          <a:ln w="28575" cap="flat" cmpd="sng">
            <a:solidFill>
              <a:srgbClr val="595959"/>
            </a:solidFill>
            <a:prstDash val="dot"/>
            <a:round/>
            <a:headEnd type="none" w="med" len="med"/>
            <a:tailEnd type="none" w="med" len="med"/>
          </a:ln>
        </p:spPr>
      </p:cxnSp>
      <p:cxnSp>
        <p:nvCxnSpPr>
          <p:cNvPr id="6440" name="Google Shape;6440;p128"/>
          <p:cNvCxnSpPr/>
          <p:nvPr/>
        </p:nvCxnSpPr>
        <p:spPr>
          <a:xfrm flipH="1">
            <a:off x="5980300" y="3215763"/>
            <a:ext cx="6000" cy="450000"/>
          </a:xfrm>
          <a:prstGeom prst="straightConnector1">
            <a:avLst/>
          </a:prstGeom>
          <a:noFill/>
          <a:ln w="28575" cap="flat" cmpd="sng">
            <a:solidFill>
              <a:srgbClr val="595959"/>
            </a:solidFill>
            <a:prstDash val="dot"/>
            <a:round/>
            <a:headEnd type="none" w="med" len="med"/>
            <a:tailEnd type="none" w="med" len="med"/>
          </a:ln>
        </p:spPr>
      </p:cxn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6444"/>
        <p:cNvGrpSpPr/>
        <p:nvPr/>
      </p:nvGrpSpPr>
      <p:grpSpPr>
        <a:xfrm>
          <a:off x="0" y="0"/>
          <a:ext cx="0" cy="0"/>
          <a:chOff x="0" y="0"/>
          <a:chExt cx="0" cy="0"/>
        </a:xfrm>
      </p:grpSpPr>
      <p:sp>
        <p:nvSpPr>
          <p:cNvPr id="6445" name="Google Shape;6445;p129"/>
          <p:cNvSpPr txBox="1"/>
          <p:nvPr/>
        </p:nvSpPr>
        <p:spPr>
          <a:xfrm>
            <a:off x="499792" y="927225"/>
            <a:ext cx="1398600" cy="3762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rgbClr val="FFFFFF"/>
                </a:solidFill>
                <a:latin typeface="Consolas"/>
                <a:ea typeface="Consolas"/>
                <a:cs typeface="Consolas"/>
                <a:sym typeface="Consolas"/>
              </a:rPr>
              <a:t>Input Layer</a:t>
            </a:r>
            <a:endParaRPr sz="1200">
              <a:solidFill>
                <a:srgbClr val="FFFFFF"/>
              </a:solidFill>
              <a:latin typeface="Consolas"/>
              <a:ea typeface="Consolas"/>
              <a:cs typeface="Consolas"/>
              <a:sym typeface="Consolas"/>
            </a:endParaRPr>
          </a:p>
        </p:txBody>
      </p:sp>
      <p:sp>
        <p:nvSpPr>
          <p:cNvPr id="6446" name="Google Shape;6446;p129"/>
          <p:cNvSpPr txBox="1"/>
          <p:nvPr/>
        </p:nvSpPr>
        <p:spPr>
          <a:xfrm>
            <a:off x="3962851" y="316125"/>
            <a:ext cx="1353600" cy="3762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rgbClr val="FFFFFF"/>
                </a:solidFill>
                <a:latin typeface="Consolas"/>
                <a:ea typeface="Consolas"/>
                <a:cs typeface="Consolas"/>
                <a:sym typeface="Consolas"/>
              </a:rPr>
              <a:t>Hidden Layers</a:t>
            </a:r>
            <a:endParaRPr sz="1200">
              <a:solidFill>
                <a:srgbClr val="FFFFFF"/>
              </a:solidFill>
              <a:latin typeface="Consolas"/>
              <a:ea typeface="Consolas"/>
              <a:cs typeface="Consolas"/>
              <a:sym typeface="Consolas"/>
            </a:endParaRPr>
          </a:p>
        </p:txBody>
      </p:sp>
      <p:sp>
        <p:nvSpPr>
          <p:cNvPr id="6447" name="Google Shape;6447;p129"/>
          <p:cNvSpPr txBox="1"/>
          <p:nvPr/>
        </p:nvSpPr>
        <p:spPr>
          <a:xfrm>
            <a:off x="6935622" y="927225"/>
            <a:ext cx="1219200" cy="3762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rgbClr val="FFFFFF"/>
                </a:solidFill>
                <a:latin typeface="Consolas"/>
                <a:ea typeface="Consolas"/>
                <a:cs typeface="Consolas"/>
                <a:sym typeface="Consolas"/>
              </a:rPr>
              <a:t>Output Layer</a:t>
            </a:r>
            <a:endParaRPr sz="1200">
              <a:solidFill>
                <a:srgbClr val="FFFFFF"/>
              </a:solidFill>
              <a:latin typeface="Consolas"/>
              <a:ea typeface="Consolas"/>
              <a:cs typeface="Consolas"/>
              <a:sym typeface="Consolas"/>
            </a:endParaRPr>
          </a:p>
        </p:txBody>
      </p:sp>
      <p:sp>
        <p:nvSpPr>
          <p:cNvPr id="6448" name="Google Shape;6448;p129"/>
          <p:cNvSpPr txBox="1"/>
          <p:nvPr/>
        </p:nvSpPr>
        <p:spPr>
          <a:xfrm>
            <a:off x="1007628" y="3844100"/>
            <a:ext cx="912600" cy="376200"/>
          </a:xfrm>
          <a:prstGeom prst="rect">
            <a:avLst/>
          </a:prstGeom>
          <a:no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FFFF"/>
                </a:solidFill>
                <a:latin typeface="Consolas"/>
                <a:ea typeface="Consolas"/>
                <a:cs typeface="Consolas"/>
                <a:sym typeface="Consolas"/>
              </a:rPr>
              <a:t>X = A</a:t>
            </a:r>
            <a:r>
              <a:rPr lang="en" baseline="30000">
                <a:solidFill>
                  <a:srgbClr val="FFFFFF"/>
                </a:solidFill>
                <a:latin typeface="Consolas"/>
                <a:ea typeface="Consolas"/>
                <a:cs typeface="Consolas"/>
                <a:sym typeface="Consolas"/>
              </a:rPr>
              <a:t>[0]</a:t>
            </a:r>
            <a:endParaRPr baseline="30000">
              <a:solidFill>
                <a:srgbClr val="FFFFFF"/>
              </a:solidFill>
              <a:latin typeface="Consolas"/>
              <a:ea typeface="Consolas"/>
              <a:cs typeface="Consolas"/>
              <a:sym typeface="Consolas"/>
            </a:endParaRPr>
          </a:p>
        </p:txBody>
      </p:sp>
      <p:sp>
        <p:nvSpPr>
          <p:cNvPr id="6449" name="Google Shape;6449;p129"/>
          <p:cNvSpPr/>
          <p:nvPr/>
        </p:nvSpPr>
        <p:spPr>
          <a:xfrm>
            <a:off x="1424168" y="1707444"/>
            <a:ext cx="79500" cy="68400"/>
          </a:xfrm>
          <a:prstGeom prst="flowChartConnector">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0" name="Google Shape;6450;p129"/>
          <p:cNvSpPr/>
          <p:nvPr/>
        </p:nvSpPr>
        <p:spPr>
          <a:xfrm>
            <a:off x="1424168" y="1974931"/>
            <a:ext cx="79500" cy="68400"/>
          </a:xfrm>
          <a:prstGeom prst="flowChartConnector">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1" name="Google Shape;6451;p129"/>
          <p:cNvSpPr/>
          <p:nvPr/>
        </p:nvSpPr>
        <p:spPr>
          <a:xfrm>
            <a:off x="1424168" y="2242418"/>
            <a:ext cx="79500" cy="68400"/>
          </a:xfrm>
          <a:prstGeom prst="flowChartConnector">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2" name="Google Shape;6452;p129"/>
          <p:cNvSpPr/>
          <p:nvPr/>
        </p:nvSpPr>
        <p:spPr>
          <a:xfrm>
            <a:off x="7275822" y="2132926"/>
            <a:ext cx="538800" cy="557700"/>
          </a:xfrm>
          <a:prstGeom prst="ellipse">
            <a:avLst/>
          </a:prstGeom>
          <a:gradFill>
            <a:gsLst>
              <a:gs pos="0">
                <a:srgbClr val="D8EDBA">
                  <a:alpha val="26274"/>
                </a:srgbClr>
              </a:gs>
              <a:gs pos="100000">
                <a:srgbClr val="BF06E8">
                  <a:alpha val="16862"/>
                </a:srgbClr>
              </a:gs>
            </a:gsLst>
            <a:lin ang="13500032" scaled="0"/>
          </a:gradFill>
          <a:ln w="19050" cap="flat" cmpd="sng">
            <a:solidFill>
              <a:srgbClr val="F4CC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rgbClr val="F4CCCC"/>
                </a:solidFill>
              </a:rPr>
              <a:t>a</a:t>
            </a:r>
            <a:r>
              <a:rPr lang="en" sz="1100" baseline="30000">
                <a:solidFill>
                  <a:srgbClr val="F4CCCC"/>
                </a:solidFill>
              </a:rPr>
              <a:t>[4]</a:t>
            </a:r>
            <a:endParaRPr sz="1600">
              <a:solidFill>
                <a:srgbClr val="F4CCCC"/>
              </a:solidFill>
            </a:endParaRPr>
          </a:p>
        </p:txBody>
      </p:sp>
      <p:cxnSp>
        <p:nvCxnSpPr>
          <p:cNvPr id="6453" name="Google Shape;6453;p129"/>
          <p:cNvCxnSpPr>
            <a:stCxn id="6452" idx="6"/>
            <a:endCxn id="6454" idx="1"/>
          </p:cNvCxnSpPr>
          <p:nvPr/>
        </p:nvCxnSpPr>
        <p:spPr>
          <a:xfrm rot="10800000" flipH="1">
            <a:off x="7814622" y="2398276"/>
            <a:ext cx="435900" cy="13500"/>
          </a:xfrm>
          <a:prstGeom prst="straightConnector1">
            <a:avLst/>
          </a:prstGeom>
          <a:noFill/>
          <a:ln w="19050" cap="flat" cmpd="sng">
            <a:solidFill>
              <a:srgbClr val="FFFFFF"/>
            </a:solidFill>
            <a:prstDash val="solid"/>
            <a:round/>
            <a:headEnd type="none" w="med" len="med"/>
            <a:tailEnd type="triangle" w="med" len="med"/>
          </a:ln>
        </p:spPr>
      </p:cxnSp>
      <p:sp>
        <p:nvSpPr>
          <p:cNvPr id="6455" name="Google Shape;6455;p129"/>
          <p:cNvSpPr txBox="1"/>
          <p:nvPr/>
        </p:nvSpPr>
        <p:spPr>
          <a:xfrm>
            <a:off x="2840047" y="4451175"/>
            <a:ext cx="912600" cy="376200"/>
          </a:xfrm>
          <a:prstGeom prst="rect">
            <a:avLst/>
          </a:prstGeom>
          <a:no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FFFF"/>
                </a:solidFill>
                <a:latin typeface="Consolas"/>
                <a:ea typeface="Consolas"/>
                <a:cs typeface="Consolas"/>
                <a:sym typeface="Consolas"/>
              </a:rPr>
              <a:t>A</a:t>
            </a:r>
            <a:r>
              <a:rPr lang="en" baseline="30000">
                <a:solidFill>
                  <a:srgbClr val="FFFFFF"/>
                </a:solidFill>
                <a:latin typeface="Consolas"/>
                <a:ea typeface="Consolas"/>
                <a:cs typeface="Consolas"/>
                <a:sym typeface="Consolas"/>
              </a:rPr>
              <a:t>[1]</a:t>
            </a:r>
            <a:endParaRPr baseline="30000">
              <a:solidFill>
                <a:srgbClr val="FFFFFF"/>
              </a:solidFill>
              <a:latin typeface="Consolas"/>
              <a:ea typeface="Consolas"/>
              <a:cs typeface="Consolas"/>
              <a:sym typeface="Consolas"/>
            </a:endParaRPr>
          </a:p>
        </p:txBody>
      </p:sp>
      <p:sp>
        <p:nvSpPr>
          <p:cNvPr id="6456" name="Google Shape;6456;p129"/>
          <p:cNvSpPr txBox="1"/>
          <p:nvPr/>
        </p:nvSpPr>
        <p:spPr>
          <a:xfrm>
            <a:off x="5526647" y="4451175"/>
            <a:ext cx="912600" cy="376200"/>
          </a:xfrm>
          <a:prstGeom prst="rect">
            <a:avLst/>
          </a:prstGeom>
          <a:no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FFFF"/>
                </a:solidFill>
                <a:latin typeface="Consolas"/>
                <a:ea typeface="Consolas"/>
                <a:cs typeface="Consolas"/>
                <a:sym typeface="Consolas"/>
              </a:rPr>
              <a:t>A</a:t>
            </a:r>
            <a:r>
              <a:rPr lang="en" baseline="30000">
                <a:solidFill>
                  <a:srgbClr val="FFFFFF"/>
                </a:solidFill>
                <a:latin typeface="Consolas"/>
                <a:ea typeface="Consolas"/>
                <a:cs typeface="Consolas"/>
                <a:sym typeface="Consolas"/>
              </a:rPr>
              <a:t>[3]</a:t>
            </a:r>
            <a:endParaRPr baseline="30000">
              <a:solidFill>
                <a:srgbClr val="FFFFFF"/>
              </a:solidFill>
              <a:latin typeface="Consolas"/>
              <a:ea typeface="Consolas"/>
              <a:cs typeface="Consolas"/>
              <a:sym typeface="Consolas"/>
            </a:endParaRPr>
          </a:p>
        </p:txBody>
      </p:sp>
      <p:sp>
        <p:nvSpPr>
          <p:cNvPr id="6457" name="Google Shape;6457;p129"/>
          <p:cNvSpPr/>
          <p:nvPr/>
        </p:nvSpPr>
        <p:spPr>
          <a:xfrm>
            <a:off x="1025558" y="1495876"/>
            <a:ext cx="347100" cy="1971000"/>
          </a:xfrm>
          <a:prstGeom prst="leftBracket">
            <a:avLst>
              <a:gd name="adj" fmla="val 8333"/>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8" name="Google Shape;6458;p129"/>
          <p:cNvSpPr txBox="1"/>
          <p:nvPr/>
        </p:nvSpPr>
        <p:spPr>
          <a:xfrm>
            <a:off x="441325" y="2293275"/>
            <a:ext cx="452100" cy="376200"/>
          </a:xfrm>
          <a:prstGeom prst="rect">
            <a:avLst/>
          </a:prstGeom>
          <a:no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solidFill>
                  <a:srgbClr val="FFFFFF"/>
                </a:solidFill>
                <a:latin typeface="Consolas"/>
                <a:ea typeface="Consolas"/>
                <a:cs typeface="Consolas"/>
                <a:sym typeface="Consolas"/>
              </a:rPr>
              <a:t>X</a:t>
            </a:r>
            <a:endParaRPr sz="1200" b="1">
              <a:solidFill>
                <a:srgbClr val="FFFFFF"/>
              </a:solidFill>
              <a:latin typeface="Consolas"/>
              <a:ea typeface="Consolas"/>
              <a:cs typeface="Consolas"/>
              <a:sym typeface="Consolas"/>
            </a:endParaRPr>
          </a:p>
        </p:txBody>
      </p:sp>
      <p:cxnSp>
        <p:nvCxnSpPr>
          <p:cNvPr id="6459" name="Google Shape;6459;p129"/>
          <p:cNvCxnSpPr>
            <a:stCxn id="6460" idx="6"/>
            <a:endCxn id="6452" idx="2"/>
          </p:cNvCxnSpPr>
          <p:nvPr/>
        </p:nvCxnSpPr>
        <p:spPr>
          <a:xfrm rot="10800000" flipH="1">
            <a:off x="6280008" y="2411784"/>
            <a:ext cx="995700" cy="1590600"/>
          </a:xfrm>
          <a:prstGeom prst="straightConnector1">
            <a:avLst/>
          </a:prstGeom>
          <a:noFill/>
          <a:ln w="9525" cap="flat" cmpd="sng">
            <a:solidFill>
              <a:srgbClr val="FFFFFF"/>
            </a:solidFill>
            <a:prstDash val="solid"/>
            <a:round/>
            <a:headEnd type="none" w="med" len="med"/>
            <a:tailEnd type="triangle" w="med" len="med"/>
          </a:ln>
        </p:spPr>
      </p:cxnSp>
      <p:cxnSp>
        <p:nvCxnSpPr>
          <p:cNvPr id="6461" name="Google Shape;6461;p129"/>
          <p:cNvCxnSpPr>
            <a:stCxn id="6462" idx="6"/>
            <a:endCxn id="6452" idx="2"/>
          </p:cNvCxnSpPr>
          <p:nvPr/>
        </p:nvCxnSpPr>
        <p:spPr>
          <a:xfrm>
            <a:off x="6280008" y="2010363"/>
            <a:ext cx="995700" cy="401400"/>
          </a:xfrm>
          <a:prstGeom prst="straightConnector1">
            <a:avLst/>
          </a:prstGeom>
          <a:noFill/>
          <a:ln w="9525" cap="flat" cmpd="sng">
            <a:solidFill>
              <a:srgbClr val="FFFFFF"/>
            </a:solidFill>
            <a:prstDash val="solid"/>
            <a:round/>
            <a:headEnd type="none" w="med" len="med"/>
            <a:tailEnd type="triangle" w="med" len="med"/>
          </a:ln>
        </p:spPr>
      </p:cxnSp>
      <p:cxnSp>
        <p:nvCxnSpPr>
          <p:cNvPr id="6463" name="Google Shape;6463;p129"/>
          <p:cNvCxnSpPr>
            <a:stCxn id="6464" idx="6"/>
            <a:endCxn id="6452" idx="2"/>
          </p:cNvCxnSpPr>
          <p:nvPr/>
        </p:nvCxnSpPr>
        <p:spPr>
          <a:xfrm>
            <a:off x="6280008" y="1236091"/>
            <a:ext cx="995700" cy="1175700"/>
          </a:xfrm>
          <a:prstGeom prst="straightConnector1">
            <a:avLst/>
          </a:prstGeom>
          <a:noFill/>
          <a:ln w="9525" cap="flat" cmpd="sng">
            <a:solidFill>
              <a:srgbClr val="FFFFFF"/>
            </a:solidFill>
            <a:prstDash val="solid"/>
            <a:round/>
            <a:headEnd type="none" w="med" len="med"/>
            <a:tailEnd type="triangle" w="med" len="med"/>
          </a:ln>
        </p:spPr>
      </p:cxnSp>
      <p:cxnSp>
        <p:nvCxnSpPr>
          <p:cNvPr id="6465" name="Google Shape;6465;p129"/>
          <p:cNvCxnSpPr>
            <a:stCxn id="6466" idx="6"/>
            <a:endCxn id="6467" idx="2"/>
          </p:cNvCxnSpPr>
          <p:nvPr/>
        </p:nvCxnSpPr>
        <p:spPr>
          <a:xfrm>
            <a:off x="3592908" y="1236091"/>
            <a:ext cx="750300" cy="0"/>
          </a:xfrm>
          <a:prstGeom prst="straightConnector1">
            <a:avLst/>
          </a:prstGeom>
          <a:noFill/>
          <a:ln w="9525" cap="flat" cmpd="sng">
            <a:solidFill>
              <a:schemeClr val="lt2"/>
            </a:solidFill>
            <a:prstDash val="solid"/>
            <a:round/>
            <a:headEnd type="none" w="med" len="med"/>
            <a:tailEnd type="triangle" w="med" len="med"/>
          </a:ln>
        </p:spPr>
      </p:cxnSp>
      <p:sp>
        <p:nvSpPr>
          <p:cNvPr id="6454" name="Google Shape;6454;p129"/>
          <p:cNvSpPr txBox="1"/>
          <p:nvPr/>
        </p:nvSpPr>
        <p:spPr>
          <a:xfrm>
            <a:off x="8250575" y="2210175"/>
            <a:ext cx="452100" cy="376200"/>
          </a:xfrm>
          <a:prstGeom prst="rect">
            <a:avLst/>
          </a:prstGeom>
          <a:no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1100" b="1">
                <a:solidFill>
                  <a:srgbClr val="FFFFFF"/>
                </a:solidFill>
                <a:latin typeface="Consolas"/>
                <a:ea typeface="Consolas"/>
                <a:cs typeface="Consolas"/>
                <a:sym typeface="Consolas"/>
              </a:rPr>
              <a:t>Ŷ</a:t>
            </a:r>
            <a:endParaRPr sz="1200" b="1">
              <a:solidFill>
                <a:srgbClr val="FFFFFF"/>
              </a:solidFill>
              <a:latin typeface="Consolas"/>
              <a:ea typeface="Consolas"/>
              <a:cs typeface="Consolas"/>
              <a:sym typeface="Consolas"/>
            </a:endParaRPr>
          </a:p>
        </p:txBody>
      </p:sp>
      <p:sp>
        <p:nvSpPr>
          <p:cNvPr id="6466" name="Google Shape;6466;p129"/>
          <p:cNvSpPr/>
          <p:nvPr/>
        </p:nvSpPr>
        <p:spPr>
          <a:xfrm>
            <a:off x="2999808" y="930241"/>
            <a:ext cx="593100" cy="611700"/>
          </a:xfrm>
          <a:prstGeom prst="ellipse">
            <a:avLst/>
          </a:prstGeom>
          <a:gradFill>
            <a:gsLst>
              <a:gs pos="0">
                <a:srgbClr val="69D4F4">
                  <a:alpha val="26274"/>
                </a:srgbClr>
              </a:gs>
              <a:gs pos="100000">
                <a:srgbClr val="9F39D5">
                  <a:alpha val="16862"/>
                </a:srgbClr>
              </a:gs>
            </a:gsLst>
            <a:lin ang="13500032" scaled="0"/>
          </a:gradFill>
          <a:ln w="1905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rgbClr val="D9EAD3"/>
                </a:solidFill>
              </a:rPr>
              <a:t>a</a:t>
            </a:r>
            <a:r>
              <a:rPr lang="en" sz="1100" baseline="30000">
                <a:solidFill>
                  <a:srgbClr val="D9EAD3"/>
                </a:solidFill>
              </a:rPr>
              <a:t>[1]</a:t>
            </a:r>
            <a:r>
              <a:rPr lang="en" sz="1100" baseline="-25000">
                <a:solidFill>
                  <a:srgbClr val="D9EAD3"/>
                </a:solidFill>
              </a:rPr>
              <a:t>1</a:t>
            </a:r>
            <a:endParaRPr sz="1200" baseline="-25000">
              <a:solidFill>
                <a:srgbClr val="D9EAD3"/>
              </a:solidFill>
            </a:endParaRPr>
          </a:p>
        </p:txBody>
      </p:sp>
      <p:sp>
        <p:nvSpPr>
          <p:cNvPr id="6468" name="Google Shape;6468;p129"/>
          <p:cNvSpPr/>
          <p:nvPr/>
        </p:nvSpPr>
        <p:spPr>
          <a:xfrm>
            <a:off x="2999808" y="1741563"/>
            <a:ext cx="593100" cy="611700"/>
          </a:xfrm>
          <a:prstGeom prst="ellipse">
            <a:avLst/>
          </a:prstGeom>
          <a:gradFill>
            <a:gsLst>
              <a:gs pos="0">
                <a:srgbClr val="69D4F4">
                  <a:alpha val="26274"/>
                </a:srgbClr>
              </a:gs>
              <a:gs pos="100000">
                <a:srgbClr val="9F39D5">
                  <a:alpha val="16862"/>
                </a:srgbClr>
              </a:gs>
            </a:gsLst>
            <a:lin ang="13500032" scaled="0"/>
          </a:gradFill>
          <a:ln w="1905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rgbClr val="D9EAD3"/>
                </a:solidFill>
              </a:rPr>
              <a:t>a</a:t>
            </a:r>
            <a:r>
              <a:rPr lang="en" sz="1100" baseline="30000">
                <a:solidFill>
                  <a:srgbClr val="D9EAD3"/>
                </a:solidFill>
              </a:rPr>
              <a:t>[1]</a:t>
            </a:r>
            <a:r>
              <a:rPr lang="en" sz="1100" baseline="-25000">
                <a:solidFill>
                  <a:srgbClr val="D9EAD3"/>
                </a:solidFill>
              </a:rPr>
              <a:t>2</a:t>
            </a:r>
            <a:endParaRPr sz="1600">
              <a:solidFill>
                <a:srgbClr val="D9EAD3"/>
              </a:solidFill>
            </a:endParaRPr>
          </a:p>
        </p:txBody>
      </p:sp>
      <p:sp>
        <p:nvSpPr>
          <p:cNvPr id="6469" name="Google Shape;6469;p129"/>
          <p:cNvSpPr/>
          <p:nvPr/>
        </p:nvSpPr>
        <p:spPr>
          <a:xfrm>
            <a:off x="2999808" y="2478686"/>
            <a:ext cx="593100" cy="611700"/>
          </a:xfrm>
          <a:prstGeom prst="ellipse">
            <a:avLst/>
          </a:prstGeom>
          <a:gradFill>
            <a:gsLst>
              <a:gs pos="0">
                <a:srgbClr val="69D4F4">
                  <a:alpha val="26274"/>
                </a:srgbClr>
              </a:gs>
              <a:gs pos="100000">
                <a:srgbClr val="9F39D5">
                  <a:alpha val="16862"/>
                </a:srgbClr>
              </a:gs>
            </a:gsLst>
            <a:lin ang="13500032" scaled="0"/>
          </a:gradFill>
          <a:ln w="1905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rgbClr val="D9EAD3"/>
                </a:solidFill>
              </a:rPr>
              <a:t>a</a:t>
            </a:r>
            <a:r>
              <a:rPr lang="en" sz="1100" baseline="30000">
                <a:solidFill>
                  <a:srgbClr val="D9EAD3"/>
                </a:solidFill>
              </a:rPr>
              <a:t>[1]</a:t>
            </a:r>
            <a:r>
              <a:rPr lang="en" sz="1100" baseline="-25000">
                <a:solidFill>
                  <a:srgbClr val="D9EAD3"/>
                </a:solidFill>
              </a:rPr>
              <a:t>3</a:t>
            </a:r>
            <a:endParaRPr sz="1600">
              <a:solidFill>
                <a:srgbClr val="D9EAD3"/>
              </a:solidFill>
            </a:endParaRPr>
          </a:p>
        </p:txBody>
      </p:sp>
      <p:sp>
        <p:nvSpPr>
          <p:cNvPr id="6470" name="Google Shape;6470;p129"/>
          <p:cNvSpPr/>
          <p:nvPr/>
        </p:nvSpPr>
        <p:spPr>
          <a:xfrm>
            <a:off x="2999808" y="3714234"/>
            <a:ext cx="587100" cy="611700"/>
          </a:xfrm>
          <a:prstGeom prst="ellipse">
            <a:avLst/>
          </a:prstGeom>
          <a:gradFill>
            <a:gsLst>
              <a:gs pos="0">
                <a:srgbClr val="69D4F4">
                  <a:alpha val="26274"/>
                </a:srgbClr>
              </a:gs>
              <a:gs pos="100000">
                <a:srgbClr val="9F39D5">
                  <a:alpha val="16862"/>
                </a:srgbClr>
              </a:gs>
            </a:gsLst>
            <a:lin ang="13500032" scaled="0"/>
          </a:gradFill>
          <a:ln w="1905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rgbClr val="D9EAD3"/>
                </a:solidFill>
              </a:rPr>
              <a:t>a</a:t>
            </a:r>
            <a:r>
              <a:rPr lang="en" sz="1100" baseline="30000">
                <a:solidFill>
                  <a:srgbClr val="D9EAD3"/>
                </a:solidFill>
              </a:rPr>
              <a:t>[1]</a:t>
            </a:r>
            <a:r>
              <a:rPr lang="en" sz="1100" baseline="-25000">
                <a:solidFill>
                  <a:srgbClr val="D9EAD3"/>
                </a:solidFill>
              </a:rPr>
              <a:t>n</a:t>
            </a:r>
            <a:endParaRPr sz="1100">
              <a:solidFill>
                <a:srgbClr val="D9EAD3"/>
              </a:solidFill>
            </a:endParaRPr>
          </a:p>
        </p:txBody>
      </p:sp>
      <p:sp>
        <p:nvSpPr>
          <p:cNvPr id="6467" name="Google Shape;6467;p129"/>
          <p:cNvSpPr/>
          <p:nvPr/>
        </p:nvSpPr>
        <p:spPr>
          <a:xfrm>
            <a:off x="4343108" y="930241"/>
            <a:ext cx="593100" cy="611700"/>
          </a:xfrm>
          <a:prstGeom prst="ellipse">
            <a:avLst/>
          </a:prstGeom>
          <a:gradFill>
            <a:gsLst>
              <a:gs pos="0">
                <a:srgbClr val="69D4F4">
                  <a:alpha val="26274"/>
                </a:srgbClr>
              </a:gs>
              <a:gs pos="100000">
                <a:srgbClr val="9F39D5">
                  <a:alpha val="16862"/>
                </a:srgbClr>
              </a:gs>
            </a:gsLst>
            <a:lin ang="13500032" scaled="0"/>
          </a:gradFill>
          <a:ln w="1905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rgbClr val="D9EAD3"/>
                </a:solidFill>
              </a:rPr>
              <a:t>a</a:t>
            </a:r>
            <a:r>
              <a:rPr lang="en" sz="1100" baseline="30000">
                <a:solidFill>
                  <a:srgbClr val="D9EAD3"/>
                </a:solidFill>
              </a:rPr>
              <a:t>[2]</a:t>
            </a:r>
            <a:r>
              <a:rPr lang="en" sz="1100" baseline="-25000">
                <a:solidFill>
                  <a:srgbClr val="D9EAD3"/>
                </a:solidFill>
              </a:rPr>
              <a:t>1</a:t>
            </a:r>
            <a:endParaRPr sz="1200" baseline="-25000">
              <a:solidFill>
                <a:srgbClr val="D9EAD3"/>
              </a:solidFill>
            </a:endParaRPr>
          </a:p>
        </p:txBody>
      </p:sp>
      <p:sp>
        <p:nvSpPr>
          <p:cNvPr id="6471" name="Google Shape;6471;p129"/>
          <p:cNvSpPr/>
          <p:nvPr/>
        </p:nvSpPr>
        <p:spPr>
          <a:xfrm>
            <a:off x="4343108" y="1741563"/>
            <a:ext cx="593100" cy="611700"/>
          </a:xfrm>
          <a:prstGeom prst="ellipse">
            <a:avLst/>
          </a:prstGeom>
          <a:gradFill>
            <a:gsLst>
              <a:gs pos="0">
                <a:srgbClr val="69D4F4">
                  <a:alpha val="26274"/>
                </a:srgbClr>
              </a:gs>
              <a:gs pos="100000">
                <a:srgbClr val="9F39D5">
                  <a:alpha val="16862"/>
                </a:srgbClr>
              </a:gs>
            </a:gsLst>
            <a:lin ang="13500032" scaled="0"/>
          </a:gradFill>
          <a:ln w="1905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rgbClr val="D9EAD3"/>
                </a:solidFill>
              </a:rPr>
              <a:t>a</a:t>
            </a:r>
            <a:r>
              <a:rPr lang="en" sz="1100" baseline="30000">
                <a:solidFill>
                  <a:srgbClr val="D9EAD3"/>
                </a:solidFill>
              </a:rPr>
              <a:t>[2]</a:t>
            </a:r>
            <a:r>
              <a:rPr lang="en" sz="1100" baseline="-25000">
                <a:solidFill>
                  <a:srgbClr val="D9EAD3"/>
                </a:solidFill>
              </a:rPr>
              <a:t>2</a:t>
            </a:r>
            <a:endParaRPr sz="1600">
              <a:solidFill>
                <a:srgbClr val="D9EAD3"/>
              </a:solidFill>
            </a:endParaRPr>
          </a:p>
        </p:txBody>
      </p:sp>
      <p:sp>
        <p:nvSpPr>
          <p:cNvPr id="6472" name="Google Shape;6472;p129"/>
          <p:cNvSpPr/>
          <p:nvPr/>
        </p:nvSpPr>
        <p:spPr>
          <a:xfrm>
            <a:off x="4343108" y="2505761"/>
            <a:ext cx="593100" cy="611700"/>
          </a:xfrm>
          <a:prstGeom prst="ellipse">
            <a:avLst/>
          </a:prstGeom>
          <a:gradFill>
            <a:gsLst>
              <a:gs pos="0">
                <a:srgbClr val="69D4F4">
                  <a:alpha val="26274"/>
                </a:srgbClr>
              </a:gs>
              <a:gs pos="100000">
                <a:srgbClr val="9F39D5">
                  <a:alpha val="16862"/>
                </a:srgbClr>
              </a:gs>
            </a:gsLst>
            <a:lin ang="13500032" scaled="0"/>
          </a:gradFill>
          <a:ln w="1905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rgbClr val="D9EAD3"/>
                </a:solidFill>
              </a:rPr>
              <a:t>a</a:t>
            </a:r>
            <a:r>
              <a:rPr lang="en" sz="1100" baseline="30000">
                <a:solidFill>
                  <a:srgbClr val="D9EAD3"/>
                </a:solidFill>
              </a:rPr>
              <a:t>[2]</a:t>
            </a:r>
            <a:r>
              <a:rPr lang="en" sz="1100" baseline="-25000">
                <a:solidFill>
                  <a:srgbClr val="D9EAD3"/>
                </a:solidFill>
              </a:rPr>
              <a:t>3</a:t>
            </a:r>
            <a:endParaRPr sz="1600">
              <a:solidFill>
                <a:srgbClr val="D9EAD3"/>
              </a:solidFill>
            </a:endParaRPr>
          </a:p>
        </p:txBody>
      </p:sp>
      <p:sp>
        <p:nvSpPr>
          <p:cNvPr id="6473" name="Google Shape;6473;p129"/>
          <p:cNvSpPr/>
          <p:nvPr/>
        </p:nvSpPr>
        <p:spPr>
          <a:xfrm>
            <a:off x="4343108" y="3714234"/>
            <a:ext cx="593100" cy="611700"/>
          </a:xfrm>
          <a:prstGeom prst="ellipse">
            <a:avLst/>
          </a:prstGeom>
          <a:gradFill>
            <a:gsLst>
              <a:gs pos="0">
                <a:srgbClr val="69D4F4">
                  <a:alpha val="26274"/>
                </a:srgbClr>
              </a:gs>
              <a:gs pos="100000">
                <a:srgbClr val="9F39D5">
                  <a:alpha val="16862"/>
                </a:srgbClr>
              </a:gs>
            </a:gsLst>
            <a:lin ang="13500032" scaled="0"/>
          </a:gradFill>
          <a:ln w="1905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rgbClr val="D9EAD3"/>
                </a:solidFill>
              </a:rPr>
              <a:t>a</a:t>
            </a:r>
            <a:r>
              <a:rPr lang="en" sz="1100" baseline="30000">
                <a:solidFill>
                  <a:srgbClr val="D9EAD3"/>
                </a:solidFill>
              </a:rPr>
              <a:t>[2]</a:t>
            </a:r>
            <a:r>
              <a:rPr lang="en" sz="1100" baseline="-25000">
                <a:solidFill>
                  <a:srgbClr val="D9EAD3"/>
                </a:solidFill>
              </a:rPr>
              <a:t>n</a:t>
            </a:r>
            <a:endParaRPr sz="1600">
              <a:solidFill>
                <a:srgbClr val="D9EAD3"/>
              </a:solidFill>
            </a:endParaRPr>
          </a:p>
        </p:txBody>
      </p:sp>
      <p:sp>
        <p:nvSpPr>
          <p:cNvPr id="6464" name="Google Shape;6464;p129"/>
          <p:cNvSpPr/>
          <p:nvPr/>
        </p:nvSpPr>
        <p:spPr>
          <a:xfrm>
            <a:off x="5686908" y="930241"/>
            <a:ext cx="593100" cy="611700"/>
          </a:xfrm>
          <a:prstGeom prst="ellipse">
            <a:avLst/>
          </a:prstGeom>
          <a:gradFill>
            <a:gsLst>
              <a:gs pos="0">
                <a:srgbClr val="69D4F4">
                  <a:alpha val="26274"/>
                </a:srgbClr>
              </a:gs>
              <a:gs pos="100000">
                <a:srgbClr val="9F39D5">
                  <a:alpha val="16862"/>
                </a:srgbClr>
              </a:gs>
            </a:gsLst>
            <a:lin ang="13500032" scaled="0"/>
          </a:gradFill>
          <a:ln w="1905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rgbClr val="D9EAD3"/>
                </a:solidFill>
              </a:rPr>
              <a:t>a</a:t>
            </a:r>
            <a:r>
              <a:rPr lang="en" sz="1100" baseline="30000">
                <a:solidFill>
                  <a:srgbClr val="D9EAD3"/>
                </a:solidFill>
              </a:rPr>
              <a:t>[3]</a:t>
            </a:r>
            <a:r>
              <a:rPr lang="en" sz="1100" baseline="-25000">
                <a:solidFill>
                  <a:srgbClr val="D9EAD3"/>
                </a:solidFill>
              </a:rPr>
              <a:t>1</a:t>
            </a:r>
            <a:endParaRPr sz="1200" baseline="-25000">
              <a:solidFill>
                <a:srgbClr val="D9EAD3"/>
              </a:solidFill>
            </a:endParaRPr>
          </a:p>
        </p:txBody>
      </p:sp>
      <p:sp>
        <p:nvSpPr>
          <p:cNvPr id="6462" name="Google Shape;6462;p129"/>
          <p:cNvSpPr/>
          <p:nvPr/>
        </p:nvSpPr>
        <p:spPr>
          <a:xfrm>
            <a:off x="5686908" y="1704513"/>
            <a:ext cx="593100" cy="611700"/>
          </a:xfrm>
          <a:prstGeom prst="ellipse">
            <a:avLst/>
          </a:prstGeom>
          <a:gradFill>
            <a:gsLst>
              <a:gs pos="0">
                <a:srgbClr val="69D4F4">
                  <a:alpha val="26274"/>
                </a:srgbClr>
              </a:gs>
              <a:gs pos="100000">
                <a:srgbClr val="9F39D5">
                  <a:alpha val="16862"/>
                </a:srgbClr>
              </a:gs>
            </a:gsLst>
            <a:lin ang="13500032" scaled="0"/>
          </a:gradFill>
          <a:ln w="1905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rgbClr val="D9EAD3"/>
                </a:solidFill>
              </a:rPr>
              <a:t>a</a:t>
            </a:r>
            <a:r>
              <a:rPr lang="en" sz="1100" baseline="30000">
                <a:solidFill>
                  <a:srgbClr val="D9EAD3"/>
                </a:solidFill>
              </a:rPr>
              <a:t>[3]</a:t>
            </a:r>
            <a:r>
              <a:rPr lang="en" sz="1100" baseline="-25000">
                <a:solidFill>
                  <a:srgbClr val="D9EAD3"/>
                </a:solidFill>
              </a:rPr>
              <a:t>2</a:t>
            </a:r>
            <a:endParaRPr sz="1600">
              <a:solidFill>
                <a:srgbClr val="D9EAD3"/>
              </a:solidFill>
            </a:endParaRPr>
          </a:p>
        </p:txBody>
      </p:sp>
      <p:sp>
        <p:nvSpPr>
          <p:cNvPr id="6474" name="Google Shape;6474;p129"/>
          <p:cNvSpPr/>
          <p:nvPr/>
        </p:nvSpPr>
        <p:spPr>
          <a:xfrm>
            <a:off x="5686896" y="2478811"/>
            <a:ext cx="593100" cy="611700"/>
          </a:xfrm>
          <a:prstGeom prst="ellipse">
            <a:avLst/>
          </a:prstGeom>
          <a:gradFill>
            <a:gsLst>
              <a:gs pos="0">
                <a:srgbClr val="69D4F4">
                  <a:alpha val="26274"/>
                </a:srgbClr>
              </a:gs>
              <a:gs pos="100000">
                <a:srgbClr val="9F39D5">
                  <a:alpha val="16862"/>
                </a:srgbClr>
              </a:gs>
            </a:gsLst>
            <a:lin ang="13500032" scaled="0"/>
          </a:gradFill>
          <a:ln w="1905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rgbClr val="D9EAD3"/>
                </a:solidFill>
              </a:rPr>
              <a:t>a</a:t>
            </a:r>
            <a:r>
              <a:rPr lang="en" sz="1100" baseline="30000">
                <a:solidFill>
                  <a:srgbClr val="D9EAD3"/>
                </a:solidFill>
              </a:rPr>
              <a:t>[3]</a:t>
            </a:r>
            <a:r>
              <a:rPr lang="en" sz="1100" baseline="-25000">
                <a:solidFill>
                  <a:srgbClr val="D9EAD3"/>
                </a:solidFill>
              </a:rPr>
              <a:t>3</a:t>
            </a:r>
            <a:endParaRPr sz="1600">
              <a:solidFill>
                <a:srgbClr val="D9EAD3"/>
              </a:solidFill>
            </a:endParaRPr>
          </a:p>
        </p:txBody>
      </p:sp>
      <p:sp>
        <p:nvSpPr>
          <p:cNvPr id="6460" name="Google Shape;6460;p129"/>
          <p:cNvSpPr/>
          <p:nvPr/>
        </p:nvSpPr>
        <p:spPr>
          <a:xfrm>
            <a:off x="5686908" y="3696534"/>
            <a:ext cx="593100" cy="611700"/>
          </a:xfrm>
          <a:prstGeom prst="ellipse">
            <a:avLst/>
          </a:prstGeom>
          <a:gradFill>
            <a:gsLst>
              <a:gs pos="0">
                <a:srgbClr val="69D4F4">
                  <a:alpha val="26274"/>
                </a:srgbClr>
              </a:gs>
              <a:gs pos="100000">
                <a:srgbClr val="9F39D5">
                  <a:alpha val="16862"/>
                </a:srgbClr>
              </a:gs>
            </a:gsLst>
            <a:lin ang="13500032" scaled="0"/>
          </a:gradFill>
          <a:ln w="1905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rgbClr val="D9EAD3"/>
                </a:solidFill>
              </a:rPr>
              <a:t>a</a:t>
            </a:r>
            <a:r>
              <a:rPr lang="en" sz="1100" baseline="30000">
                <a:solidFill>
                  <a:srgbClr val="D9EAD3"/>
                </a:solidFill>
              </a:rPr>
              <a:t>[3]</a:t>
            </a:r>
            <a:r>
              <a:rPr lang="en" sz="1100" baseline="-25000">
                <a:solidFill>
                  <a:srgbClr val="D9EAD3"/>
                </a:solidFill>
              </a:rPr>
              <a:t>n</a:t>
            </a:r>
            <a:endParaRPr sz="1600">
              <a:solidFill>
                <a:srgbClr val="D9EAD3"/>
              </a:solidFill>
            </a:endParaRPr>
          </a:p>
        </p:txBody>
      </p:sp>
      <p:cxnSp>
        <p:nvCxnSpPr>
          <p:cNvPr id="6475" name="Google Shape;6475;p129"/>
          <p:cNvCxnSpPr/>
          <p:nvPr/>
        </p:nvCxnSpPr>
        <p:spPr>
          <a:xfrm flipH="1">
            <a:off x="3293350" y="3215775"/>
            <a:ext cx="6000" cy="450000"/>
          </a:xfrm>
          <a:prstGeom prst="straightConnector1">
            <a:avLst/>
          </a:prstGeom>
          <a:noFill/>
          <a:ln w="28575" cap="flat" cmpd="sng">
            <a:solidFill>
              <a:schemeClr val="dk2"/>
            </a:solidFill>
            <a:prstDash val="dot"/>
            <a:round/>
            <a:headEnd type="none" w="med" len="med"/>
            <a:tailEnd type="none" w="med" len="med"/>
          </a:ln>
        </p:spPr>
      </p:cxnSp>
      <p:sp>
        <p:nvSpPr>
          <p:cNvPr id="6476" name="Google Shape;6476;p129"/>
          <p:cNvSpPr/>
          <p:nvPr/>
        </p:nvSpPr>
        <p:spPr>
          <a:xfrm>
            <a:off x="1424168" y="2509919"/>
            <a:ext cx="79500" cy="68400"/>
          </a:xfrm>
          <a:prstGeom prst="flowChartConnector">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7" name="Google Shape;6477;p129"/>
          <p:cNvSpPr/>
          <p:nvPr/>
        </p:nvSpPr>
        <p:spPr>
          <a:xfrm>
            <a:off x="1424168" y="2777406"/>
            <a:ext cx="79500" cy="68400"/>
          </a:xfrm>
          <a:prstGeom prst="flowChartConnector">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8" name="Google Shape;6478;p129"/>
          <p:cNvSpPr/>
          <p:nvPr/>
        </p:nvSpPr>
        <p:spPr>
          <a:xfrm>
            <a:off x="1424168" y="3044893"/>
            <a:ext cx="79500" cy="68400"/>
          </a:xfrm>
          <a:prstGeom prst="flowChartConnector">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9" name="Google Shape;6479;p129"/>
          <p:cNvSpPr/>
          <p:nvPr/>
        </p:nvSpPr>
        <p:spPr>
          <a:xfrm>
            <a:off x="1424168" y="3246793"/>
            <a:ext cx="79500" cy="68400"/>
          </a:xfrm>
          <a:prstGeom prst="flowChartConnector">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480" name="Google Shape;6480;p129"/>
          <p:cNvCxnSpPr>
            <a:endCxn id="6466" idx="2"/>
          </p:cNvCxnSpPr>
          <p:nvPr/>
        </p:nvCxnSpPr>
        <p:spPr>
          <a:xfrm rot="10800000" flipH="1">
            <a:off x="1510008" y="1236091"/>
            <a:ext cx="1489800" cy="509700"/>
          </a:xfrm>
          <a:prstGeom prst="straightConnector1">
            <a:avLst/>
          </a:prstGeom>
          <a:noFill/>
          <a:ln w="9525" cap="flat" cmpd="sng">
            <a:solidFill>
              <a:srgbClr val="FFFFFF"/>
            </a:solidFill>
            <a:prstDash val="solid"/>
            <a:round/>
            <a:headEnd type="none" w="med" len="med"/>
            <a:tailEnd type="triangle" w="med" len="med"/>
          </a:ln>
        </p:spPr>
      </p:cxnSp>
      <p:cxnSp>
        <p:nvCxnSpPr>
          <p:cNvPr id="6481" name="Google Shape;6481;p129"/>
          <p:cNvCxnSpPr>
            <a:stCxn id="6449" idx="5"/>
            <a:endCxn id="6468" idx="2"/>
          </p:cNvCxnSpPr>
          <p:nvPr/>
        </p:nvCxnSpPr>
        <p:spPr>
          <a:xfrm>
            <a:off x="1492026" y="1765827"/>
            <a:ext cx="1507800" cy="281700"/>
          </a:xfrm>
          <a:prstGeom prst="straightConnector1">
            <a:avLst/>
          </a:prstGeom>
          <a:noFill/>
          <a:ln w="9525" cap="flat" cmpd="sng">
            <a:solidFill>
              <a:srgbClr val="FFFFFF"/>
            </a:solidFill>
            <a:prstDash val="solid"/>
            <a:round/>
            <a:headEnd type="none" w="med" len="med"/>
            <a:tailEnd type="triangle" w="med" len="med"/>
          </a:ln>
        </p:spPr>
      </p:cxnSp>
      <p:cxnSp>
        <p:nvCxnSpPr>
          <p:cNvPr id="6482" name="Google Shape;6482;p129"/>
          <p:cNvCxnSpPr>
            <a:stCxn id="6449" idx="5"/>
            <a:endCxn id="6469" idx="2"/>
          </p:cNvCxnSpPr>
          <p:nvPr/>
        </p:nvCxnSpPr>
        <p:spPr>
          <a:xfrm>
            <a:off x="1492026" y="1765827"/>
            <a:ext cx="1507800" cy="1018800"/>
          </a:xfrm>
          <a:prstGeom prst="straightConnector1">
            <a:avLst/>
          </a:prstGeom>
          <a:noFill/>
          <a:ln w="9525" cap="flat" cmpd="sng">
            <a:solidFill>
              <a:srgbClr val="FFFFFF"/>
            </a:solidFill>
            <a:prstDash val="solid"/>
            <a:round/>
            <a:headEnd type="none" w="med" len="med"/>
            <a:tailEnd type="triangle" w="med" len="med"/>
          </a:ln>
        </p:spPr>
      </p:cxnSp>
      <p:cxnSp>
        <p:nvCxnSpPr>
          <p:cNvPr id="6483" name="Google Shape;6483;p129"/>
          <p:cNvCxnSpPr>
            <a:stCxn id="6449" idx="5"/>
            <a:endCxn id="6470" idx="2"/>
          </p:cNvCxnSpPr>
          <p:nvPr/>
        </p:nvCxnSpPr>
        <p:spPr>
          <a:xfrm>
            <a:off x="1492026" y="1765827"/>
            <a:ext cx="1507800" cy="2254200"/>
          </a:xfrm>
          <a:prstGeom prst="straightConnector1">
            <a:avLst/>
          </a:prstGeom>
          <a:noFill/>
          <a:ln w="9525" cap="flat" cmpd="sng">
            <a:solidFill>
              <a:srgbClr val="FFFFFF"/>
            </a:solidFill>
            <a:prstDash val="solid"/>
            <a:round/>
            <a:headEnd type="none" w="med" len="med"/>
            <a:tailEnd type="triangle" w="med" len="med"/>
          </a:ln>
        </p:spPr>
      </p:cxnSp>
      <p:cxnSp>
        <p:nvCxnSpPr>
          <p:cNvPr id="6484" name="Google Shape;6484;p129"/>
          <p:cNvCxnSpPr>
            <a:stCxn id="6450" idx="5"/>
            <a:endCxn id="6466" idx="2"/>
          </p:cNvCxnSpPr>
          <p:nvPr/>
        </p:nvCxnSpPr>
        <p:spPr>
          <a:xfrm rot="10800000" flipH="1">
            <a:off x="1492026" y="1236214"/>
            <a:ext cx="1507800" cy="797100"/>
          </a:xfrm>
          <a:prstGeom prst="straightConnector1">
            <a:avLst/>
          </a:prstGeom>
          <a:noFill/>
          <a:ln w="9525" cap="flat" cmpd="sng">
            <a:solidFill>
              <a:srgbClr val="FFFFFF"/>
            </a:solidFill>
            <a:prstDash val="solid"/>
            <a:round/>
            <a:headEnd type="none" w="med" len="med"/>
            <a:tailEnd type="triangle" w="med" len="med"/>
          </a:ln>
        </p:spPr>
      </p:cxnSp>
      <p:cxnSp>
        <p:nvCxnSpPr>
          <p:cNvPr id="6485" name="Google Shape;6485;p129"/>
          <p:cNvCxnSpPr>
            <a:stCxn id="6450" idx="5"/>
            <a:endCxn id="6469" idx="2"/>
          </p:cNvCxnSpPr>
          <p:nvPr/>
        </p:nvCxnSpPr>
        <p:spPr>
          <a:xfrm>
            <a:off x="1492026" y="2033314"/>
            <a:ext cx="1507800" cy="751200"/>
          </a:xfrm>
          <a:prstGeom prst="straightConnector1">
            <a:avLst/>
          </a:prstGeom>
          <a:noFill/>
          <a:ln w="9525" cap="flat" cmpd="sng">
            <a:solidFill>
              <a:srgbClr val="FFFFFF"/>
            </a:solidFill>
            <a:prstDash val="solid"/>
            <a:round/>
            <a:headEnd type="none" w="med" len="med"/>
            <a:tailEnd type="triangle" w="med" len="med"/>
          </a:ln>
        </p:spPr>
      </p:cxnSp>
      <p:cxnSp>
        <p:nvCxnSpPr>
          <p:cNvPr id="6486" name="Google Shape;6486;p129"/>
          <p:cNvCxnSpPr>
            <a:stCxn id="6450" idx="6"/>
            <a:endCxn id="6468" idx="2"/>
          </p:cNvCxnSpPr>
          <p:nvPr/>
        </p:nvCxnSpPr>
        <p:spPr>
          <a:xfrm>
            <a:off x="1503668" y="2009131"/>
            <a:ext cx="1496100" cy="38400"/>
          </a:xfrm>
          <a:prstGeom prst="straightConnector1">
            <a:avLst/>
          </a:prstGeom>
          <a:noFill/>
          <a:ln w="9525" cap="flat" cmpd="sng">
            <a:solidFill>
              <a:srgbClr val="FFFFFF"/>
            </a:solidFill>
            <a:prstDash val="solid"/>
            <a:round/>
            <a:headEnd type="none" w="med" len="med"/>
            <a:tailEnd type="triangle" w="med" len="med"/>
          </a:ln>
        </p:spPr>
      </p:cxnSp>
      <p:cxnSp>
        <p:nvCxnSpPr>
          <p:cNvPr id="6487" name="Google Shape;6487;p129"/>
          <p:cNvCxnSpPr>
            <a:stCxn id="6450" idx="6"/>
            <a:endCxn id="6470" idx="2"/>
          </p:cNvCxnSpPr>
          <p:nvPr/>
        </p:nvCxnSpPr>
        <p:spPr>
          <a:xfrm>
            <a:off x="1503668" y="2009131"/>
            <a:ext cx="1496100" cy="2010900"/>
          </a:xfrm>
          <a:prstGeom prst="straightConnector1">
            <a:avLst/>
          </a:prstGeom>
          <a:noFill/>
          <a:ln w="9525" cap="flat" cmpd="sng">
            <a:solidFill>
              <a:srgbClr val="FFFFFF"/>
            </a:solidFill>
            <a:prstDash val="solid"/>
            <a:round/>
            <a:headEnd type="none" w="med" len="med"/>
            <a:tailEnd type="triangle" w="med" len="med"/>
          </a:ln>
        </p:spPr>
      </p:cxnSp>
      <p:cxnSp>
        <p:nvCxnSpPr>
          <p:cNvPr id="6488" name="Google Shape;6488;p129"/>
          <p:cNvCxnSpPr>
            <a:stCxn id="6451" idx="4"/>
            <a:endCxn id="6466" idx="2"/>
          </p:cNvCxnSpPr>
          <p:nvPr/>
        </p:nvCxnSpPr>
        <p:spPr>
          <a:xfrm rot="10800000" flipH="1">
            <a:off x="1463918" y="1236218"/>
            <a:ext cx="1536000" cy="1074600"/>
          </a:xfrm>
          <a:prstGeom prst="straightConnector1">
            <a:avLst/>
          </a:prstGeom>
          <a:noFill/>
          <a:ln w="9525" cap="flat" cmpd="sng">
            <a:solidFill>
              <a:srgbClr val="FFFFFF"/>
            </a:solidFill>
            <a:prstDash val="solid"/>
            <a:round/>
            <a:headEnd type="none" w="med" len="med"/>
            <a:tailEnd type="triangle" w="med" len="med"/>
          </a:ln>
        </p:spPr>
      </p:cxnSp>
      <p:cxnSp>
        <p:nvCxnSpPr>
          <p:cNvPr id="6489" name="Google Shape;6489;p129"/>
          <p:cNvCxnSpPr>
            <a:stCxn id="6451" idx="6"/>
            <a:endCxn id="6468" idx="2"/>
          </p:cNvCxnSpPr>
          <p:nvPr/>
        </p:nvCxnSpPr>
        <p:spPr>
          <a:xfrm rot="10800000" flipH="1">
            <a:off x="1503668" y="2047418"/>
            <a:ext cx="1496100" cy="229200"/>
          </a:xfrm>
          <a:prstGeom prst="straightConnector1">
            <a:avLst/>
          </a:prstGeom>
          <a:noFill/>
          <a:ln w="9525" cap="flat" cmpd="sng">
            <a:solidFill>
              <a:srgbClr val="FFFFFF"/>
            </a:solidFill>
            <a:prstDash val="solid"/>
            <a:round/>
            <a:headEnd type="none" w="med" len="med"/>
            <a:tailEnd type="triangle" w="med" len="med"/>
          </a:ln>
        </p:spPr>
      </p:cxnSp>
      <p:cxnSp>
        <p:nvCxnSpPr>
          <p:cNvPr id="6490" name="Google Shape;6490;p129"/>
          <p:cNvCxnSpPr>
            <a:stCxn id="6451" idx="6"/>
            <a:endCxn id="6469" idx="2"/>
          </p:cNvCxnSpPr>
          <p:nvPr/>
        </p:nvCxnSpPr>
        <p:spPr>
          <a:xfrm>
            <a:off x="1503668" y="2276618"/>
            <a:ext cx="1496100" cy="507900"/>
          </a:xfrm>
          <a:prstGeom prst="straightConnector1">
            <a:avLst/>
          </a:prstGeom>
          <a:noFill/>
          <a:ln w="9525" cap="flat" cmpd="sng">
            <a:solidFill>
              <a:srgbClr val="FFFFFF"/>
            </a:solidFill>
            <a:prstDash val="solid"/>
            <a:round/>
            <a:headEnd type="none" w="med" len="med"/>
            <a:tailEnd type="triangle" w="med" len="med"/>
          </a:ln>
        </p:spPr>
      </p:cxnSp>
      <p:cxnSp>
        <p:nvCxnSpPr>
          <p:cNvPr id="6491" name="Google Shape;6491;p129"/>
          <p:cNvCxnSpPr>
            <a:stCxn id="6451" idx="5"/>
            <a:endCxn id="6470" idx="2"/>
          </p:cNvCxnSpPr>
          <p:nvPr/>
        </p:nvCxnSpPr>
        <p:spPr>
          <a:xfrm>
            <a:off x="1492026" y="2300801"/>
            <a:ext cx="1507800" cy="1719300"/>
          </a:xfrm>
          <a:prstGeom prst="straightConnector1">
            <a:avLst/>
          </a:prstGeom>
          <a:noFill/>
          <a:ln w="9525" cap="flat" cmpd="sng">
            <a:solidFill>
              <a:srgbClr val="FFFFFF"/>
            </a:solidFill>
            <a:prstDash val="solid"/>
            <a:round/>
            <a:headEnd type="none" w="med" len="med"/>
            <a:tailEnd type="triangle" w="med" len="med"/>
          </a:ln>
        </p:spPr>
      </p:cxnSp>
      <p:cxnSp>
        <p:nvCxnSpPr>
          <p:cNvPr id="6492" name="Google Shape;6492;p129"/>
          <p:cNvCxnSpPr>
            <a:stCxn id="6476" idx="4"/>
            <a:endCxn id="6466" idx="2"/>
          </p:cNvCxnSpPr>
          <p:nvPr/>
        </p:nvCxnSpPr>
        <p:spPr>
          <a:xfrm rot="10800000" flipH="1">
            <a:off x="1463918" y="1236119"/>
            <a:ext cx="1536000" cy="1342200"/>
          </a:xfrm>
          <a:prstGeom prst="straightConnector1">
            <a:avLst/>
          </a:prstGeom>
          <a:noFill/>
          <a:ln w="9525" cap="flat" cmpd="sng">
            <a:solidFill>
              <a:srgbClr val="FFFFFF"/>
            </a:solidFill>
            <a:prstDash val="solid"/>
            <a:round/>
            <a:headEnd type="none" w="med" len="med"/>
            <a:tailEnd type="triangle" w="med" len="med"/>
          </a:ln>
        </p:spPr>
      </p:cxnSp>
      <p:cxnSp>
        <p:nvCxnSpPr>
          <p:cNvPr id="6493" name="Google Shape;6493;p129"/>
          <p:cNvCxnSpPr>
            <a:stCxn id="6476" idx="5"/>
            <a:endCxn id="6468" idx="2"/>
          </p:cNvCxnSpPr>
          <p:nvPr/>
        </p:nvCxnSpPr>
        <p:spPr>
          <a:xfrm rot="10800000" flipH="1">
            <a:off x="1492026" y="2047502"/>
            <a:ext cx="1507800" cy="520800"/>
          </a:xfrm>
          <a:prstGeom prst="straightConnector1">
            <a:avLst/>
          </a:prstGeom>
          <a:noFill/>
          <a:ln w="9525" cap="flat" cmpd="sng">
            <a:solidFill>
              <a:srgbClr val="FFFFFF"/>
            </a:solidFill>
            <a:prstDash val="solid"/>
            <a:round/>
            <a:headEnd type="none" w="med" len="med"/>
            <a:tailEnd type="triangle" w="med" len="med"/>
          </a:ln>
        </p:spPr>
      </p:cxnSp>
      <p:cxnSp>
        <p:nvCxnSpPr>
          <p:cNvPr id="6494" name="Google Shape;6494;p129"/>
          <p:cNvCxnSpPr>
            <a:stCxn id="6476" idx="6"/>
            <a:endCxn id="6469" idx="2"/>
          </p:cNvCxnSpPr>
          <p:nvPr/>
        </p:nvCxnSpPr>
        <p:spPr>
          <a:xfrm>
            <a:off x="1503668" y="2544119"/>
            <a:ext cx="1496100" cy="240300"/>
          </a:xfrm>
          <a:prstGeom prst="straightConnector1">
            <a:avLst/>
          </a:prstGeom>
          <a:noFill/>
          <a:ln w="9525" cap="flat" cmpd="sng">
            <a:solidFill>
              <a:srgbClr val="FFFFFF"/>
            </a:solidFill>
            <a:prstDash val="solid"/>
            <a:round/>
            <a:headEnd type="none" w="med" len="med"/>
            <a:tailEnd type="triangle" w="med" len="med"/>
          </a:ln>
        </p:spPr>
      </p:cxnSp>
      <p:cxnSp>
        <p:nvCxnSpPr>
          <p:cNvPr id="6495" name="Google Shape;6495;p129"/>
          <p:cNvCxnSpPr>
            <a:stCxn id="6476" idx="5"/>
            <a:endCxn id="6470" idx="2"/>
          </p:cNvCxnSpPr>
          <p:nvPr/>
        </p:nvCxnSpPr>
        <p:spPr>
          <a:xfrm>
            <a:off x="1492026" y="2568302"/>
            <a:ext cx="1507800" cy="1451700"/>
          </a:xfrm>
          <a:prstGeom prst="straightConnector1">
            <a:avLst/>
          </a:prstGeom>
          <a:noFill/>
          <a:ln w="9525" cap="flat" cmpd="sng">
            <a:solidFill>
              <a:srgbClr val="FFFFFF"/>
            </a:solidFill>
            <a:prstDash val="solid"/>
            <a:round/>
            <a:headEnd type="none" w="med" len="med"/>
            <a:tailEnd type="triangle" w="med" len="med"/>
          </a:ln>
        </p:spPr>
      </p:cxnSp>
      <p:cxnSp>
        <p:nvCxnSpPr>
          <p:cNvPr id="6496" name="Google Shape;6496;p129"/>
          <p:cNvCxnSpPr>
            <a:stCxn id="6477" idx="5"/>
            <a:endCxn id="6466" idx="2"/>
          </p:cNvCxnSpPr>
          <p:nvPr/>
        </p:nvCxnSpPr>
        <p:spPr>
          <a:xfrm rot="10800000" flipH="1">
            <a:off x="1492026" y="1236189"/>
            <a:ext cx="1507800" cy="1599600"/>
          </a:xfrm>
          <a:prstGeom prst="straightConnector1">
            <a:avLst/>
          </a:prstGeom>
          <a:noFill/>
          <a:ln w="9525" cap="flat" cmpd="sng">
            <a:solidFill>
              <a:srgbClr val="FFFFFF"/>
            </a:solidFill>
            <a:prstDash val="solid"/>
            <a:round/>
            <a:headEnd type="none" w="med" len="med"/>
            <a:tailEnd type="triangle" w="med" len="med"/>
          </a:ln>
        </p:spPr>
      </p:cxnSp>
      <p:cxnSp>
        <p:nvCxnSpPr>
          <p:cNvPr id="6497" name="Google Shape;6497;p129"/>
          <p:cNvCxnSpPr>
            <a:stCxn id="6477" idx="6"/>
            <a:endCxn id="6468" idx="2"/>
          </p:cNvCxnSpPr>
          <p:nvPr/>
        </p:nvCxnSpPr>
        <p:spPr>
          <a:xfrm rot="10800000" flipH="1">
            <a:off x="1503668" y="2047506"/>
            <a:ext cx="1496100" cy="764100"/>
          </a:xfrm>
          <a:prstGeom prst="straightConnector1">
            <a:avLst/>
          </a:prstGeom>
          <a:noFill/>
          <a:ln w="9525" cap="flat" cmpd="sng">
            <a:solidFill>
              <a:srgbClr val="FFFFFF"/>
            </a:solidFill>
            <a:prstDash val="solid"/>
            <a:round/>
            <a:headEnd type="none" w="med" len="med"/>
            <a:tailEnd type="triangle" w="med" len="med"/>
          </a:ln>
        </p:spPr>
      </p:cxnSp>
      <p:cxnSp>
        <p:nvCxnSpPr>
          <p:cNvPr id="6498" name="Google Shape;6498;p129"/>
          <p:cNvCxnSpPr>
            <a:stCxn id="6477" idx="5"/>
            <a:endCxn id="6469" idx="2"/>
          </p:cNvCxnSpPr>
          <p:nvPr/>
        </p:nvCxnSpPr>
        <p:spPr>
          <a:xfrm rot="10800000" flipH="1">
            <a:off x="1492026" y="2784489"/>
            <a:ext cx="1507800" cy="51300"/>
          </a:xfrm>
          <a:prstGeom prst="straightConnector1">
            <a:avLst/>
          </a:prstGeom>
          <a:noFill/>
          <a:ln w="9525" cap="flat" cmpd="sng">
            <a:solidFill>
              <a:srgbClr val="FFFFFF"/>
            </a:solidFill>
            <a:prstDash val="solid"/>
            <a:round/>
            <a:headEnd type="none" w="med" len="med"/>
            <a:tailEnd type="triangle" w="med" len="med"/>
          </a:ln>
        </p:spPr>
      </p:cxnSp>
      <p:cxnSp>
        <p:nvCxnSpPr>
          <p:cNvPr id="6499" name="Google Shape;6499;p129"/>
          <p:cNvCxnSpPr>
            <a:stCxn id="6477" idx="5"/>
            <a:endCxn id="6470" idx="2"/>
          </p:cNvCxnSpPr>
          <p:nvPr/>
        </p:nvCxnSpPr>
        <p:spPr>
          <a:xfrm>
            <a:off x="1492026" y="2835789"/>
            <a:ext cx="1507800" cy="1184400"/>
          </a:xfrm>
          <a:prstGeom prst="straightConnector1">
            <a:avLst/>
          </a:prstGeom>
          <a:noFill/>
          <a:ln w="9525" cap="flat" cmpd="sng">
            <a:solidFill>
              <a:srgbClr val="FFFFFF"/>
            </a:solidFill>
            <a:prstDash val="solid"/>
            <a:round/>
            <a:headEnd type="none" w="med" len="med"/>
            <a:tailEnd type="triangle" w="med" len="med"/>
          </a:ln>
        </p:spPr>
      </p:cxnSp>
      <p:cxnSp>
        <p:nvCxnSpPr>
          <p:cNvPr id="6500" name="Google Shape;6500;p129"/>
          <p:cNvCxnSpPr>
            <a:stCxn id="6478" idx="0"/>
            <a:endCxn id="6469" idx="2"/>
          </p:cNvCxnSpPr>
          <p:nvPr/>
        </p:nvCxnSpPr>
        <p:spPr>
          <a:xfrm rot="10800000" flipH="1">
            <a:off x="1463918" y="2784493"/>
            <a:ext cx="1536000" cy="260400"/>
          </a:xfrm>
          <a:prstGeom prst="straightConnector1">
            <a:avLst/>
          </a:prstGeom>
          <a:noFill/>
          <a:ln w="9525" cap="flat" cmpd="sng">
            <a:solidFill>
              <a:srgbClr val="FFFFFF"/>
            </a:solidFill>
            <a:prstDash val="solid"/>
            <a:round/>
            <a:headEnd type="none" w="med" len="med"/>
            <a:tailEnd type="triangle" w="med" len="med"/>
          </a:ln>
        </p:spPr>
      </p:cxnSp>
      <p:cxnSp>
        <p:nvCxnSpPr>
          <p:cNvPr id="6501" name="Google Shape;6501;p129"/>
          <p:cNvCxnSpPr>
            <a:stCxn id="6478" idx="5"/>
            <a:endCxn id="6468" idx="2"/>
          </p:cNvCxnSpPr>
          <p:nvPr/>
        </p:nvCxnSpPr>
        <p:spPr>
          <a:xfrm rot="10800000" flipH="1">
            <a:off x="1492026" y="2047276"/>
            <a:ext cx="1507800" cy="1056000"/>
          </a:xfrm>
          <a:prstGeom prst="straightConnector1">
            <a:avLst/>
          </a:prstGeom>
          <a:noFill/>
          <a:ln w="9525" cap="flat" cmpd="sng">
            <a:solidFill>
              <a:srgbClr val="FFFFFF"/>
            </a:solidFill>
            <a:prstDash val="solid"/>
            <a:round/>
            <a:headEnd type="none" w="med" len="med"/>
            <a:tailEnd type="triangle" w="med" len="med"/>
          </a:ln>
        </p:spPr>
      </p:cxnSp>
      <p:cxnSp>
        <p:nvCxnSpPr>
          <p:cNvPr id="6502" name="Google Shape;6502;p129"/>
          <p:cNvCxnSpPr>
            <a:stCxn id="6478" idx="6"/>
            <a:endCxn id="6469" idx="2"/>
          </p:cNvCxnSpPr>
          <p:nvPr/>
        </p:nvCxnSpPr>
        <p:spPr>
          <a:xfrm rot="10800000" flipH="1">
            <a:off x="1503668" y="2784493"/>
            <a:ext cx="1496100" cy="294600"/>
          </a:xfrm>
          <a:prstGeom prst="straightConnector1">
            <a:avLst/>
          </a:prstGeom>
          <a:noFill/>
          <a:ln w="9525" cap="flat" cmpd="sng">
            <a:solidFill>
              <a:srgbClr val="FFFFFF"/>
            </a:solidFill>
            <a:prstDash val="solid"/>
            <a:round/>
            <a:headEnd type="none" w="med" len="med"/>
            <a:tailEnd type="triangle" w="med" len="med"/>
          </a:ln>
        </p:spPr>
      </p:cxnSp>
      <p:cxnSp>
        <p:nvCxnSpPr>
          <p:cNvPr id="6503" name="Google Shape;6503;p129"/>
          <p:cNvCxnSpPr>
            <a:stCxn id="6478" idx="5"/>
            <a:endCxn id="6470" idx="2"/>
          </p:cNvCxnSpPr>
          <p:nvPr/>
        </p:nvCxnSpPr>
        <p:spPr>
          <a:xfrm>
            <a:off x="1492026" y="3103276"/>
            <a:ext cx="1507800" cy="916800"/>
          </a:xfrm>
          <a:prstGeom prst="straightConnector1">
            <a:avLst/>
          </a:prstGeom>
          <a:noFill/>
          <a:ln w="9525" cap="flat" cmpd="sng">
            <a:solidFill>
              <a:srgbClr val="FFFFFF"/>
            </a:solidFill>
            <a:prstDash val="solid"/>
            <a:round/>
            <a:headEnd type="none" w="med" len="med"/>
            <a:tailEnd type="triangle" w="med" len="med"/>
          </a:ln>
        </p:spPr>
      </p:cxnSp>
      <p:cxnSp>
        <p:nvCxnSpPr>
          <p:cNvPr id="6504" name="Google Shape;6504;p129"/>
          <p:cNvCxnSpPr>
            <a:stCxn id="6479" idx="5"/>
            <a:endCxn id="6466" idx="2"/>
          </p:cNvCxnSpPr>
          <p:nvPr/>
        </p:nvCxnSpPr>
        <p:spPr>
          <a:xfrm rot="10800000" flipH="1">
            <a:off x="1492026" y="1236076"/>
            <a:ext cx="1507800" cy="2069100"/>
          </a:xfrm>
          <a:prstGeom prst="straightConnector1">
            <a:avLst/>
          </a:prstGeom>
          <a:noFill/>
          <a:ln w="9525" cap="flat" cmpd="sng">
            <a:solidFill>
              <a:srgbClr val="FFFFFF"/>
            </a:solidFill>
            <a:prstDash val="solid"/>
            <a:round/>
            <a:headEnd type="none" w="med" len="med"/>
            <a:tailEnd type="triangle" w="med" len="med"/>
          </a:ln>
        </p:spPr>
      </p:cxnSp>
      <p:cxnSp>
        <p:nvCxnSpPr>
          <p:cNvPr id="6505" name="Google Shape;6505;p129"/>
          <p:cNvCxnSpPr>
            <a:stCxn id="6479" idx="5"/>
            <a:endCxn id="6468" idx="2"/>
          </p:cNvCxnSpPr>
          <p:nvPr/>
        </p:nvCxnSpPr>
        <p:spPr>
          <a:xfrm rot="10800000" flipH="1">
            <a:off x="1492026" y="2047276"/>
            <a:ext cx="1507800" cy="1257900"/>
          </a:xfrm>
          <a:prstGeom prst="straightConnector1">
            <a:avLst/>
          </a:prstGeom>
          <a:noFill/>
          <a:ln w="9525" cap="flat" cmpd="sng">
            <a:solidFill>
              <a:srgbClr val="FFFFFF"/>
            </a:solidFill>
            <a:prstDash val="solid"/>
            <a:round/>
            <a:headEnd type="none" w="med" len="med"/>
            <a:tailEnd type="triangle" w="med" len="med"/>
          </a:ln>
        </p:spPr>
      </p:cxnSp>
      <p:cxnSp>
        <p:nvCxnSpPr>
          <p:cNvPr id="6506" name="Google Shape;6506;p129"/>
          <p:cNvCxnSpPr>
            <a:stCxn id="6479" idx="5"/>
            <a:endCxn id="6469" idx="2"/>
          </p:cNvCxnSpPr>
          <p:nvPr/>
        </p:nvCxnSpPr>
        <p:spPr>
          <a:xfrm rot="10800000" flipH="1">
            <a:off x="1492026" y="2784676"/>
            <a:ext cx="1507800" cy="520500"/>
          </a:xfrm>
          <a:prstGeom prst="straightConnector1">
            <a:avLst/>
          </a:prstGeom>
          <a:noFill/>
          <a:ln w="9525" cap="flat" cmpd="sng">
            <a:solidFill>
              <a:srgbClr val="FFFFFF"/>
            </a:solidFill>
            <a:prstDash val="solid"/>
            <a:round/>
            <a:headEnd type="none" w="med" len="med"/>
            <a:tailEnd type="triangle" w="med" len="med"/>
          </a:ln>
        </p:spPr>
      </p:cxnSp>
      <p:cxnSp>
        <p:nvCxnSpPr>
          <p:cNvPr id="6507" name="Google Shape;6507;p129"/>
          <p:cNvCxnSpPr>
            <a:stCxn id="6479" idx="5"/>
            <a:endCxn id="6470" idx="2"/>
          </p:cNvCxnSpPr>
          <p:nvPr/>
        </p:nvCxnSpPr>
        <p:spPr>
          <a:xfrm>
            <a:off x="1492026" y="3305176"/>
            <a:ext cx="1507800" cy="714900"/>
          </a:xfrm>
          <a:prstGeom prst="straightConnector1">
            <a:avLst/>
          </a:prstGeom>
          <a:noFill/>
          <a:ln w="9525" cap="flat" cmpd="sng">
            <a:solidFill>
              <a:srgbClr val="FFFFFF"/>
            </a:solidFill>
            <a:prstDash val="solid"/>
            <a:round/>
            <a:headEnd type="none" w="med" len="med"/>
            <a:tailEnd type="triangle" w="med" len="med"/>
          </a:ln>
        </p:spPr>
      </p:cxnSp>
      <p:cxnSp>
        <p:nvCxnSpPr>
          <p:cNvPr id="6508" name="Google Shape;6508;p129"/>
          <p:cNvCxnSpPr>
            <a:stCxn id="6466" idx="6"/>
            <a:endCxn id="6471" idx="2"/>
          </p:cNvCxnSpPr>
          <p:nvPr/>
        </p:nvCxnSpPr>
        <p:spPr>
          <a:xfrm>
            <a:off x="3592908" y="1236091"/>
            <a:ext cx="750300" cy="811200"/>
          </a:xfrm>
          <a:prstGeom prst="straightConnector1">
            <a:avLst/>
          </a:prstGeom>
          <a:noFill/>
          <a:ln w="9525" cap="flat" cmpd="sng">
            <a:solidFill>
              <a:schemeClr val="lt2"/>
            </a:solidFill>
            <a:prstDash val="solid"/>
            <a:round/>
            <a:headEnd type="none" w="med" len="med"/>
            <a:tailEnd type="triangle" w="med" len="med"/>
          </a:ln>
        </p:spPr>
      </p:cxnSp>
      <p:cxnSp>
        <p:nvCxnSpPr>
          <p:cNvPr id="6509" name="Google Shape;6509;p129"/>
          <p:cNvCxnSpPr>
            <a:stCxn id="6466" idx="6"/>
            <a:endCxn id="6472" idx="2"/>
          </p:cNvCxnSpPr>
          <p:nvPr/>
        </p:nvCxnSpPr>
        <p:spPr>
          <a:xfrm>
            <a:off x="3592908" y="1236091"/>
            <a:ext cx="750300" cy="1575600"/>
          </a:xfrm>
          <a:prstGeom prst="straightConnector1">
            <a:avLst/>
          </a:prstGeom>
          <a:noFill/>
          <a:ln w="9525" cap="flat" cmpd="sng">
            <a:solidFill>
              <a:schemeClr val="lt2"/>
            </a:solidFill>
            <a:prstDash val="solid"/>
            <a:round/>
            <a:headEnd type="none" w="med" len="med"/>
            <a:tailEnd type="triangle" w="med" len="med"/>
          </a:ln>
        </p:spPr>
      </p:cxnSp>
      <p:cxnSp>
        <p:nvCxnSpPr>
          <p:cNvPr id="6510" name="Google Shape;6510;p129"/>
          <p:cNvCxnSpPr>
            <a:stCxn id="6466" idx="6"/>
            <a:endCxn id="6473" idx="2"/>
          </p:cNvCxnSpPr>
          <p:nvPr/>
        </p:nvCxnSpPr>
        <p:spPr>
          <a:xfrm>
            <a:off x="3592908" y="1236091"/>
            <a:ext cx="750300" cy="2784000"/>
          </a:xfrm>
          <a:prstGeom prst="straightConnector1">
            <a:avLst/>
          </a:prstGeom>
          <a:noFill/>
          <a:ln w="9525" cap="flat" cmpd="sng">
            <a:solidFill>
              <a:schemeClr val="lt2"/>
            </a:solidFill>
            <a:prstDash val="solid"/>
            <a:round/>
            <a:headEnd type="none" w="med" len="med"/>
            <a:tailEnd type="triangle" w="med" len="med"/>
          </a:ln>
        </p:spPr>
      </p:cxnSp>
      <p:cxnSp>
        <p:nvCxnSpPr>
          <p:cNvPr id="6511" name="Google Shape;6511;p129"/>
          <p:cNvCxnSpPr>
            <a:stCxn id="6468" idx="6"/>
            <a:endCxn id="6467" idx="2"/>
          </p:cNvCxnSpPr>
          <p:nvPr/>
        </p:nvCxnSpPr>
        <p:spPr>
          <a:xfrm rot="10800000" flipH="1">
            <a:off x="3592908" y="1236213"/>
            <a:ext cx="750300" cy="811200"/>
          </a:xfrm>
          <a:prstGeom prst="straightConnector1">
            <a:avLst/>
          </a:prstGeom>
          <a:noFill/>
          <a:ln w="9525" cap="flat" cmpd="sng">
            <a:solidFill>
              <a:schemeClr val="lt2"/>
            </a:solidFill>
            <a:prstDash val="solid"/>
            <a:round/>
            <a:headEnd type="none" w="med" len="med"/>
            <a:tailEnd type="triangle" w="med" len="med"/>
          </a:ln>
        </p:spPr>
      </p:cxnSp>
      <p:cxnSp>
        <p:nvCxnSpPr>
          <p:cNvPr id="6512" name="Google Shape;6512;p129"/>
          <p:cNvCxnSpPr>
            <a:stCxn id="6468" idx="6"/>
            <a:endCxn id="6471" idx="2"/>
          </p:cNvCxnSpPr>
          <p:nvPr/>
        </p:nvCxnSpPr>
        <p:spPr>
          <a:xfrm>
            <a:off x="3592908" y="2047413"/>
            <a:ext cx="750300" cy="0"/>
          </a:xfrm>
          <a:prstGeom prst="straightConnector1">
            <a:avLst/>
          </a:prstGeom>
          <a:noFill/>
          <a:ln w="9525" cap="flat" cmpd="sng">
            <a:solidFill>
              <a:schemeClr val="lt2"/>
            </a:solidFill>
            <a:prstDash val="solid"/>
            <a:round/>
            <a:headEnd type="none" w="med" len="med"/>
            <a:tailEnd type="triangle" w="med" len="med"/>
          </a:ln>
        </p:spPr>
      </p:cxnSp>
      <p:cxnSp>
        <p:nvCxnSpPr>
          <p:cNvPr id="6513" name="Google Shape;6513;p129"/>
          <p:cNvCxnSpPr>
            <a:stCxn id="6468" idx="6"/>
            <a:endCxn id="6472" idx="2"/>
          </p:cNvCxnSpPr>
          <p:nvPr/>
        </p:nvCxnSpPr>
        <p:spPr>
          <a:xfrm>
            <a:off x="3592908" y="2047413"/>
            <a:ext cx="750300" cy="764100"/>
          </a:xfrm>
          <a:prstGeom prst="straightConnector1">
            <a:avLst/>
          </a:prstGeom>
          <a:noFill/>
          <a:ln w="9525" cap="flat" cmpd="sng">
            <a:solidFill>
              <a:schemeClr val="lt2"/>
            </a:solidFill>
            <a:prstDash val="solid"/>
            <a:round/>
            <a:headEnd type="none" w="med" len="med"/>
            <a:tailEnd type="triangle" w="med" len="med"/>
          </a:ln>
        </p:spPr>
      </p:cxnSp>
      <p:cxnSp>
        <p:nvCxnSpPr>
          <p:cNvPr id="6514" name="Google Shape;6514;p129"/>
          <p:cNvCxnSpPr>
            <a:stCxn id="6468" idx="6"/>
            <a:endCxn id="6473" idx="2"/>
          </p:cNvCxnSpPr>
          <p:nvPr/>
        </p:nvCxnSpPr>
        <p:spPr>
          <a:xfrm>
            <a:off x="3592908" y="2047413"/>
            <a:ext cx="750300" cy="1972800"/>
          </a:xfrm>
          <a:prstGeom prst="straightConnector1">
            <a:avLst/>
          </a:prstGeom>
          <a:noFill/>
          <a:ln w="9525" cap="flat" cmpd="sng">
            <a:solidFill>
              <a:schemeClr val="lt2"/>
            </a:solidFill>
            <a:prstDash val="solid"/>
            <a:round/>
            <a:headEnd type="none" w="med" len="med"/>
            <a:tailEnd type="triangle" w="med" len="med"/>
          </a:ln>
        </p:spPr>
      </p:cxnSp>
      <p:cxnSp>
        <p:nvCxnSpPr>
          <p:cNvPr id="6515" name="Google Shape;6515;p129"/>
          <p:cNvCxnSpPr>
            <a:stCxn id="6469" idx="6"/>
            <a:endCxn id="6467" idx="2"/>
          </p:cNvCxnSpPr>
          <p:nvPr/>
        </p:nvCxnSpPr>
        <p:spPr>
          <a:xfrm rot="10800000" flipH="1">
            <a:off x="3592908" y="1236236"/>
            <a:ext cx="750300" cy="1548300"/>
          </a:xfrm>
          <a:prstGeom prst="straightConnector1">
            <a:avLst/>
          </a:prstGeom>
          <a:noFill/>
          <a:ln w="9525" cap="flat" cmpd="sng">
            <a:solidFill>
              <a:schemeClr val="lt2"/>
            </a:solidFill>
            <a:prstDash val="solid"/>
            <a:round/>
            <a:headEnd type="none" w="med" len="med"/>
            <a:tailEnd type="triangle" w="med" len="med"/>
          </a:ln>
        </p:spPr>
      </p:cxnSp>
      <p:cxnSp>
        <p:nvCxnSpPr>
          <p:cNvPr id="6516" name="Google Shape;6516;p129"/>
          <p:cNvCxnSpPr>
            <a:stCxn id="6469" idx="6"/>
            <a:endCxn id="6471" idx="2"/>
          </p:cNvCxnSpPr>
          <p:nvPr/>
        </p:nvCxnSpPr>
        <p:spPr>
          <a:xfrm rot="10800000" flipH="1">
            <a:off x="3592908" y="2047436"/>
            <a:ext cx="750300" cy="737100"/>
          </a:xfrm>
          <a:prstGeom prst="straightConnector1">
            <a:avLst/>
          </a:prstGeom>
          <a:noFill/>
          <a:ln w="9525" cap="flat" cmpd="sng">
            <a:solidFill>
              <a:schemeClr val="lt2"/>
            </a:solidFill>
            <a:prstDash val="solid"/>
            <a:round/>
            <a:headEnd type="none" w="med" len="med"/>
            <a:tailEnd type="triangle" w="med" len="med"/>
          </a:ln>
        </p:spPr>
      </p:cxnSp>
      <p:cxnSp>
        <p:nvCxnSpPr>
          <p:cNvPr id="6517" name="Google Shape;6517;p129"/>
          <p:cNvCxnSpPr>
            <a:stCxn id="6469" idx="6"/>
            <a:endCxn id="6472" idx="2"/>
          </p:cNvCxnSpPr>
          <p:nvPr/>
        </p:nvCxnSpPr>
        <p:spPr>
          <a:xfrm>
            <a:off x="3592908" y="2784536"/>
            <a:ext cx="750300" cy="27000"/>
          </a:xfrm>
          <a:prstGeom prst="straightConnector1">
            <a:avLst/>
          </a:prstGeom>
          <a:noFill/>
          <a:ln w="9525" cap="flat" cmpd="sng">
            <a:solidFill>
              <a:schemeClr val="lt2"/>
            </a:solidFill>
            <a:prstDash val="solid"/>
            <a:round/>
            <a:headEnd type="none" w="med" len="med"/>
            <a:tailEnd type="triangle" w="med" len="med"/>
          </a:ln>
        </p:spPr>
      </p:cxnSp>
      <p:cxnSp>
        <p:nvCxnSpPr>
          <p:cNvPr id="6518" name="Google Shape;6518;p129"/>
          <p:cNvCxnSpPr>
            <a:stCxn id="6469" idx="6"/>
            <a:endCxn id="6473" idx="2"/>
          </p:cNvCxnSpPr>
          <p:nvPr/>
        </p:nvCxnSpPr>
        <p:spPr>
          <a:xfrm>
            <a:off x="3592908" y="2784536"/>
            <a:ext cx="750300" cy="1235400"/>
          </a:xfrm>
          <a:prstGeom prst="straightConnector1">
            <a:avLst/>
          </a:prstGeom>
          <a:noFill/>
          <a:ln w="9525" cap="flat" cmpd="sng">
            <a:solidFill>
              <a:schemeClr val="lt2"/>
            </a:solidFill>
            <a:prstDash val="solid"/>
            <a:round/>
            <a:headEnd type="none" w="med" len="med"/>
            <a:tailEnd type="triangle" w="med" len="med"/>
          </a:ln>
        </p:spPr>
      </p:cxnSp>
      <p:cxnSp>
        <p:nvCxnSpPr>
          <p:cNvPr id="6519" name="Google Shape;6519;p129"/>
          <p:cNvCxnSpPr>
            <a:endCxn id="6467" idx="2"/>
          </p:cNvCxnSpPr>
          <p:nvPr/>
        </p:nvCxnSpPr>
        <p:spPr>
          <a:xfrm rot="10800000" flipH="1">
            <a:off x="3592808" y="1236091"/>
            <a:ext cx="750300" cy="2819400"/>
          </a:xfrm>
          <a:prstGeom prst="straightConnector1">
            <a:avLst/>
          </a:prstGeom>
          <a:noFill/>
          <a:ln w="9525" cap="flat" cmpd="sng">
            <a:solidFill>
              <a:schemeClr val="lt2"/>
            </a:solidFill>
            <a:prstDash val="solid"/>
            <a:round/>
            <a:headEnd type="none" w="med" len="med"/>
            <a:tailEnd type="triangle" w="med" len="med"/>
          </a:ln>
        </p:spPr>
      </p:cxnSp>
      <p:cxnSp>
        <p:nvCxnSpPr>
          <p:cNvPr id="6520" name="Google Shape;6520;p129"/>
          <p:cNvCxnSpPr>
            <a:stCxn id="6470" idx="6"/>
            <a:endCxn id="6471" idx="2"/>
          </p:cNvCxnSpPr>
          <p:nvPr/>
        </p:nvCxnSpPr>
        <p:spPr>
          <a:xfrm rot="10800000" flipH="1">
            <a:off x="3586908" y="2047284"/>
            <a:ext cx="756300" cy="1972800"/>
          </a:xfrm>
          <a:prstGeom prst="straightConnector1">
            <a:avLst/>
          </a:prstGeom>
          <a:noFill/>
          <a:ln w="9525" cap="flat" cmpd="sng">
            <a:solidFill>
              <a:schemeClr val="lt2"/>
            </a:solidFill>
            <a:prstDash val="solid"/>
            <a:round/>
            <a:headEnd type="none" w="med" len="med"/>
            <a:tailEnd type="triangle" w="med" len="med"/>
          </a:ln>
        </p:spPr>
      </p:cxnSp>
      <p:cxnSp>
        <p:nvCxnSpPr>
          <p:cNvPr id="6521" name="Google Shape;6521;p129"/>
          <p:cNvCxnSpPr>
            <a:stCxn id="6470" idx="6"/>
            <a:endCxn id="6472" idx="2"/>
          </p:cNvCxnSpPr>
          <p:nvPr/>
        </p:nvCxnSpPr>
        <p:spPr>
          <a:xfrm rot="10800000" flipH="1">
            <a:off x="3586908" y="2811684"/>
            <a:ext cx="756300" cy="1208400"/>
          </a:xfrm>
          <a:prstGeom prst="straightConnector1">
            <a:avLst/>
          </a:prstGeom>
          <a:noFill/>
          <a:ln w="9525" cap="flat" cmpd="sng">
            <a:solidFill>
              <a:schemeClr val="lt2"/>
            </a:solidFill>
            <a:prstDash val="solid"/>
            <a:round/>
            <a:headEnd type="none" w="med" len="med"/>
            <a:tailEnd type="triangle" w="med" len="med"/>
          </a:ln>
        </p:spPr>
      </p:cxnSp>
      <p:cxnSp>
        <p:nvCxnSpPr>
          <p:cNvPr id="6522" name="Google Shape;6522;p129"/>
          <p:cNvCxnSpPr>
            <a:stCxn id="6470" idx="6"/>
            <a:endCxn id="6473" idx="2"/>
          </p:cNvCxnSpPr>
          <p:nvPr/>
        </p:nvCxnSpPr>
        <p:spPr>
          <a:xfrm>
            <a:off x="3586908" y="4020084"/>
            <a:ext cx="756300" cy="0"/>
          </a:xfrm>
          <a:prstGeom prst="straightConnector1">
            <a:avLst/>
          </a:prstGeom>
          <a:noFill/>
          <a:ln w="9525" cap="flat" cmpd="sng">
            <a:solidFill>
              <a:schemeClr val="lt2"/>
            </a:solidFill>
            <a:prstDash val="solid"/>
            <a:round/>
            <a:headEnd type="none" w="med" len="med"/>
            <a:tailEnd type="triangle" w="med" len="med"/>
          </a:ln>
        </p:spPr>
      </p:cxnSp>
      <p:cxnSp>
        <p:nvCxnSpPr>
          <p:cNvPr id="6523" name="Google Shape;6523;p129"/>
          <p:cNvCxnSpPr/>
          <p:nvPr/>
        </p:nvCxnSpPr>
        <p:spPr>
          <a:xfrm>
            <a:off x="4936408" y="1218391"/>
            <a:ext cx="750300" cy="0"/>
          </a:xfrm>
          <a:prstGeom prst="straightConnector1">
            <a:avLst/>
          </a:prstGeom>
          <a:noFill/>
          <a:ln w="9525" cap="flat" cmpd="sng">
            <a:solidFill>
              <a:srgbClr val="FFFFFF"/>
            </a:solidFill>
            <a:prstDash val="solid"/>
            <a:round/>
            <a:headEnd type="none" w="med" len="med"/>
            <a:tailEnd type="triangle" w="med" len="med"/>
          </a:ln>
        </p:spPr>
      </p:cxnSp>
      <p:cxnSp>
        <p:nvCxnSpPr>
          <p:cNvPr id="6524" name="Google Shape;6524;p129"/>
          <p:cNvCxnSpPr/>
          <p:nvPr/>
        </p:nvCxnSpPr>
        <p:spPr>
          <a:xfrm>
            <a:off x="4936408" y="1218391"/>
            <a:ext cx="750300" cy="811200"/>
          </a:xfrm>
          <a:prstGeom prst="straightConnector1">
            <a:avLst/>
          </a:prstGeom>
          <a:noFill/>
          <a:ln w="9525" cap="flat" cmpd="sng">
            <a:solidFill>
              <a:srgbClr val="FFFFFF"/>
            </a:solidFill>
            <a:prstDash val="solid"/>
            <a:round/>
            <a:headEnd type="none" w="med" len="med"/>
            <a:tailEnd type="triangle" w="med" len="med"/>
          </a:ln>
        </p:spPr>
      </p:cxnSp>
      <p:cxnSp>
        <p:nvCxnSpPr>
          <p:cNvPr id="6525" name="Google Shape;6525;p129"/>
          <p:cNvCxnSpPr/>
          <p:nvPr/>
        </p:nvCxnSpPr>
        <p:spPr>
          <a:xfrm>
            <a:off x="4936408" y="1218391"/>
            <a:ext cx="750300" cy="1575600"/>
          </a:xfrm>
          <a:prstGeom prst="straightConnector1">
            <a:avLst/>
          </a:prstGeom>
          <a:noFill/>
          <a:ln w="9525" cap="flat" cmpd="sng">
            <a:solidFill>
              <a:srgbClr val="FFFFFF"/>
            </a:solidFill>
            <a:prstDash val="solid"/>
            <a:round/>
            <a:headEnd type="none" w="med" len="med"/>
            <a:tailEnd type="triangle" w="med" len="med"/>
          </a:ln>
        </p:spPr>
      </p:cxnSp>
      <p:cxnSp>
        <p:nvCxnSpPr>
          <p:cNvPr id="6526" name="Google Shape;6526;p129"/>
          <p:cNvCxnSpPr/>
          <p:nvPr/>
        </p:nvCxnSpPr>
        <p:spPr>
          <a:xfrm>
            <a:off x="4936408" y="1218391"/>
            <a:ext cx="750300" cy="2784000"/>
          </a:xfrm>
          <a:prstGeom prst="straightConnector1">
            <a:avLst/>
          </a:prstGeom>
          <a:noFill/>
          <a:ln w="9525" cap="flat" cmpd="sng">
            <a:solidFill>
              <a:srgbClr val="FFFFFF"/>
            </a:solidFill>
            <a:prstDash val="solid"/>
            <a:round/>
            <a:headEnd type="none" w="med" len="med"/>
            <a:tailEnd type="triangle" w="med" len="med"/>
          </a:ln>
        </p:spPr>
      </p:cxnSp>
      <p:cxnSp>
        <p:nvCxnSpPr>
          <p:cNvPr id="6527" name="Google Shape;6527;p129"/>
          <p:cNvCxnSpPr/>
          <p:nvPr/>
        </p:nvCxnSpPr>
        <p:spPr>
          <a:xfrm rot="10800000" flipH="1">
            <a:off x="4936408" y="1218513"/>
            <a:ext cx="750300" cy="811200"/>
          </a:xfrm>
          <a:prstGeom prst="straightConnector1">
            <a:avLst/>
          </a:prstGeom>
          <a:noFill/>
          <a:ln w="9525" cap="flat" cmpd="sng">
            <a:solidFill>
              <a:srgbClr val="FFFFFF"/>
            </a:solidFill>
            <a:prstDash val="solid"/>
            <a:round/>
            <a:headEnd type="none" w="med" len="med"/>
            <a:tailEnd type="triangle" w="med" len="med"/>
          </a:ln>
        </p:spPr>
      </p:cxnSp>
      <p:cxnSp>
        <p:nvCxnSpPr>
          <p:cNvPr id="6528" name="Google Shape;6528;p129"/>
          <p:cNvCxnSpPr/>
          <p:nvPr/>
        </p:nvCxnSpPr>
        <p:spPr>
          <a:xfrm>
            <a:off x="4936408" y="2029713"/>
            <a:ext cx="750300" cy="0"/>
          </a:xfrm>
          <a:prstGeom prst="straightConnector1">
            <a:avLst/>
          </a:prstGeom>
          <a:noFill/>
          <a:ln w="9525" cap="flat" cmpd="sng">
            <a:solidFill>
              <a:srgbClr val="FFFFFF"/>
            </a:solidFill>
            <a:prstDash val="solid"/>
            <a:round/>
            <a:headEnd type="none" w="med" len="med"/>
            <a:tailEnd type="triangle" w="med" len="med"/>
          </a:ln>
        </p:spPr>
      </p:cxnSp>
      <p:cxnSp>
        <p:nvCxnSpPr>
          <p:cNvPr id="6529" name="Google Shape;6529;p129"/>
          <p:cNvCxnSpPr/>
          <p:nvPr/>
        </p:nvCxnSpPr>
        <p:spPr>
          <a:xfrm>
            <a:off x="4936408" y="2029713"/>
            <a:ext cx="750300" cy="764100"/>
          </a:xfrm>
          <a:prstGeom prst="straightConnector1">
            <a:avLst/>
          </a:prstGeom>
          <a:noFill/>
          <a:ln w="9525" cap="flat" cmpd="sng">
            <a:solidFill>
              <a:srgbClr val="FFFFFF"/>
            </a:solidFill>
            <a:prstDash val="solid"/>
            <a:round/>
            <a:headEnd type="none" w="med" len="med"/>
            <a:tailEnd type="triangle" w="med" len="med"/>
          </a:ln>
        </p:spPr>
      </p:cxnSp>
      <p:cxnSp>
        <p:nvCxnSpPr>
          <p:cNvPr id="6530" name="Google Shape;6530;p129"/>
          <p:cNvCxnSpPr/>
          <p:nvPr/>
        </p:nvCxnSpPr>
        <p:spPr>
          <a:xfrm>
            <a:off x="4936408" y="2029713"/>
            <a:ext cx="750300" cy="1972800"/>
          </a:xfrm>
          <a:prstGeom prst="straightConnector1">
            <a:avLst/>
          </a:prstGeom>
          <a:noFill/>
          <a:ln w="9525" cap="flat" cmpd="sng">
            <a:solidFill>
              <a:srgbClr val="FFFFFF"/>
            </a:solidFill>
            <a:prstDash val="solid"/>
            <a:round/>
            <a:headEnd type="none" w="med" len="med"/>
            <a:tailEnd type="triangle" w="med" len="med"/>
          </a:ln>
        </p:spPr>
      </p:cxnSp>
      <p:cxnSp>
        <p:nvCxnSpPr>
          <p:cNvPr id="6531" name="Google Shape;6531;p129"/>
          <p:cNvCxnSpPr/>
          <p:nvPr/>
        </p:nvCxnSpPr>
        <p:spPr>
          <a:xfrm rot="10800000" flipH="1">
            <a:off x="4936408" y="1218536"/>
            <a:ext cx="750300" cy="1548300"/>
          </a:xfrm>
          <a:prstGeom prst="straightConnector1">
            <a:avLst/>
          </a:prstGeom>
          <a:noFill/>
          <a:ln w="9525" cap="flat" cmpd="sng">
            <a:solidFill>
              <a:srgbClr val="FFFFFF"/>
            </a:solidFill>
            <a:prstDash val="solid"/>
            <a:round/>
            <a:headEnd type="none" w="med" len="med"/>
            <a:tailEnd type="triangle" w="med" len="med"/>
          </a:ln>
        </p:spPr>
      </p:cxnSp>
      <p:cxnSp>
        <p:nvCxnSpPr>
          <p:cNvPr id="6532" name="Google Shape;6532;p129"/>
          <p:cNvCxnSpPr/>
          <p:nvPr/>
        </p:nvCxnSpPr>
        <p:spPr>
          <a:xfrm rot="10800000" flipH="1">
            <a:off x="4936408" y="2029736"/>
            <a:ext cx="750300" cy="737100"/>
          </a:xfrm>
          <a:prstGeom prst="straightConnector1">
            <a:avLst/>
          </a:prstGeom>
          <a:noFill/>
          <a:ln w="9525" cap="flat" cmpd="sng">
            <a:solidFill>
              <a:srgbClr val="FFFFFF"/>
            </a:solidFill>
            <a:prstDash val="solid"/>
            <a:round/>
            <a:headEnd type="none" w="med" len="med"/>
            <a:tailEnd type="triangle" w="med" len="med"/>
          </a:ln>
        </p:spPr>
      </p:cxnSp>
      <p:cxnSp>
        <p:nvCxnSpPr>
          <p:cNvPr id="6533" name="Google Shape;6533;p129"/>
          <p:cNvCxnSpPr/>
          <p:nvPr/>
        </p:nvCxnSpPr>
        <p:spPr>
          <a:xfrm>
            <a:off x="4936408" y="2766836"/>
            <a:ext cx="750300" cy="27000"/>
          </a:xfrm>
          <a:prstGeom prst="straightConnector1">
            <a:avLst/>
          </a:prstGeom>
          <a:noFill/>
          <a:ln w="9525" cap="flat" cmpd="sng">
            <a:solidFill>
              <a:srgbClr val="FFFFFF"/>
            </a:solidFill>
            <a:prstDash val="solid"/>
            <a:round/>
            <a:headEnd type="none" w="med" len="med"/>
            <a:tailEnd type="triangle" w="med" len="med"/>
          </a:ln>
        </p:spPr>
      </p:cxnSp>
      <p:cxnSp>
        <p:nvCxnSpPr>
          <p:cNvPr id="6534" name="Google Shape;6534;p129"/>
          <p:cNvCxnSpPr/>
          <p:nvPr/>
        </p:nvCxnSpPr>
        <p:spPr>
          <a:xfrm>
            <a:off x="4936408" y="2766836"/>
            <a:ext cx="750300" cy="1235400"/>
          </a:xfrm>
          <a:prstGeom prst="straightConnector1">
            <a:avLst/>
          </a:prstGeom>
          <a:noFill/>
          <a:ln w="9525" cap="flat" cmpd="sng">
            <a:solidFill>
              <a:srgbClr val="FFFFFF"/>
            </a:solidFill>
            <a:prstDash val="solid"/>
            <a:round/>
            <a:headEnd type="none" w="med" len="med"/>
            <a:tailEnd type="triangle" w="med" len="med"/>
          </a:ln>
        </p:spPr>
      </p:cxnSp>
      <p:cxnSp>
        <p:nvCxnSpPr>
          <p:cNvPr id="6535" name="Google Shape;6535;p129"/>
          <p:cNvCxnSpPr/>
          <p:nvPr/>
        </p:nvCxnSpPr>
        <p:spPr>
          <a:xfrm rot="10800000" flipH="1">
            <a:off x="4936308" y="1218391"/>
            <a:ext cx="750300" cy="2819400"/>
          </a:xfrm>
          <a:prstGeom prst="straightConnector1">
            <a:avLst/>
          </a:prstGeom>
          <a:noFill/>
          <a:ln w="9525" cap="flat" cmpd="sng">
            <a:solidFill>
              <a:srgbClr val="FFFFFF"/>
            </a:solidFill>
            <a:prstDash val="solid"/>
            <a:round/>
            <a:headEnd type="none" w="med" len="med"/>
            <a:tailEnd type="triangle" w="med" len="med"/>
          </a:ln>
        </p:spPr>
      </p:cxnSp>
      <p:cxnSp>
        <p:nvCxnSpPr>
          <p:cNvPr id="6536" name="Google Shape;6536;p129"/>
          <p:cNvCxnSpPr/>
          <p:nvPr/>
        </p:nvCxnSpPr>
        <p:spPr>
          <a:xfrm rot="10800000" flipH="1">
            <a:off x="4936408" y="2029584"/>
            <a:ext cx="750300" cy="1972800"/>
          </a:xfrm>
          <a:prstGeom prst="straightConnector1">
            <a:avLst/>
          </a:prstGeom>
          <a:noFill/>
          <a:ln w="9525" cap="flat" cmpd="sng">
            <a:solidFill>
              <a:srgbClr val="FFFFFF"/>
            </a:solidFill>
            <a:prstDash val="solid"/>
            <a:round/>
            <a:headEnd type="none" w="med" len="med"/>
            <a:tailEnd type="triangle" w="med" len="med"/>
          </a:ln>
        </p:spPr>
      </p:cxnSp>
      <p:cxnSp>
        <p:nvCxnSpPr>
          <p:cNvPr id="6537" name="Google Shape;6537;p129"/>
          <p:cNvCxnSpPr/>
          <p:nvPr/>
        </p:nvCxnSpPr>
        <p:spPr>
          <a:xfrm rot="10800000" flipH="1">
            <a:off x="4936408" y="2793984"/>
            <a:ext cx="750300" cy="1208400"/>
          </a:xfrm>
          <a:prstGeom prst="straightConnector1">
            <a:avLst/>
          </a:prstGeom>
          <a:noFill/>
          <a:ln w="9525" cap="flat" cmpd="sng">
            <a:solidFill>
              <a:srgbClr val="FFFFFF"/>
            </a:solidFill>
            <a:prstDash val="solid"/>
            <a:round/>
            <a:headEnd type="none" w="med" len="med"/>
            <a:tailEnd type="triangle" w="med" len="med"/>
          </a:ln>
        </p:spPr>
      </p:cxnSp>
      <p:cxnSp>
        <p:nvCxnSpPr>
          <p:cNvPr id="6538" name="Google Shape;6538;p129"/>
          <p:cNvCxnSpPr/>
          <p:nvPr/>
        </p:nvCxnSpPr>
        <p:spPr>
          <a:xfrm>
            <a:off x="4936408" y="4002384"/>
            <a:ext cx="750300" cy="0"/>
          </a:xfrm>
          <a:prstGeom prst="straightConnector1">
            <a:avLst/>
          </a:prstGeom>
          <a:noFill/>
          <a:ln w="9525" cap="flat" cmpd="sng">
            <a:solidFill>
              <a:srgbClr val="FFFFFF"/>
            </a:solidFill>
            <a:prstDash val="solid"/>
            <a:round/>
            <a:headEnd type="none" w="med" len="med"/>
            <a:tailEnd type="triangle" w="med" len="med"/>
          </a:ln>
        </p:spPr>
      </p:cxnSp>
      <p:sp>
        <p:nvSpPr>
          <p:cNvPr id="6539" name="Google Shape;6539;p129"/>
          <p:cNvSpPr txBox="1"/>
          <p:nvPr/>
        </p:nvSpPr>
        <p:spPr>
          <a:xfrm>
            <a:off x="4183347" y="4451175"/>
            <a:ext cx="912600" cy="376200"/>
          </a:xfrm>
          <a:prstGeom prst="rect">
            <a:avLst/>
          </a:prstGeom>
          <a:no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FFFF"/>
                </a:solidFill>
                <a:latin typeface="Consolas"/>
                <a:ea typeface="Consolas"/>
                <a:cs typeface="Consolas"/>
                <a:sym typeface="Consolas"/>
              </a:rPr>
              <a:t>A</a:t>
            </a:r>
            <a:r>
              <a:rPr lang="en" baseline="30000">
                <a:solidFill>
                  <a:srgbClr val="FFFFFF"/>
                </a:solidFill>
                <a:latin typeface="Consolas"/>
                <a:ea typeface="Consolas"/>
                <a:cs typeface="Consolas"/>
                <a:sym typeface="Consolas"/>
              </a:rPr>
              <a:t>[2]</a:t>
            </a:r>
            <a:endParaRPr baseline="30000">
              <a:solidFill>
                <a:srgbClr val="FFFFFF"/>
              </a:solidFill>
              <a:latin typeface="Consolas"/>
              <a:ea typeface="Consolas"/>
              <a:cs typeface="Consolas"/>
              <a:sym typeface="Consolas"/>
            </a:endParaRPr>
          </a:p>
        </p:txBody>
      </p:sp>
      <p:cxnSp>
        <p:nvCxnSpPr>
          <p:cNvPr id="6540" name="Google Shape;6540;p129"/>
          <p:cNvCxnSpPr>
            <a:stCxn id="6474" idx="6"/>
            <a:endCxn id="6452" idx="2"/>
          </p:cNvCxnSpPr>
          <p:nvPr/>
        </p:nvCxnSpPr>
        <p:spPr>
          <a:xfrm rot="10800000" flipH="1">
            <a:off x="6279996" y="2411761"/>
            <a:ext cx="995700" cy="372900"/>
          </a:xfrm>
          <a:prstGeom prst="straightConnector1">
            <a:avLst/>
          </a:prstGeom>
          <a:noFill/>
          <a:ln w="9525" cap="flat" cmpd="sng">
            <a:solidFill>
              <a:srgbClr val="FFFFFF"/>
            </a:solidFill>
            <a:prstDash val="solid"/>
            <a:round/>
            <a:headEnd type="none" w="med" len="med"/>
            <a:tailEnd type="triangle" w="med" len="med"/>
          </a:ln>
        </p:spPr>
      </p:cxnSp>
      <p:sp>
        <p:nvSpPr>
          <p:cNvPr id="6541" name="Google Shape;6541;p129"/>
          <p:cNvSpPr txBox="1"/>
          <p:nvPr/>
        </p:nvSpPr>
        <p:spPr>
          <a:xfrm>
            <a:off x="7088922" y="3844100"/>
            <a:ext cx="912600" cy="376200"/>
          </a:xfrm>
          <a:prstGeom prst="rect">
            <a:avLst/>
          </a:prstGeom>
          <a:no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FFFF"/>
                </a:solidFill>
                <a:latin typeface="Consolas"/>
                <a:ea typeface="Consolas"/>
                <a:cs typeface="Consolas"/>
                <a:sym typeface="Consolas"/>
              </a:rPr>
              <a:t>A</a:t>
            </a:r>
            <a:r>
              <a:rPr lang="en" baseline="30000">
                <a:solidFill>
                  <a:srgbClr val="FFFFFF"/>
                </a:solidFill>
                <a:latin typeface="Consolas"/>
                <a:ea typeface="Consolas"/>
                <a:cs typeface="Consolas"/>
                <a:sym typeface="Consolas"/>
              </a:rPr>
              <a:t>[4]</a:t>
            </a:r>
            <a:endParaRPr baseline="30000">
              <a:solidFill>
                <a:srgbClr val="FFFFFF"/>
              </a:solidFill>
              <a:latin typeface="Consolas"/>
              <a:ea typeface="Consolas"/>
              <a:cs typeface="Consolas"/>
              <a:sym typeface="Consolas"/>
            </a:endParaRPr>
          </a:p>
        </p:txBody>
      </p:sp>
      <p:cxnSp>
        <p:nvCxnSpPr>
          <p:cNvPr id="6542" name="Google Shape;6542;p129"/>
          <p:cNvCxnSpPr/>
          <p:nvPr/>
        </p:nvCxnSpPr>
        <p:spPr>
          <a:xfrm flipH="1">
            <a:off x="4636700" y="3215775"/>
            <a:ext cx="6000" cy="450000"/>
          </a:xfrm>
          <a:prstGeom prst="straightConnector1">
            <a:avLst/>
          </a:prstGeom>
          <a:noFill/>
          <a:ln w="28575" cap="flat" cmpd="sng">
            <a:solidFill>
              <a:schemeClr val="dk2"/>
            </a:solidFill>
            <a:prstDash val="dot"/>
            <a:round/>
            <a:headEnd type="none" w="med" len="med"/>
            <a:tailEnd type="none" w="med" len="med"/>
          </a:ln>
        </p:spPr>
      </p:cxnSp>
      <p:cxnSp>
        <p:nvCxnSpPr>
          <p:cNvPr id="6543" name="Google Shape;6543;p129"/>
          <p:cNvCxnSpPr/>
          <p:nvPr/>
        </p:nvCxnSpPr>
        <p:spPr>
          <a:xfrm flipH="1">
            <a:off x="5980300" y="3215763"/>
            <a:ext cx="6000" cy="450000"/>
          </a:xfrm>
          <a:prstGeom prst="straightConnector1">
            <a:avLst/>
          </a:prstGeom>
          <a:noFill/>
          <a:ln w="28575" cap="flat" cmpd="sng">
            <a:solidFill>
              <a:schemeClr val="dk2"/>
            </a:solidFill>
            <a:prstDash val="dot"/>
            <a:round/>
            <a:headEnd type="none" w="med" len="med"/>
            <a:tailEnd type="none" w="med" len="med"/>
          </a:ln>
        </p:spPr>
      </p:cxn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6547"/>
        <p:cNvGrpSpPr/>
        <p:nvPr/>
      </p:nvGrpSpPr>
      <p:grpSpPr>
        <a:xfrm>
          <a:off x="0" y="0"/>
          <a:ext cx="0" cy="0"/>
          <a:chOff x="0" y="0"/>
          <a:chExt cx="0" cy="0"/>
        </a:xfrm>
      </p:grpSpPr>
      <p:grpSp>
        <p:nvGrpSpPr>
          <p:cNvPr id="6548" name="Google Shape;6548;p130"/>
          <p:cNvGrpSpPr/>
          <p:nvPr/>
        </p:nvGrpSpPr>
        <p:grpSpPr>
          <a:xfrm>
            <a:off x="347454" y="2084814"/>
            <a:ext cx="1055455" cy="1030918"/>
            <a:chOff x="347441" y="529183"/>
            <a:chExt cx="2163705" cy="1824635"/>
          </a:xfrm>
        </p:grpSpPr>
        <p:grpSp>
          <p:nvGrpSpPr>
            <p:cNvPr id="6549" name="Google Shape;6549;p130"/>
            <p:cNvGrpSpPr/>
            <p:nvPr/>
          </p:nvGrpSpPr>
          <p:grpSpPr>
            <a:xfrm>
              <a:off x="745224" y="529183"/>
              <a:ext cx="1765922" cy="1596032"/>
              <a:chOff x="6240000" y="821025"/>
              <a:chExt cx="2904000" cy="2668950"/>
            </a:xfrm>
          </p:grpSpPr>
          <p:sp>
            <p:nvSpPr>
              <p:cNvPr id="6550" name="Google Shape;6550;p130"/>
              <p:cNvSpPr/>
              <p:nvPr/>
            </p:nvSpPr>
            <p:spPr>
              <a:xfrm flipH="1">
                <a:off x="6240000" y="821025"/>
                <a:ext cx="2904000" cy="26673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6551" name="Google Shape;6551;p130"/>
              <p:cNvSpPr/>
              <p:nvPr/>
            </p:nvSpPr>
            <p:spPr>
              <a:xfrm flipH="1">
                <a:off x="62400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6552" name="Google Shape;6552;p130"/>
              <p:cNvSpPr/>
              <p:nvPr/>
            </p:nvSpPr>
            <p:spPr>
              <a:xfrm flipH="1">
                <a:off x="68208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6553" name="Google Shape;6553;p130"/>
              <p:cNvSpPr/>
              <p:nvPr/>
            </p:nvSpPr>
            <p:spPr>
              <a:xfrm flipH="1">
                <a:off x="74016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6554" name="Google Shape;6554;p130"/>
              <p:cNvSpPr/>
              <p:nvPr/>
            </p:nvSpPr>
            <p:spPr>
              <a:xfrm flipH="1">
                <a:off x="79824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6555" name="Google Shape;6555;p130"/>
              <p:cNvSpPr/>
              <p:nvPr/>
            </p:nvSpPr>
            <p:spPr>
              <a:xfrm flipH="1">
                <a:off x="85632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6556" name="Google Shape;6556;p130"/>
              <p:cNvSpPr/>
              <p:nvPr/>
            </p:nvSpPr>
            <p:spPr>
              <a:xfrm flipH="1">
                <a:off x="62400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6557" name="Google Shape;6557;p130"/>
              <p:cNvSpPr/>
              <p:nvPr/>
            </p:nvSpPr>
            <p:spPr>
              <a:xfrm flipH="1">
                <a:off x="68208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6558" name="Google Shape;6558;p130"/>
              <p:cNvSpPr/>
              <p:nvPr/>
            </p:nvSpPr>
            <p:spPr>
              <a:xfrm flipH="1">
                <a:off x="74016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6559" name="Google Shape;6559;p130"/>
              <p:cNvSpPr/>
              <p:nvPr/>
            </p:nvSpPr>
            <p:spPr>
              <a:xfrm flipH="1">
                <a:off x="79824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6560" name="Google Shape;6560;p130"/>
              <p:cNvSpPr/>
              <p:nvPr/>
            </p:nvSpPr>
            <p:spPr>
              <a:xfrm flipH="1">
                <a:off x="85632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6561" name="Google Shape;6561;p130"/>
              <p:cNvSpPr/>
              <p:nvPr/>
            </p:nvSpPr>
            <p:spPr>
              <a:xfrm flipH="1">
                <a:off x="62400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6562" name="Google Shape;6562;p130"/>
              <p:cNvSpPr/>
              <p:nvPr/>
            </p:nvSpPr>
            <p:spPr>
              <a:xfrm flipH="1">
                <a:off x="68208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6563" name="Google Shape;6563;p130"/>
              <p:cNvSpPr/>
              <p:nvPr/>
            </p:nvSpPr>
            <p:spPr>
              <a:xfrm flipH="1">
                <a:off x="74016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6564" name="Google Shape;6564;p130"/>
              <p:cNvSpPr/>
              <p:nvPr/>
            </p:nvSpPr>
            <p:spPr>
              <a:xfrm flipH="1">
                <a:off x="79824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6565" name="Google Shape;6565;p130"/>
              <p:cNvSpPr/>
              <p:nvPr/>
            </p:nvSpPr>
            <p:spPr>
              <a:xfrm flipH="1">
                <a:off x="85632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6566" name="Google Shape;6566;p130"/>
              <p:cNvSpPr/>
              <p:nvPr/>
            </p:nvSpPr>
            <p:spPr>
              <a:xfrm flipH="1">
                <a:off x="62400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6567" name="Google Shape;6567;p130"/>
              <p:cNvSpPr/>
              <p:nvPr/>
            </p:nvSpPr>
            <p:spPr>
              <a:xfrm flipH="1">
                <a:off x="68208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6568" name="Google Shape;6568;p130"/>
              <p:cNvSpPr/>
              <p:nvPr/>
            </p:nvSpPr>
            <p:spPr>
              <a:xfrm flipH="1">
                <a:off x="74016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6569" name="Google Shape;6569;p130"/>
              <p:cNvSpPr/>
              <p:nvPr/>
            </p:nvSpPr>
            <p:spPr>
              <a:xfrm flipH="1">
                <a:off x="79824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6570" name="Google Shape;6570;p130"/>
              <p:cNvSpPr/>
              <p:nvPr/>
            </p:nvSpPr>
            <p:spPr>
              <a:xfrm flipH="1">
                <a:off x="85632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6571" name="Google Shape;6571;p130"/>
              <p:cNvSpPr/>
              <p:nvPr/>
            </p:nvSpPr>
            <p:spPr>
              <a:xfrm flipH="1">
                <a:off x="62400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6572" name="Google Shape;6572;p130"/>
              <p:cNvSpPr/>
              <p:nvPr/>
            </p:nvSpPr>
            <p:spPr>
              <a:xfrm flipH="1">
                <a:off x="68208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6573" name="Google Shape;6573;p130"/>
              <p:cNvSpPr/>
              <p:nvPr/>
            </p:nvSpPr>
            <p:spPr>
              <a:xfrm flipH="1">
                <a:off x="74016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6574" name="Google Shape;6574;p130"/>
              <p:cNvSpPr/>
              <p:nvPr/>
            </p:nvSpPr>
            <p:spPr>
              <a:xfrm flipH="1">
                <a:off x="79824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6575" name="Google Shape;6575;p130"/>
              <p:cNvSpPr/>
              <p:nvPr/>
            </p:nvSpPr>
            <p:spPr>
              <a:xfrm flipH="1">
                <a:off x="85632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grpSp>
        <p:grpSp>
          <p:nvGrpSpPr>
            <p:cNvPr id="6576" name="Google Shape;6576;p130"/>
            <p:cNvGrpSpPr/>
            <p:nvPr/>
          </p:nvGrpSpPr>
          <p:grpSpPr>
            <a:xfrm>
              <a:off x="546332" y="643484"/>
              <a:ext cx="1765922" cy="1596032"/>
              <a:chOff x="5950075" y="854725"/>
              <a:chExt cx="2904000" cy="2668950"/>
            </a:xfrm>
          </p:grpSpPr>
          <p:sp>
            <p:nvSpPr>
              <p:cNvPr id="6577" name="Google Shape;6577;p130"/>
              <p:cNvSpPr/>
              <p:nvPr/>
            </p:nvSpPr>
            <p:spPr>
              <a:xfrm flipH="1">
                <a:off x="5950075" y="854725"/>
                <a:ext cx="2904000" cy="26673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8" name="Google Shape;6578;p130"/>
              <p:cNvSpPr/>
              <p:nvPr/>
            </p:nvSpPr>
            <p:spPr>
              <a:xfrm flipH="1">
                <a:off x="59500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9" name="Google Shape;6579;p130"/>
              <p:cNvSpPr/>
              <p:nvPr/>
            </p:nvSpPr>
            <p:spPr>
              <a:xfrm flipH="1">
                <a:off x="65308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0" name="Google Shape;6580;p130"/>
              <p:cNvSpPr/>
              <p:nvPr/>
            </p:nvSpPr>
            <p:spPr>
              <a:xfrm flipH="1">
                <a:off x="71116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1" name="Google Shape;6581;p130"/>
              <p:cNvSpPr/>
              <p:nvPr/>
            </p:nvSpPr>
            <p:spPr>
              <a:xfrm flipH="1">
                <a:off x="76924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2" name="Google Shape;6582;p130"/>
              <p:cNvSpPr/>
              <p:nvPr/>
            </p:nvSpPr>
            <p:spPr>
              <a:xfrm flipH="1">
                <a:off x="82732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3" name="Google Shape;6583;p130"/>
              <p:cNvSpPr/>
              <p:nvPr/>
            </p:nvSpPr>
            <p:spPr>
              <a:xfrm flipH="1">
                <a:off x="59500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4" name="Google Shape;6584;p130"/>
              <p:cNvSpPr/>
              <p:nvPr/>
            </p:nvSpPr>
            <p:spPr>
              <a:xfrm flipH="1">
                <a:off x="65308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5" name="Google Shape;6585;p130"/>
              <p:cNvSpPr/>
              <p:nvPr/>
            </p:nvSpPr>
            <p:spPr>
              <a:xfrm flipH="1">
                <a:off x="71116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6" name="Google Shape;6586;p130"/>
              <p:cNvSpPr/>
              <p:nvPr/>
            </p:nvSpPr>
            <p:spPr>
              <a:xfrm flipH="1">
                <a:off x="76924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7" name="Google Shape;6587;p130"/>
              <p:cNvSpPr/>
              <p:nvPr/>
            </p:nvSpPr>
            <p:spPr>
              <a:xfrm flipH="1">
                <a:off x="82732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8" name="Google Shape;6588;p130"/>
              <p:cNvSpPr/>
              <p:nvPr/>
            </p:nvSpPr>
            <p:spPr>
              <a:xfrm flipH="1">
                <a:off x="59500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9" name="Google Shape;6589;p130"/>
              <p:cNvSpPr/>
              <p:nvPr/>
            </p:nvSpPr>
            <p:spPr>
              <a:xfrm flipH="1">
                <a:off x="65308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0" name="Google Shape;6590;p130"/>
              <p:cNvSpPr/>
              <p:nvPr/>
            </p:nvSpPr>
            <p:spPr>
              <a:xfrm flipH="1">
                <a:off x="71116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1" name="Google Shape;6591;p130"/>
              <p:cNvSpPr/>
              <p:nvPr/>
            </p:nvSpPr>
            <p:spPr>
              <a:xfrm flipH="1">
                <a:off x="76924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2" name="Google Shape;6592;p130"/>
              <p:cNvSpPr/>
              <p:nvPr/>
            </p:nvSpPr>
            <p:spPr>
              <a:xfrm flipH="1">
                <a:off x="82732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3" name="Google Shape;6593;p130"/>
              <p:cNvSpPr/>
              <p:nvPr/>
            </p:nvSpPr>
            <p:spPr>
              <a:xfrm flipH="1">
                <a:off x="59500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4" name="Google Shape;6594;p130"/>
              <p:cNvSpPr/>
              <p:nvPr/>
            </p:nvSpPr>
            <p:spPr>
              <a:xfrm flipH="1">
                <a:off x="65308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5" name="Google Shape;6595;p130"/>
              <p:cNvSpPr/>
              <p:nvPr/>
            </p:nvSpPr>
            <p:spPr>
              <a:xfrm flipH="1">
                <a:off x="71116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6" name="Google Shape;6596;p130"/>
              <p:cNvSpPr/>
              <p:nvPr/>
            </p:nvSpPr>
            <p:spPr>
              <a:xfrm flipH="1">
                <a:off x="76924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7" name="Google Shape;6597;p130"/>
              <p:cNvSpPr/>
              <p:nvPr/>
            </p:nvSpPr>
            <p:spPr>
              <a:xfrm flipH="1">
                <a:off x="82732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8" name="Google Shape;6598;p130"/>
              <p:cNvSpPr/>
              <p:nvPr/>
            </p:nvSpPr>
            <p:spPr>
              <a:xfrm flipH="1">
                <a:off x="59500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9" name="Google Shape;6599;p130"/>
              <p:cNvSpPr/>
              <p:nvPr/>
            </p:nvSpPr>
            <p:spPr>
              <a:xfrm flipH="1">
                <a:off x="65308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0" name="Google Shape;6600;p130"/>
              <p:cNvSpPr/>
              <p:nvPr/>
            </p:nvSpPr>
            <p:spPr>
              <a:xfrm flipH="1">
                <a:off x="71116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1" name="Google Shape;6601;p130"/>
              <p:cNvSpPr/>
              <p:nvPr/>
            </p:nvSpPr>
            <p:spPr>
              <a:xfrm flipH="1">
                <a:off x="76924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2" name="Google Shape;6602;p130"/>
              <p:cNvSpPr/>
              <p:nvPr/>
            </p:nvSpPr>
            <p:spPr>
              <a:xfrm flipH="1">
                <a:off x="82732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3" name="Google Shape;6603;p130"/>
            <p:cNvGrpSpPr/>
            <p:nvPr/>
          </p:nvGrpSpPr>
          <p:grpSpPr>
            <a:xfrm>
              <a:off x="347441" y="757786"/>
              <a:ext cx="1765922" cy="1596032"/>
              <a:chOff x="2854300" y="1168125"/>
              <a:chExt cx="2904000" cy="2668950"/>
            </a:xfrm>
          </p:grpSpPr>
          <p:sp>
            <p:nvSpPr>
              <p:cNvPr id="6604" name="Google Shape;6604;p130"/>
              <p:cNvSpPr/>
              <p:nvPr/>
            </p:nvSpPr>
            <p:spPr>
              <a:xfrm flipH="1">
                <a:off x="2854300" y="1168125"/>
                <a:ext cx="2904000" cy="26673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5" name="Google Shape;6605;p130"/>
              <p:cNvSpPr/>
              <p:nvPr/>
            </p:nvSpPr>
            <p:spPr>
              <a:xfrm flipH="1">
                <a:off x="28543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6" name="Google Shape;6606;p130"/>
              <p:cNvSpPr/>
              <p:nvPr/>
            </p:nvSpPr>
            <p:spPr>
              <a:xfrm flipH="1">
                <a:off x="34351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7" name="Google Shape;6607;p130"/>
              <p:cNvSpPr/>
              <p:nvPr/>
            </p:nvSpPr>
            <p:spPr>
              <a:xfrm flipH="1">
                <a:off x="40159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8" name="Google Shape;6608;p130"/>
              <p:cNvSpPr/>
              <p:nvPr/>
            </p:nvSpPr>
            <p:spPr>
              <a:xfrm flipH="1">
                <a:off x="45967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9" name="Google Shape;6609;p130"/>
              <p:cNvSpPr/>
              <p:nvPr/>
            </p:nvSpPr>
            <p:spPr>
              <a:xfrm flipH="1">
                <a:off x="51775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0" name="Google Shape;6610;p130"/>
              <p:cNvSpPr/>
              <p:nvPr/>
            </p:nvSpPr>
            <p:spPr>
              <a:xfrm flipH="1">
                <a:off x="28543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1" name="Google Shape;6611;p130"/>
              <p:cNvSpPr/>
              <p:nvPr/>
            </p:nvSpPr>
            <p:spPr>
              <a:xfrm flipH="1">
                <a:off x="34351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2" name="Google Shape;6612;p130"/>
              <p:cNvSpPr/>
              <p:nvPr/>
            </p:nvSpPr>
            <p:spPr>
              <a:xfrm flipH="1">
                <a:off x="40159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3" name="Google Shape;6613;p130"/>
              <p:cNvSpPr/>
              <p:nvPr/>
            </p:nvSpPr>
            <p:spPr>
              <a:xfrm flipH="1">
                <a:off x="45967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4" name="Google Shape;6614;p130"/>
              <p:cNvSpPr/>
              <p:nvPr/>
            </p:nvSpPr>
            <p:spPr>
              <a:xfrm flipH="1">
                <a:off x="51775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5" name="Google Shape;6615;p130"/>
              <p:cNvSpPr/>
              <p:nvPr/>
            </p:nvSpPr>
            <p:spPr>
              <a:xfrm flipH="1">
                <a:off x="28543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6" name="Google Shape;6616;p130"/>
              <p:cNvSpPr/>
              <p:nvPr/>
            </p:nvSpPr>
            <p:spPr>
              <a:xfrm flipH="1">
                <a:off x="34351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7" name="Google Shape;6617;p130"/>
              <p:cNvSpPr/>
              <p:nvPr/>
            </p:nvSpPr>
            <p:spPr>
              <a:xfrm flipH="1">
                <a:off x="40159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8" name="Google Shape;6618;p130"/>
              <p:cNvSpPr/>
              <p:nvPr/>
            </p:nvSpPr>
            <p:spPr>
              <a:xfrm flipH="1">
                <a:off x="45967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9" name="Google Shape;6619;p130"/>
              <p:cNvSpPr/>
              <p:nvPr/>
            </p:nvSpPr>
            <p:spPr>
              <a:xfrm flipH="1">
                <a:off x="51775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0" name="Google Shape;6620;p130"/>
              <p:cNvSpPr/>
              <p:nvPr/>
            </p:nvSpPr>
            <p:spPr>
              <a:xfrm flipH="1">
                <a:off x="28543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1" name="Google Shape;6621;p130"/>
              <p:cNvSpPr/>
              <p:nvPr/>
            </p:nvSpPr>
            <p:spPr>
              <a:xfrm flipH="1">
                <a:off x="34351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2" name="Google Shape;6622;p130"/>
              <p:cNvSpPr/>
              <p:nvPr/>
            </p:nvSpPr>
            <p:spPr>
              <a:xfrm flipH="1">
                <a:off x="40159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3" name="Google Shape;6623;p130"/>
              <p:cNvSpPr/>
              <p:nvPr/>
            </p:nvSpPr>
            <p:spPr>
              <a:xfrm flipH="1">
                <a:off x="45967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4" name="Google Shape;6624;p130"/>
              <p:cNvSpPr/>
              <p:nvPr/>
            </p:nvSpPr>
            <p:spPr>
              <a:xfrm flipH="1">
                <a:off x="51775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5" name="Google Shape;6625;p130"/>
              <p:cNvSpPr/>
              <p:nvPr/>
            </p:nvSpPr>
            <p:spPr>
              <a:xfrm flipH="1">
                <a:off x="28543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6" name="Google Shape;6626;p130"/>
              <p:cNvSpPr/>
              <p:nvPr/>
            </p:nvSpPr>
            <p:spPr>
              <a:xfrm flipH="1">
                <a:off x="34351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7" name="Google Shape;6627;p130"/>
              <p:cNvSpPr/>
              <p:nvPr/>
            </p:nvSpPr>
            <p:spPr>
              <a:xfrm flipH="1">
                <a:off x="40159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8" name="Google Shape;6628;p130"/>
              <p:cNvSpPr/>
              <p:nvPr/>
            </p:nvSpPr>
            <p:spPr>
              <a:xfrm flipH="1">
                <a:off x="45967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9" name="Google Shape;6629;p130"/>
              <p:cNvSpPr/>
              <p:nvPr/>
            </p:nvSpPr>
            <p:spPr>
              <a:xfrm flipH="1">
                <a:off x="51775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630" name="Google Shape;6630;p130"/>
          <p:cNvGrpSpPr/>
          <p:nvPr/>
        </p:nvGrpSpPr>
        <p:grpSpPr>
          <a:xfrm>
            <a:off x="1858240" y="1429225"/>
            <a:ext cx="921407" cy="797461"/>
            <a:chOff x="3229840" y="362425"/>
            <a:chExt cx="921407" cy="797461"/>
          </a:xfrm>
        </p:grpSpPr>
        <p:sp>
          <p:nvSpPr>
            <p:cNvPr id="6631" name="Google Shape;6631;p130"/>
            <p:cNvSpPr/>
            <p:nvPr/>
          </p:nvSpPr>
          <p:spPr>
            <a:xfrm flipH="1">
              <a:off x="3311643" y="445855"/>
              <a:ext cx="757800" cy="6306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2" name="Google Shape;6632;p130"/>
            <p:cNvSpPr/>
            <p:nvPr/>
          </p:nvSpPr>
          <p:spPr>
            <a:xfrm flipH="1">
              <a:off x="3393447" y="362425"/>
              <a:ext cx="757800" cy="6306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3" name="Google Shape;6633;p130"/>
            <p:cNvSpPr/>
            <p:nvPr/>
          </p:nvSpPr>
          <p:spPr>
            <a:xfrm flipH="1">
              <a:off x="3229840" y="529286"/>
              <a:ext cx="757800" cy="6306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4" name="Google Shape;6634;p130"/>
          <p:cNvGrpSpPr/>
          <p:nvPr/>
        </p:nvGrpSpPr>
        <p:grpSpPr>
          <a:xfrm>
            <a:off x="1858240" y="2656261"/>
            <a:ext cx="921400" cy="785200"/>
            <a:chOff x="2467840" y="1786561"/>
            <a:chExt cx="921400" cy="785200"/>
          </a:xfrm>
        </p:grpSpPr>
        <p:sp>
          <p:nvSpPr>
            <p:cNvPr id="6635" name="Google Shape;6635;p130"/>
            <p:cNvSpPr/>
            <p:nvPr/>
          </p:nvSpPr>
          <p:spPr>
            <a:xfrm flipH="1">
              <a:off x="2631440" y="1786561"/>
              <a:ext cx="757800" cy="6306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6" name="Google Shape;6636;p130"/>
            <p:cNvSpPr/>
            <p:nvPr/>
          </p:nvSpPr>
          <p:spPr>
            <a:xfrm flipH="1">
              <a:off x="2549640" y="1863861"/>
              <a:ext cx="757800" cy="6306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7" name="Google Shape;6637;p130"/>
            <p:cNvSpPr/>
            <p:nvPr/>
          </p:nvSpPr>
          <p:spPr>
            <a:xfrm flipH="1">
              <a:off x="2467840" y="1941161"/>
              <a:ext cx="757800" cy="6306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8" name="Google Shape;6638;p130"/>
          <p:cNvGrpSpPr/>
          <p:nvPr/>
        </p:nvGrpSpPr>
        <p:grpSpPr>
          <a:xfrm>
            <a:off x="3231306" y="1352333"/>
            <a:ext cx="877879" cy="877818"/>
            <a:chOff x="5950075" y="854725"/>
            <a:chExt cx="2904000" cy="2668950"/>
          </a:xfrm>
        </p:grpSpPr>
        <p:sp>
          <p:nvSpPr>
            <p:cNvPr id="6639" name="Google Shape;6639;p130"/>
            <p:cNvSpPr/>
            <p:nvPr/>
          </p:nvSpPr>
          <p:spPr>
            <a:xfrm flipH="1">
              <a:off x="5950075" y="854725"/>
              <a:ext cx="2904000" cy="26673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0" name="Google Shape;6640;p130"/>
            <p:cNvSpPr/>
            <p:nvPr/>
          </p:nvSpPr>
          <p:spPr>
            <a:xfrm flipH="1">
              <a:off x="59500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1" name="Google Shape;6641;p130"/>
            <p:cNvSpPr/>
            <p:nvPr/>
          </p:nvSpPr>
          <p:spPr>
            <a:xfrm flipH="1">
              <a:off x="65308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2" name="Google Shape;6642;p130"/>
            <p:cNvSpPr/>
            <p:nvPr/>
          </p:nvSpPr>
          <p:spPr>
            <a:xfrm flipH="1">
              <a:off x="71116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3" name="Google Shape;6643;p130"/>
            <p:cNvSpPr/>
            <p:nvPr/>
          </p:nvSpPr>
          <p:spPr>
            <a:xfrm flipH="1">
              <a:off x="76924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4" name="Google Shape;6644;p130"/>
            <p:cNvSpPr/>
            <p:nvPr/>
          </p:nvSpPr>
          <p:spPr>
            <a:xfrm flipH="1">
              <a:off x="82732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5" name="Google Shape;6645;p130"/>
            <p:cNvSpPr/>
            <p:nvPr/>
          </p:nvSpPr>
          <p:spPr>
            <a:xfrm flipH="1">
              <a:off x="59500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6" name="Google Shape;6646;p130"/>
            <p:cNvSpPr/>
            <p:nvPr/>
          </p:nvSpPr>
          <p:spPr>
            <a:xfrm flipH="1">
              <a:off x="65308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7" name="Google Shape;6647;p130"/>
            <p:cNvSpPr/>
            <p:nvPr/>
          </p:nvSpPr>
          <p:spPr>
            <a:xfrm flipH="1">
              <a:off x="71116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8" name="Google Shape;6648;p130"/>
            <p:cNvSpPr/>
            <p:nvPr/>
          </p:nvSpPr>
          <p:spPr>
            <a:xfrm flipH="1">
              <a:off x="76924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9" name="Google Shape;6649;p130"/>
            <p:cNvSpPr/>
            <p:nvPr/>
          </p:nvSpPr>
          <p:spPr>
            <a:xfrm flipH="1">
              <a:off x="82732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0" name="Google Shape;6650;p130"/>
            <p:cNvSpPr/>
            <p:nvPr/>
          </p:nvSpPr>
          <p:spPr>
            <a:xfrm flipH="1">
              <a:off x="59500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1" name="Google Shape;6651;p130"/>
            <p:cNvSpPr/>
            <p:nvPr/>
          </p:nvSpPr>
          <p:spPr>
            <a:xfrm flipH="1">
              <a:off x="65308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2" name="Google Shape;6652;p130"/>
            <p:cNvSpPr/>
            <p:nvPr/>
          </p:nvSpPr>
          <p:spPr>
            <a:xfrm flipH="1">
              <a:off x="71116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3" name="Google Shape;6653;p130"/>
            <p:cNvSpPr/>
            <p:nvPr/>
          </p:nvSpPr>
          <p:spPr>
            <a:xfrm flipH="1">
              <a:off x="76924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4" name="Google Shape;6654;p130"/>
            <p:cNvSpPr/>
            <p:nvPr/>
          </p:nvSpPr>
          <p:spPr>
            <a:xfrm flipH="1">
              <a:off x="82732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5" name="Google Shape;6655;p130"/>
            <p:cNvSpPr/>
            <p:nvPr/>
          </p:nvSpPr>
          <p:spPr>
            <a:xfrm flipH="1">
              <a:off x="59500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6" name="Google Shape;6656;p130"/>
            <p:cNvSpPr/>
            <p:nvPr/>
          </p:nvSpPr>
          <p:spPr>
            <a:xfrm flipH="1">
              <a:off x="65308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7" name="Google Shape;6657;p130"/>
            <p:cNvSpPr/>
            <p:nvPr/>
          </p:nvSpPr>
          <p:spPr>
            <a:xfrm flipH="1">
              <a:off x="71116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8" name="Google Shape;6658;p130"/>
            <p:cNvSpPr/>
            <p:nvPr/>
          </p:nvSpPr>
          <p:spPr>
            <a:xfrm flipH="1">
              <a:off x="76924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9" name="Google Shape;6659;p130"/>
            <p:cNvSpPr/>
            <p:nvPr/>
          </p:nvSpPr>
          <p:spPr>
            <a:xfrm flipH="1">
              <a:off x="82732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0" name="Google Shape;6660;p130"/>
            <p:cNvSpPr/>
            <p:nvPr/>
          </p:nvSpPr>
          <p:spPr>
            <a:xfrm flipH="1">
              <a:off x="59500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1" name="Google Shape;6661;p130"/>
            <p:cNvSpPr/>
            <p:nvPr/>
          </p:nvSpPr>
          <p:spPr>
            <a:xfrm flipH="1">
              <a:off x="65308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2" name="Google Shape;6662;p130"/>
            <p:cNvSpPr/>
            <p:nvPr/>
          </p:nvSpPr>
          <p:spPr>
            <a:xfrm flipH="1">
              <a:off x="71116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3" name="Google Shape;6663;p130"/>
            <p:cNvSpPr/>
            <p:nvPr/>
          </p:nvSpPr>
          <p:spPr>
            <a:xfrm flipH="1">
              <a:off x="76924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4" name="Google Shape;6664;p130"/>
            <p:cNvSpPr/>
            <p:nvPr/>
          </p:nvSpPr>
          <p:spPr>
            <a:xfrm flipH="1">
              <a:off x="82732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5" name="Google Shape;6665;p130"/>
          <p:cNvGrpSpPr/>
          <p:nvPr/>
        </p:nvGrpSpPr>
        <p:grpSpPr>
          <a:xfrm>
            <a:off x="3231582" y="2535430"/>
            <a:ext cx="877298" cy="879686"/>
            <a:chOff x="2854300" y="1168125"/>
            <a:chExt cx="2904000" cy="2668950"/>
          </a:xfrm>
        </p:grpSpPr>
        <p:sp>
          <p:nvSpPr>
            <p:cNvPr id="6666" name="Google Shape;6666;p130"/>
            <p:cNvSpPr/>
            <p:nvPr/>
          </p:nvSpPr>
          <p:spPr>
            <a:xfrm flipH="1">
              <a:off x="2854300" y="1168125"/>
              <a:ext cx="2904000" cy="26673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7" name="Google Shape;6667;p130"/>
            <p:cNvSpPr/>
            <p:nvPr/>
          </p:nvSpPr>
          <p:spPr>
            <a:xfrm flipH="1">
              <a:off x="28543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8" name="Google Shape;6668;p130"/>
            <p:cNvSpPr/>
            <p:nvPr/>
          </p:nvSpPr>
          <p:spPr>
            <a:xfrm flipH="1">
              <a:off x="34351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9" name="Google Shape;6669;p130"/>
            <p:cNvSpPr/>
            <p:nvPr/>
          </p:nvSpPr>
          <p:spPr>
            <a:xfrm flipH="1">
              <a:off x="40159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0" name="Google Shape;6670;p130"/>
            <p:cNvSpPr/>
            <p:nvPr/>
          </p:nvSpPr>
          <p:spPr>
            <a:xfrm flipH="1">
              <a:off x="45967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1" name="Google Shape;6671;p130"/>
            <p:cNvSpPr/>
            <p:nvPr/>
          </p:nvSpPr>
          <p:spPr>
            <a:xfrm flipH="1">
              <a:off x="51775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2" name="Google Shape;6672;p130"/>
            <p:cNvSpPr/>
            <p:nvPr/>
          </p:nvSpPr>
          <p:spPr>
            <a:xfrm flipH="1">
              <a:off x="28543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3" name="Google Shape;6673;p130"/>
            <p:cNvSpPr/>
            <p:nvPr/>
          </p:nvSpPr>
          <p:spPr>
            <a:xfrm flipH="1">
              <a:off x="34351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4" name="Google Shape;6674;p130"/>
            <p:cNvSpPr/>
            <p:nvPr/>
          </p:nvSpPr>
          <p:spPr>
            <a:xfrm flipH="1">
              <a:off x="40159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5" name="Google Shape;6675;p130"/>
            <p:cNvSpPr/>
            <p:nvPr/>
          </p:nvSpPr>
          <p:spPr>
            <a:xfrm flipH="1">
              <a:off x="45967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6" name="Google Shape;6676;p130"/>
            <p:cNvSpPr/>
            <p:nvPr/>
          </p:nvSpPr>
          <p:spPr>
            <a:xfrm flipH="1">
              <a:off x="51775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7" name="Google Shape;6677;p130"/>
            <p:cNvSpPr/>
            <p:nvPr/>
          </p:nvSpPr>
          <p:spPr>
            <a:xfrm flipH="1">
              <a:off x="28543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8" name="Google Shape;6678;p130"/>
            <p:cNvSpPr/>
            <p:nvPr/>
          </p:nvSpPr>
          <p:spPr>
            <a:xfrm flipH="1">
              <a:off x="34351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9" name="Google Shape;6679;p130"/>
            <p:cNvSpPr/>
            <p:nvPr/>
          </p:nvSpPr>
          <p:spPr>
            <a:xfrm flipH="1">
              <a:off x="40159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0" name="Google Shape;6680;p130"/>
            <p:cNvSpPr/>
            <p:nvPr/>
          </p:nvSpPr>
          <p:spPr>
            <a:xfrm flipH="1">
              <a:off x="45967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1" name="Google Shape;6681;p130"/>
            <p:cNvSpPr/>
            <p:nvPr/>
          </p:nvSpPr>
          <p:spPr>
            <a:xfrm flipH="1">
              <a:off x="51775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2" name="Google Shape;6682;p130"/>
            <p:cNvSpPr/>
            <p:nvPr/>
          </p:nvSpPr>
          <p:spPr>
            <a:xfrm flipH="1">
              <a:off x="28543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3" name="Google Shape;6683;p130"/>
            <p:cNvSpPr/>
            <p:nvPr/>
          </p:nvSpPr>
          <p:spPr>
            <a:xfrm flipH="1">
              <a:off x="34351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4" name="Google Shape;6684;p130"/>
            <p:cNvSpPr/>
            <p:nvPr/>
          </p:nvSpPr>
          <p:spPr>
            <a:xfrm flipH="1">
              <a:off x="40159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5" name="Google Shape;6685;p130"/>
            <p:cNvSpPr/>
            <p:nvPr/>
          </p:nvSpPr>
          <p:spPr>
            <a:xfrm flipH="1">
              <a:off x="45967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6" name="Google Shape;6686;p130"/>
            <p:cNvSpPr/>
            <p:nvPr/>
          </p:nvSpPr>
          <p:spPr>
            <a:xfrm flipH="1">
              <a:off x="51775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7" name="Google Shape;6687;p130"/>
            <p:cNvSpPr/>
            <p:nvPr/>
          </p:nvSpPr>
          <p:spPr>
            <a:xfrm flipH="1">
              <a:off x="28543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8" name="Google Shape;6688;p130"/>
            <p:cNvSpPr/>
            <p:nvPr/>
          </p:nvSpPr>
          <p:spPr>
            <a:xfrm flipH="1">
              <a:off x="34351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9" name="Google Shape;6689;p130"/>
            <p:cNvSpPr/>
            <p:nvPr/>
          </p:nvSpPr>
          <p:spPr>
            <a:xfrm flipH="1">
              <a:off x="40159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0" name="Google Shape;6690;p130"/>
            <p:cNvSpPr/>
            <p:nvPr/>
          </p:nvSpPr>
          <p:spPr>
            <a:xfrm flipH="1">
              <a:off x="45967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1" name="Google Shape;6691;p130"/>
            <p:cNvSpPr/>
            <p:nvPr/>
          </p:nvSpPr>
          <p:spPr>
            <a:xfrm flipH="1">
              <a:off x="51775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6692" name="Google Shape;6692;p130"/>
          <p:cNvCxnSpPr>
            <a:stCxn id="6565" idx="1"/>
            <a:endCxn id="6633" idx="3"/>
          </p:cNvCxnSpPr>
          <p:nvPr/>
        </p:nvCxnSpPr>
        <p:spPr>
          <a:xfrm rot="10800000" flipH="1">
            <a:off x="1402910" y="1911414"/>
            <a:ext cx="455400" cy="624000"/>
          </a:xfrm>
          <a:prstGeom prst="curvedConnector3">
            <a:avLst>
              <a:gd name="adj1" fmla="val 49992"/>
            </a:avLst>
          </a:prstGeom>
          <a:noFill/>
          <a:ln w="9525" cap="flat" cmpd="sng">
            <a:solidFill>
              <a:srgbClr val="595959"/>
            </a:solidFill>
            <a:prstDash val="solid"/>
            <a:round/>
            <a:headEnd type="none" w="med" len="med"/>
            <a:tailEnd type="none" w="med" len="med"/>
          </a:ln>
        </p:spPr>
      </p:cxnSp>
      <p:cxnSp>
        <p:nvCxnSpPr>
          <p:cNvPr id="6693" name="Google Shape;6693;p130"/>
          <p:cNvCxnSpPr>
            <a:stCxn id="6565" idx="1"/>
            <a:endCxn id="6637" idx="3"/>
          </p:cNvCxnSpPr>
          <p:nvPr/>
        </p:nvCxnSpPr>
        <p:spPr>
          <a:xfrm>
            <a:off x="1402910" y="2535414"/>
            <a:ext cx="455400" cy="590700"/>
          </a:xfrm>
          <a:prstGeom prst="curvedConnector3">
            <a:avLst>
              <a:gd name="adj1" fmla="val 49992"/>
            </a:avLst>
          </a:prstGeom>
          <a:noFill/>
          <a:ln w="9525" cap="flat" cmpd="sng">
            <a:solidFill>
              <a:srgbClr val="595959"/>
            </a:solidFill>
            <a:prstDash val="solid"/>
            <a:round/>
            <a:headEnd type="none" w="med" len="med"/>
            <a:tailEnd type="none" w="med" len="med"/>
          </a:ln>
        </p:spPr>
      </p:cxnSp>
      <p:cxnSp>
        <p:nvCxnSpPr>
          <p:cNvPr id="6694" name="Google Shape;6694;p130"/>
          <p:cNvCxnSpPr/>
          <p:nvPr/>
        </p:nvCxnSpPr>
        <p:spPr>
          <a:xfrm>
            <a:off x="2790650" y="1790350"/>
            <a:ext cx="360300" cy="1800"/>
          </a:xfrm>
          <a:prstGeom prst="straightConnector1">
            <a:avLst/>
          </a:prstGeom>
          <a:noFill/>
          <a:ln w="9525" cap="flat" cmpd="sng">
            <a:solidFill>
              <a:srgbClr val="595959"/>
            </a:solidFill>
            <a:prstDash val="dash"/>
            <a:round/>
            <a:headEnd type="none" w="med" len="med"/>
            <a:tailEnd type="triangle" w="med" len="med"/>
          </a:ln>
        </p:spPr>
      </p:cxnSp>
      <p:cxnSp>
        <p:nvCxnSpPr>
          <p:cNvPr id="6695" name="Google Shape;6695;p130"/>
          <p:cNvCxnSpPr/>
          <p:nvPr/>
        </p:nvCxnSpPr>
        <p:spPr>
          <a:xfrm>
            <a:off x="2790650" y="3047950"/>
            <a:ext cx="360300" cy="1800"/>
          </a:xfrm>
          <a:prstGeom prst="straightConnector1">
            <a:avLst/>
          </a:prstGeom>
          <a:noFill/>
          <a:ln w="9525" cap="flat" cmpd="sng">
            <a:solidFill>
              <a:srgbClr val="595959"/>
            </a:solidFill>
            <a:prstDash val="dash"/>
            <a:round/>
            <a:headEnd type="none" w="med" len="med"/>
            <a:tailEnd type="triangle" w="med" len="med"/>
          </a:ln>
        </p:spPr>
      </p:cxnSp>
      <p:sp>
        <p:nvSpPr>
          <p:cNvPr id="6696" name="Google Shape;6696;p130"/>
          <p:cNvSpPr txBox="1"/>
          <p:nvPr/>
        </p:nvSpPr>
        <p:spPr>
          <a:xfrm>
            <a:off x="504700" y="3233550"/>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NxNx3</a:t>
            </a:r>
            <a:endParaRPr sz="1100">
              <a:latin typeface="Consolas"/>
              <a:ea typeface="Consolas"/>
              <a:cs typeface="Consolas"/>
              <a:sym typeface="Consolas"/>
            </a:endParaRPr>
          </a:p>
        </p:txBody>
      </p:sp>
      <p:sp>
        <p:nvSpPr>
          <p:cNvPr id="6697" name="Google Shape;6697;p130"/>
          <p:cNvSpPr txBox="1"/>
          <p:nvPr/>
        </p:nvSpPr>
        <p:spPr>
          <a:xfrm>
            <a:off x="4108875" y="1687288"/>
            <a:ext cx="282000" cy="20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+b1</a:t>
            </a:r>
            <a:endParaRPr sz="1100">
              <a:latin typeface="Consolas"/>
              <a:ea typeface="Consolas"/>
              <a:cs typeface="Consolas"/>
              <a:sym typeface="Consolas"/>
            </a:endParaRPr>
          </a:p>
        </p:txBody>
      </p:sp>
      <p:sp>
        <p:nvSpPr>
          <p:cNvPr id="6698" name="Google Shape;6698;p130"/>
          <p:cNvSpPr txBox="1"/>
          <p:nvPr/>
        </p:nvSpPr>
        <p:spPr>
          <a:xfrm>
            <a:off x="4108875" y="2840050"/>
            <a:ext cx="282000" cy="20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+b2</a:t>
            </a:r>
            <a:endParaRPr sz="1100">
              <a:latin typeface="Consolas"/>
              <a:ea typeface="Consolas"/>
              <a:cs typeface="Consolas"/>
              <a:sym typeface="Consolas"/>
            </a:endParaRPr>
          </a:p>
        </p:txBody>
      </p:sp>
      <p:sp>
        <p:nvSpPr>
          <p:cNvPr id="6699" name="Google Shape;6699;p130"/>
          <p:cNvSpPr txBox="1"/>
          <p:nvPr/>
        </p:nvSpPr>
        <p:spPr>
          <a:xfrm>
            <a:off x="3420625" y="3497275"/>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MxM</a:t>
            </a:r>
            <a:endParaRPr sz="1100">
              <a:latin typeface="Consolas"/>
              <a:ea typeface="Consolas"/>
              <a:cs typeface="Consolas"/>
              <a:sym typeface="Consolas"/>
            </a:endParaRPr>
          </a:p>
        </p:txBody>
      </p:sp>
      <p:sp>
        <p:nvSpPr>
          <p:cNvPr id="6700" name="Google Shape;6700;p130"/>
          <p:cNvSpPr txBox="1"/>
          <p:nvPr/>
        </p:nvSpPr>
        <p:spPr>
          <a:xfrm>
            <a:off x="3420638" y="1089050"/>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MxM</a:t>
            </a:r>
            <a:endParaRPr sz="1100">
              <a:latin typeface="Consolas"/>
              <a:ea typeface="Consolas"/>
              <a:cs typeface="Consolas"/>
              <a:sym typeface="Consolas"/>
            </a:endParaRPr>
          </a:p>
        </p:txBody>
      </p:sp>
      <p:cxnSp>
        <p:nvCxnSpPr>
          <p:cNvPr id="6701" name="Google Shape;6701;p130"/>
          <p:cNvCxnSpPr/>
          <p:nvPr/>
        </p:nvCxnSpPr>
        <p:spPr>
          <a:xfrm>
            <a:off x="4419600" y="1790338"/>
            <a:ext cx="274200" cy="1800"/>
          </a:xfrm>
          <a:prstGeom prst="straightConnector1">
            <a:avLst/>
          </a:prstGeom>
          <a:noFill/>
          <a:ln w="9525" cap="flat" cmpd="sng">
            <a:solidFill>
              <a:srgbClr val="595959"/>
            </a:solidFill>
            <a:prstDash val="dash"/>
            <a:round/>
            <a:headEnd type="none" w="med" len="med"/>
            <a:tailEnd type="triangle" w="med" len="med"/>
          </a:ln>
        </p:spPr>
      </p:cxnSp>
      <p:cxnSp>
        <p:nvCxnSpPr>
          <p:cNvPr id="6702" name="Google Shape;6702;p130"/>
          <p:cNvCxnSpPr/>
          <p:nvPr/>
        </p:nvCxnSpPr>
        <p:spPr>
          <a:xfrm>
            <a:off x="4404475" y="2913400"/>
            <a:ext cx="274200" cy="1800"/>
          </a:xfrm>
          <a:prstGeom prst="straightConnector1">
            <a:avLst/>
          </a:prstGeom>
          <a:noFill/>
          <a:ln w="9525" cap="flat" cmpd="sng">
            <a:solidFill>
              <a:srgbClr val="595959"/>
            </a:solidFill>
            <a:prstDash val="dash"/>
            <a:round/>
            <a:headEnd type="none" w="med" len="med"/>
            <a:tailEnd type="triangle" w="med" len="med"/>
          </a:ln>
        </p:spPr>
      </p:cxnSp>
      <p:grpSp>
        <p:nvGrpSpPr>
          <p:cNvPr id="6703" name="Google Shape;6703;p130"/>
          <p:cNvGrpSpPr/>
          <p:nvPr/>
        </p:nvGrpSpPr>
        <p:grpSpPr>
          <a:xfrm>
            <a:off x="4755306" y="1352333"/>
            <a:ext cx="877879" cy="877818"/>
            <a:chOff x="5950075" y="854725"/>
            <a:chExt cx="2904000" cy="2668950"/>
          </a:xfrm>
        </p:grpSpPr>
        <p:sp>
          <p:nvSpPr>
            <p:cNvPr id="6704" name="Google Shape;6704;p130"/>
            <p:cNvSpPr/>
            <p:nvPr/>
          </p:nvSpPr>
          <p:spPr>
            <a:xfrm flipH="1">
              <a:off x="5950075" y="854725"/>
              <a:ext cx="2904000" cy="26673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5" name="Google Shape;6705;p130"/>
            <p:cNvSpPr/>
            <p:nvPr/>
          </p:nvSpPr>
          <p:spPr>
            <a:xfrm flipH="1">
              <a:off x="59500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6" name="Google Shape;6706;p130"/>
            <p:cNvSpPr/>
            <p:nvPr/>
          </p:nvSpPr>
          <p:spPr>
            <a:xfrm flipH="1">
              <a:off x="65308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7" name="Google Shape;6707;p130"/>
            <p:cNvSpPr/>
            <p:nvPr/>
          </p:nvSpPr>
          <p:spPr>
            <a:xfrm flipH="1">
              <a:off x="71116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8" name="Google Shape;6708;p130"/>
            <p:cNvSpPr/>
            <p:nvPr/>
          </p:nvSpPr>
          <p:spPr>
            <a:xfrm flipH="1">
              <a:off x="76924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9" name="Google Shape;6709;p130"/>
            <p:cNvSpPr/>
            <p:nvPr/>
          </p:nvSpPr>
          <p:spPr>
            <a:xfrm flipH="1">
              <a:off x="82732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0" name="Google Shape;6710;p130"/>
            <p:cNvSpPr/>
            <p:nvPr/>
          </p:nvSpPr>
          <p:spPr>
            <a:xfrm flipH="1">
              <a:off x="59500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1" name="Google Shape;6711;p130"/>
            <p:cNvSpPr/>
            <p:nvPr/>
          </p:nvSpPr>
          <p:spPr>
            <a:xfrm flipH="1">
              <a:off x="65308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2" name="Google Shape;6712;p130"/>
            <p:cNvSpPr/>
            <p:nvPr/>
          </p:nvSpPr>
          <p:spPr>
            <a:xfrm flipH="1">
              <a:off x="71116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3" name="Google Shape;6713;p130"/>
            <p:cNvSpPr/>
            <p:nvPr/>
          </p:nvSpPr>
          <p:spPr>
            <a:xfrm flipH="1">
              <a:off x="76924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4" name="Google Shape;6714;p130"/>
            <p:cNvSpPr/>
            <p:nvPr/>
          </p:nvSpPr>
          <p:spPr>
            <a:xfrm flipH="1">
              <a:off x="82732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5" name="Google Shape;6715;p130"/>
            <p:cNvSpPr/>
            <p:nvPr/>
          </p:nvSpPr>
          <p:spPr>
            <a:xfrm flipH="1">
              <a:off x="59500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6" name="Google Shape;6716;p130"/>
            <p:cNvSpPr/>
            <p:nvPr/>
          </p:nvSpPr>
          <p:spPr>
            <a:xfrm flipH="1">
              <a:off x="65308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7" name="Google Shape;6717;p130"/>
            <p:cNvSpPr/>
            <p:nvPr/>
          </p:nvSpPr>
          <p:spPr>
            <a:xfrm flipH="1">
              <a:off x="71116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8" name="Google Shape;6718;p130"/>
            <p:cNvSpPr/>
            <p:nvPr/>
          </p:nvSpPr>
          <p:spPr>
            <a:xfrm flipH="1">
              <a:off x="76924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9" name="Google Shape;6719;p130"/>
            <p:cNvSpPr/>
            <p:nvPr/>
          </p:nvSpPr>
          <p:spPr>
            <a:xfrm flipH="1">
              <a:off x="82732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0" name="Google Shape;6720;p130"/>
            <p:cNvSpPr/>
            <p:nvPr/>
          </p:nvSpPr>
          <p:spPr>
            <a:xfrm flipH="1">
              <a:off x="59500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1" name="Google Shape;6721;p130"/>
            <p:cNvSpPr/>
            <p:nvPr/>
          </p:nvSpPr>
          <p:spPr>
            <a:xfrm flipH="1">
              <a:off x="65308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2" name="Google Shape;6722;p130"/>
            <p:cNvSpPr/>
            <p:nvPr/>
          </p:nvSpPr>
          <p:spPr>
            <a:xfrm flipH="1">
              <a:off x="71116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3" name="Google Shape;6723;p130"/>
            <p:cNvSpPr/>
            <p:nvPr/>
          </p:nvSpPr>
          <p:spPr>
            <a:xfrm flipH="1">
              <a:off x="76924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4" name="Google Shape;6724;p130"/>
            <p:cNvSpPr/>
            <p:nvPr/>
          </p:nvSpPr>
          <p:spPr>
            <a:xfrm flipH="1">
              <a:off x="82732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5" name="Google Shape;6725;p130"/>
            <p:cNvSpPr/>
            <p:nvPr/>
          </p:nvSpPr>
          <p:spPr>
            <a:xfrm flipH="1">
              <a:off x="59500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6" name="Google Shape;6726;p130"/>
            <p:cNvSpPr/>
            <p:nvPr/>
          </p:nvSpPr>
          <p:spPr>
            <a:xfrm flipH="1">
              <a:off x="65308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7" name="Google Shape;6727;p130"/>
            <p:cNvSpPr/>
            <p:nvPr/>
          </p:nvSpPr>
          <p:spPr>
            <a:xfrm flipH="1">
              <a:off x="71116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8" name="Google Shape;6728;p130"/>
            <p:cNvSpPr/>
            <p:nvPr/>
          </p:nvSpPr>
          <p:spPr>
            <a:xfrm flipH="1">
              <a:off x="76924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9" name="Google Shape;6729;p130"/>
            <p:cNvSpPr/>
            <p:nvPr/>
          </p:nvSpPr>
          <p:spPr>
            <a:xfrm flipH="1">
              <a:off x="82732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0" name="Google Shape;6730;p130"/>
          <p:cNvGrpSpPr/>
          <p:nvPr/>
        </p:nvGrpSpPr>
        <p:grpSpPr>
          <a:xfrm>
            <a:off x="4755582" y="2535430"/>
            <a:ext cx="877298" cy="879686"/>
            <a:chOff x="2854300" y="1168125"/>
            <a:chExt cx="2904000" cy="2668950"/>
          </a:xfrm>
        </p:grpSpPr>
        <p:sp>
          <p:nvSpPr>
            <p:cNvPr id="6731" name="Google Shape;6731;p130"/>
            <p:cNvSpPr/>
            <p:nvPr/>
          </p:nvSpPr>
          <p:spPr>
            <a:xfrm flipH="1">
              <a:off x="2854300" y="1168125"/>
              <a:ext cx="2904000" cy="26673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2" name="Google Shape;6732;p130"/>
            <p:cNvSpPr/>
            <p:nvPr/>
          </p:nvSpPr>
          <p:spPr>
            <a:xfrm flipH="1">
              <a:off x="28543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3" name="Google Shape;6733;p130"/>
            <p:cNvSpPr/>
            <p:nvPr/>
          </p:nvSpPr>
          <p:spPr>
            <a:xfrm flipH="1">
              <a:off x="34351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4" name="Google Shape;6734;p130"/>
            <p:cNvSpPr/>
            <p:nvPr/>
          </p:nvSpPr>
          <p:spPr>
            <a:xfrm flipH="1">
              <a:off x="40159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5" name="Google Shape;6735;p130"/>
            <p:cNvSpPr/>
            <p:nvPr/>
          </p:nvSpPr>
          <p:spPr>
            <a:xfrm flipH="1">
              <a:off x="45967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6" name="Google Shape;6736;p130"/>
            <p:cNvSpPr/>
            <p:nvPr/>
          </p:nvSpPr>
          <p:spPr>
            <a:xfrm flipH="1">
              <a:off x="51775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7" name="Google Shape;6737;p130"/>
            <p:cNvSpPr/>
            <p:nvPr/>
          </p:nvSpPr>
          <p:spPr>
            <a:xfrm flipH="1">
              <a:off x="28543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8" name="Google Shape;6738;p130"/>
            <p:cNvSpPr/>
            <p:nvPr/>
          </p:nvSpPr>
          <p:spPr>
            <a:xfrm flipH="1">
              <a:off x="34351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9" name="Google Shape;6739;p130"/>
            <p:cNvSpPr/>
            <p:nvPr/>
          </p:nvSpPr>
          <p:spPr>
            <a:xfrm flipH="1">
              <a:off x="40159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0" name="Google Shape;6740;p130"/>
            <p:cNvSpPr/>
            <p:nvPr/>
          </p:nvSpPr>
          <p:spPr>
            <a:xfrm flipH="1">
              <a:off x="45967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1" name="Google Shape;6741;p130"/>
            <p:cNvSpPr/>
            <p:nvPr/>
          </p:nvSpPr>
          <p:spPr>
            <a:xfrm flipH="1">
              <a:off x="51775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2" name="Google Shape;6742;p130"/>
            <p:cNvSpPr/>
            <p:nvPr/>
          </p:nvSpPr>
          <p:spPr>
            <a:xfrm flipH="1">
              <a:off x="28543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3" name="Google Shape;6743;p130"/>
            <p:cNvSpPr/>
            <p:nvPr/>
          </p:nvSpPr>
          <p:spPr>
            <a:xfrm flipH="1">
              <a:off x="34351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4" name="Google Shape;6744;p130"/>
            <p:cNvSpPr/>
            <p:nvPr/>
          </p:nvSpPr>
          <p:spPr>
            <a:xfrm flipH="1">
              <a:off x="40159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5" name="Google Shape;6745;p130"/>
            <p:cNvSpPr/>
            <p:nvPr/>
          </p:nvSpPr>
          <p:spPr>
            <a:xfrm flipH="1">
              <a:off x="45967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6" name="Google Shape;6746;p130"/>
            <p:cNvSpPr/>
            <p:nvPr/>
          </p:nvSpPr>
          <p:spPr>
            <a:xfrm flipH="1">
              <a:off x="51775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7" name="Google Shape;6747;p130"/>
            <p:cNvSpPr/>
            <p:nvPr/>
          </p:nvSpPr>
          <p:spPr>
            <a:xfrm flipH="1">
              <a:off x="28543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8" name="Google Shape;6748;p130"/>
            <p:cNvSpPr/>
            <p:nvPr/>
          </p:nvSpPr>
          <p:spPr>
            <a:xfrm flipH="1">
              <a:off x="34351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9" name="Google Shape;6749;p130"/>
            <p:cNvSpPr/>
            <p:nvPr/>
          </p:nvSpPr>
          <p:spPr>
            <a:xfrm flipH="1">
              <a:off x="40159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0" name="Google Shape;6750;p130"/>
            <p:cNvSpPr/>
            <p:nvPr/>
          </p:nvSpPr>
          <p:spPr>
            <a:xfrm flipH="1">
              <a:off x="45967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1" name="Google Shape;6751;p130"/>
            <p:cNvSpPr/>
            <p:nvPr/>
          </p:nvSpPr>
          <p:spPr>
            <a:xfrm flipH="1">
              <a:off x="51775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2" name="Google Shape;6752;p130"/>
            <p:cNvSpPr/>
            <p:nvPr/>
          </p:nvSpPr>
          <p:spPr>
            <a:xfrm flipH="1">
              <a:off x="28543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3" name="Google Shape;6753;p130"/>
            <p:cNvSpPr/>
            <p:nvPr/>
          </p:nvSpPr>
          <p:spPr>
            <a:xfrm flipH="1">
              <a:off x="34351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4" name="Google Shape;6754;p130"/>
            <p:cNvSpPr/>
            <p:nvPr/>
          </p:nvSpPr>
          <p:spPr>
            <a:xfrm flipH="1">
              <a:off x="40159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5" name="Google Shape;6755;p130"/>
            <p:cNvSpPr/>
            <p:nvPr/>
          </p:nvSpPr>
          <p:spPr>
            <a:xfrm flipH="1">
              <a:off x="45967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6" name="Google Shape;6756;p130"/>
            <p:cNvSpPr/>
            <p:nvPr/>
          </p:nvSpPr>
          <p:spPr>
            <a:xfrm flipH="1">
              <a:off x="51775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57" name="Google Shape;6757;p130"/>
          <p:cNvSpPr txBox="1"/>
          <p:nvPr/>
        </p:nvSpPr>
        <p:spPr>
          <a:xfrm>
            <a:off x="5633175" y="1687300"/>
            <a:ext cx="282000" cy="20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+b1</a:t>
            </a:r>
            <a:endParaRPr sz="1100">
              <a:latin typeface="Consolas"/>
              <a:ea typeface="Consolas"/>
              <a:cs typeface="Consolas"/>
              <a:sym typeface="Consolas"/>
            </a:endParaRPr>
          </a:p>
        </p:txBody>
      </p:sp>
      <p:sp>
        <p:nvSpPr>
          <p:cNvPr id="6758" name="Google Shape;6758;p130"/>
          <p:cNvSpPr txBox="1"/>
          <p:nvPr/>
        </p:nvSpPr>
        <p:spPr>
          <a:xfrm>
            <a:off x="5633175" y="2871325"/>
            <a:ext cx="282000" cy="20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+b2</a:t>
            </a:r>
            <a:endParaRPr sz="1100">
              <a:latin typeface="Consolas"/>
              <a:ea typeface="Consolas"/>
              <a:cs typeface="Consolas"/>
              <a:sym typeface="Consolas"/>
            </a:endParaRPr>
          </a:p>
        </p:txBody>
      </p:sp>
      <p:sp>
        <p:nvSpPr>
          <p:cNvPr id="6759" name="Google Shape;6759;p130"/>
          <p:cNvSpPr/>
          <p:nvPr/>
        </p:nvSpPr>
        <p:spPr>
          <a:xfrm>
            <a:off x="4632900" y="1275850"/>
            <a:ext cx="1329900" cy="1030800"/>
          </a:xfrm>
          <a:prstGeom prst="bracketPair">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0" name="Google Shape;6760;p130"/>
          <p:cNvSpPr/>
          <p:nvPr/>
        </p:nvSpPr>
        <p:spPr>
          <a:xfrm>
            <a:off x="4632900" y="2459875"/>
            <a:ext cx="1329900" cy="1030800"/>
          </a:xfrm>
          <a:prstGeom prst="bracketPair">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1" name="Google Shape;6761;p130"/>
          <p:cNvSpPr txBox="1"/>
          <p:nvPr/>
        </p:nvSpPr>
        <p:spPr>
          <a:xfrm>
            <a:off x="5463600" y="3497275"/>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ReLU</a:t>
            </a:r>
            <a:endParaRPr sz="1100">
              <a:latin typeface="Consolas"/>
              <a:ea typeface="Consolas"/>
              <a:cs typeface="Consolas"/>
              <a:sym typeface="Consolas"/>
            </a:endParaRPr>
          </a:p>
        </p:txBody>
      </p:sp>
      <p:sp>
        <p:nvSpPr>
          <p:cNvPr id="6762" name="Google Shape;6762;p130"/>
          <p:cNvSpPr txBox="1"/>
          <p:nvPr/>
        </p:nvSpPr>
        <p:spPr>
          <a:xfrm>
            <a:off x="5463600" y="1089050"/>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ReLU</a:t>
            </a:r>
            <a:endParaRPr sz="1100">
              <a:latin typeface="Consolas"/>
              <a:ea typeface="Consolas"/>
              <a:cs typeface="Consolas"/>
              <a:sym typeface="Consolas"/>
            </a:endParaRPr>
          </a:p>
        </p:txBody>
      </p:sp>
      <p:grpSp>
        <p:nvGrpSpPr>
          <p:cNvPr id="6763" name="Google Shape;6763;p130"/>
          <p:cNvGrpSpPr/>
          <p:nvPr/>
        </p:nvGrpSpPr>
        <p:grpSpPr>
          <a:xfrm>
            <a:off x="6357231" y="1352333"/>
            <a:ext cx="877879" cy="877818"/>
            <a:chOff x="5950075" y="854725"/>
            <a:chExt cx="2904000" cy="2668950"/>
          </a:xfrm>
        </p:grpSpPr>
        <p:sp>
          <p:nvSpPr>
            <p:cNvPr id="6764" name="Google Shape;6764;p130"/>
            <p:cNvSpPr/>
            <p:nvPr/>
          </p:nvSpPr>
          <p:spPr>
            <a:xfrm flipH="1">
              <a:off x="5950075" y="854725"/>
              <a:ext cx="2904000" cy="26673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5" name="Google Shape;6765;p130"/>
            <p:cNvSpPr/>
            <p:nvPr/>
          </p:nvSpPr>
          <p:spPr>
            <a:xfrm flipH="1">
              <a:off x="59500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6" name="Google Shape;6766;p130"/>
            <p:cNvSpPr/>
            <p:nvPr/>
          </p:nvSpPr>
          <p:spPr>
            <a:xfrm flipH="1">
              <a:off x="65308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7" name="Google Shape;6767;p130"/>
            <p:cNvSpPr/>
            <p:nvPr/>
          </p:nvSpPr>
          <p:spPr>
            <a:xfrm flipH="1">
              <a:off x="71116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8" name="Google Shape;6768;p130"/>
            <p:cNvSpPr/>
            <p:nvPr/>
          </p:nvSpPr>
          <p:spPr>
            <a:xfrm flipH="1">
              <a:off x="76924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9" name="Google Shape;6769;p130"/>
            <p:cNvSpPr/>
            <p:nvPr/>
          </p:nvSpPr>
          <p:spPr>
            <a:xfrm flipH="1">
              <a:off x="82732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0" name="Google Shape;6770;p130"/>
            <p:cNvSpPr/>
            <p:nvPr/>
          </p:nvSpPr>
          <p:spPr>
            <a:xfrm flipH="1">
              <a:off x="59500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1" name="Google Shape;6771;p130"/>
            <p:cNvSpPr/>
            <p:nvPr/>
          </p:nvSpPr>
          <p:spPr>
            <a:xfrm flipH="1">
              <a:off x="65308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2" name="Google Shape;6772;p130"/>
            <p:cNvSpPr/>
            <p:nvPr/>
          </p:nvSpPr>
          <p:spPr>
            <a:xfrm flipH="1">
              <a:off x="71116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3" name="Google Shape;6773;p130"/>
            <p:cNvSpPr/>
            <p:nvPr/>
          </p:nvSpPr>
          <p:spPr>
            <a:xfrm flipH="1">
              <a:off x="76924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4" name="Google Shape;6774;p130"/>
            <p:cNvSpPr/>
            <p:nvPr/>
          </p:nvSpPr>
          <p:spPr>
            <a:xfrm flipH="1">
              <a:off x="82732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5" name="Google Shape;6775;p130"/>
            <p:cNvSpPr/>
            <p:nvPr/>
          </p:nvSpPr>
          <p:spPr>
            <a:xfrm flipH="1">
              <a:off x="59500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6" name="Google Shape;6776;p130"/>
            <p:cNvSpPr/>
            <p:nvPr/>
          </p:nvSpPr>
          <p:spPr>
            <a:xfrm flipH="1">
              <a:off x="65308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7" name="Google Shape;6777;p130"/>
            <p:cNvSpPr/>
            <p:nvPr/>
          </p:nvSpPr>
          <p:spPr>
            <a:xfrm flipH="1">
              <a:off x="71116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8" name="Google Shape;6778;p130"/>
            <p:cNvSpPr/>
            <p:nvPr/>
          </p:nvSpPr>
          <p:spPr>
            <a:xfrm flipH="1">
              <a:off x="76924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9" name="Google Shape;6779;p130"/>
            <p:cNvSpPr/>
            <p:nvPr/>
          </p:nvSpPr>
          <p:spPr>
            <a:xfrm flipH="1">
              <a:off x="82732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0" name="Google Shape;6780;p130"/>
            <p:cNvSpPr/>
            <p:nvPr/>
          </p:nvSpPr>
          <p:spPr>
            <a:xfrm flipH="1">
              <a:off x="59500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1" name="Google Shape;6781;p130"/>
            <p:cNvSpPr/>
            <p:nvPr/>
          </p:nvSpPr>
          <p:spPr>
            <a:xfrm flipH="1">
              <a:off x="65308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2" name="Google Shape;6782;p130"/>
            <p:cNvSpPr/>
            <p:nvPr/>
          </p:nvSpPr>
          <p:spPr>
            <a:xfrm flipH="1">
              <a:off x="71116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3" name="Google Shape;6783;p130"/>
            <p:cNvSpPr/>
            <p:nvPr/>
          </p:nvSpPr>
          <p:spPr>
            <a:xfrm flipH="1">
              <a:off x="76924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4" name="Google Shape;6784;p130"/>
            <p:cNvSpPr/>
            <p:nvPr/>
          </p:nvSpPr>
          <p:spPr>
            <a:xfrm flipH="1">
              <a:off x="82732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5" name="Google Shape;6785;p130"/>
            <p:cNvSpPr/>
            <p:nvPr/>
          </p:nvSpPr>
          <p:spPr>
            <a:xfrm flipH="1">
              <a:off x="59500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6" name="Google Shape;6786;p130"/>
            <p:cNvSpPr/>
            <p:nvPr/>
          </p:nvSpPr>
          <p:spPr>
            <a:xfrm flipH="1">
              <a:off x="65308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7" name="Google Shape;6787;p130"/>
            <p:cNvSpPr/>
            <p:nvPr/>
          </p:nvSpPr>
          <p:spPr>
            <a:xfrm flipH="1">
              <a:off x="71116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8" name="Google Shape;6788;p130"/>
            <p:cNvSpPr/>
            <p:nvPr/>
          </p:nvSpPr>
          <p:spPr>
            <a:xfrm flipH="1">
              <a:off x="76924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9" name="Google Shape;6789;p130"/>
            <p:cNvSpPr/>
            <p:nvPr/>
          </p:nvSpPr>
          <p:spPr>
            <a:xfrm flipH="1">
              <a:off x="82732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0" name="Google Shape;6790;p130"/>
          <p:cNvGrpSpPr/>
          <p:nvPr/>
        </p:nvGrpSpPr>
        <p:grpSpPr>
          <a:xfrm>
            <a:off x="6357507" y="2535430"/>
            <a:ext cx="877298" cy="879686"/>
            <a:chOff x="2854300" y="1168125"/>
            <a:chExt cx="2904000" cy="2668950"/>
          </a:xfrm>
        </p:grpSpPr>
        <p:sp>
          <p:nvSpPr>
            <p:cNvPr id="6791" name="Google Shape;6791;p130"/>
            <p:cNvSpPr/>
            <p:nvPr/>
          </p:nvSpPr>
          <p:spPr>
            <a:xfrm flipH="1">
              <a:off x="2854300" y="1168125"/>
              <a:ext cx="2904000" cy="26673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2" name="Google Shape;6792;p130"/>
            <p:cNvSpPr/>
            <p:nvPr/>
          </p:nvSpPr>
          <p:spPr>
            <a:xfrm flipH="1">
              <a:off x="28543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3" name="Google Shape;6793;p130"/>
            <p:cNvSpPr/>
            <p:nvPr/>
          </p:nvSpPr>
          <p:spPr>
            <a:xfrm flipH="1">
              <a:off x="34351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4" name="Google Shape;6794;p130"/>
            <p:cNvSpPr/>
            <p:nvPr/>
          </p:nvSpPr>
          <p:spPr>
            <a:xfrm flipH="1">
              <a:off x="40159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5" name="Google Shape;6795;p130"/>
            <p:cNvSpPr/>
            <p:nvPr/>
          </p:nvSpPr>
          <p:spPr>
            <a:xfrm flipH="1">
              <a:off x="45967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6" name="Google Shape;6796;p130"/>
            <p:cNvSpPr/>
            <p:nvPr/>
          </p:nvSpPr>
          <p:spPr>
            <a:xfrm flipH="1">
              <a:off x="51775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7" name="Google Shape;6797;p130"/>
            <p:cNvSpPr/>
            <p:nvPr/>
          </p:nvSpPr>
          <p:spPr>
            <a:xfrm flipH="1">
              <a:off x="28543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8" name="Google Shape;6798;p130"/>
            <p:cNvSpPr/>
            <p:nvPr/>
          </p:nvSpPr>
          <p:spPr>
            <a:xfrm flipH="1">
              <a:off x="34351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9" name="Google Shape;6799;p130"/>
            <p:cNvSpPr/>
            <p:nvPr/>
          </p:nvSpPr>
          <p:spPr>
            <a:xfrm flipH="1">
              <a:off x="40159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0" name="Google Shape;6800;p130"/>
            <p:cNvSpPr/>
            <p:nvPr/>
          </p:nvSpPr>
          <p:spPr>
            <a:xfrm flipH="1">
              <a:off x="45967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1" name="Google Shape;6801;p130"/>
            <p:cNvSpPr/>
            <p:nvPr/>
          </p:nvSpPr>
          <p:spPr>
            <a:xfrm flipH="1">
              <a:off x="51775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2" name="Google Shape;6802;p130"/>
            <p:cNvSpPr/>
            <p:nvPr/>
          </p:nvSpPr>
          <p:spPr>
            <a:xfrm flipH="1">
              <a:off x="28543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3" name="Google Shape;6803;p130"/>
            <p:cNvSpPr/>
            <p:nvPr/>
          </p:nvSpPr>
          <p:spPr>
            <a:xfrm flipH="1">
              <a:off x="34351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4" name="Google Shape;6804;p130"/>
            <p:cNvSpPr/>
            <p:nvPr/>
          </p:nvSpPr>
          <p:spPr>
            <a:xfrm flipH="1">
              <a:off x="40159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5" name="Google Shape;6805;p130"/>
            <p:cNvSpPr/>
            <p:nvPr/>
          </p:nvSpPr>
          <p:spPr>
            <a:xfrm flipH="1">
              <a:off x="45967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6" name="Google Shape;6806;p130"/>
            <p:cNvSpPr/>
            <p:nvPr/>
          </p:nvSpPr>
          <p:spPr>
            <a:xfrm flipH="1">
              <a:off x="51775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7" name="Google Shape;6807;p130"/>
            <p:cNvSpPr/>
            <p:nvPr/>
          </p:nvSpPr>
          <p:spPr>
            <a:xfrm flipH="1">
              <a:off x="28543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8" name="Google Shape;6808;p130"/>
            <p:cNvSpPr/>
            <p:nvPr/>
          </p:nvSpPr>
          <p:spPr>
            <a:xfrm flipH="1">
              <a:off x="34351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9" name="Google Shape;6809;p130"/>
            <p:cNvSpPr/>
            <p:nvPr/>
          </p:nvSpPr>
          <p:spPr>
            <a:xfrm flipH="1">
              <a:off x="40159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0" name="Google Shape;6810;p130"/>
            <p:cNvSpPr/>
            <p:nvPr/>
          </p:nvSpPr>
          <p:spPr>
            <a:xfrm flipH="1">
              <a:off x="45967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1" name="Google Shape;6811;p130"/>
            <p:cNvSpPr/>
            <p:nvPr/>
          </p:nvSpPr>
          <p:spPr>
            <a:xfrm flipH="1">
              <a:off x="51775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2" name="Google Shape;6812;p130"/>
            <p:cNvSpPr/>
            <p:nvPr/>
          </p:nvSpPr>
          <p:spPr>
            <a:xfrm flipH="1">
              <a:off x="28543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3" name="Google Shape;6813;p130"/>
            <p:cNvSpPr/>
            <p:nvPr/>
          </p:nvSpPr>
          <p:spPr>
            <a:xfrm flipH="1">
              <a:off x="34351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4" name="Google Shape;6814;p130"/>
            <p:cNvSpPr/>
            <p:nvPr/>
          </p:nvSpPr>
          <p:spPr>
            <a:xfrm flipH="1">
              <a:off x="40159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5" name="Google Shape;6815;p130"/>
            <p:cNvSpPr/>
            <p:nvPr/>
          </p:nvSpPr>
          <p:spPr>
            <a:xfrm flipH="1">
              <a:off x="45967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6" name="Google Shape;6816;p130"/>
            <p:cNvSpPr/>
            <p:nvPr/>
          </p:nvSpPr>
          <p:spPr>
            <a:xfrm flipH="1">
              <a:off x="51775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6817" name="Google Shape;6817;p130"/>
          <p:cNvCxnSpPr/>
          <p:nvPr/>
        </p:nvCxnSpPr>
        <p:spPr>
          <a:xfrm>
            <a:off x="6019800" y="1790338"/>
            <a:ext cx="274200" cy="1800"/>
          </a:xfrm>
          <a:prstGeom prst="straightConnector1">
            <a:avLst/>
          </a:prstGeom>
          <a:noFill/>
          <a:ln w="9525" cap="flat" cmpd="sng">
            <a:solidFill>
              <a:srgbClr val="595959"/>
            </a:solidFill>
            <a:prstDash val="dash"/>
            <a:round/>
            <a:headEnd type="none" w="med" len="med"/>
            <a:tailEnd type="triangle" w="med" len="med"/>
          </a:ln>
        </p:spPr>
      </p:cxnSp>
      <p:cxnSp>
        <p:nvCxnSpPr>
          <p:cNvPr id="6818" name="Google Shape;6818;p130"/>
          <p:cNvCxnSpPr/>
          <p:nvPr/>
        </p:nvCxnSpPr>
        <p:spPr>
          <a:xfrm>
            <a:off x="6004675" y="2913400"/>
            <a:ext cx="274200" cy="1800"/>
          </a:xfrm>
          <a:prstGeom prst="straightConnector1">
            <a:avLst/>
          </a:prstGeom>
          <a:noFill/>
          <a:ln w="9525" cap="flat" cmpd="sng">
            <a:solidFill>
              <a:srgbClr val="595959"/>
            </a:solidFill>
            <a:prstDash val="dash"/>
            <a:round/>
            <a:headEnd type="none" w="med" len="med"/>
            <a:tailEnd type="triangle" w="med" len="med"/>
          </a:ln>
        </p:spPr>
      </p:cxnSp>
      <p:grpSp>
        <p:nvGrpSpPr>
          <p:cNvPr id="6819" name="Google Shape;6819;p130"/>
          <p:cNvGrpSpPr/>
          <p:nvPr/>
        </p:nvGrpSpPr>
        <p:grpSpPr>
          <a:xfrm>
            <a:off x="7580381" y="1932433"/>
            <a:ext cx="877879" cy="877818"/>
            <a:chOff x="5950075" y="854725"/>
            <a:chExt cx="2904000" cy="2668950"/>
          </a:xfrm>
        </p:grpSpPr>
        <p:sp>
          <p:nvSpPr>
            <p:cNvPr id="6820" name="Google Shape;6820;p130"/>
            <p:cNvSpPr/>
            <p:nvPr/>
          </p:nvSpPr>
          <p:spPr>
            <a:xfrm flipH="1">
              <a:off x="5950075" y="854725"/>
              <a:ext cx="2904000" cy="26673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1" name="Google Shape;6821;p130"/>
            <p:cNvSpPr/>
            <p:nvPr/>
          </p:nvSpPr>
          <p:spPr>
            <a:xfrm flipH="1">
              <a:off x="59500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2" name="Google Shape;6822;p130"/>
            <p:cNvSpPr/>
            <p:nvPr/>
          </p:nvSpPr>
          <p:spPr>
            <a:xfrm flipH="1">
              <a:off x="65308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3" name="Google Shape;6823;p130"/>
            <p:cNvSpPr/>
            <p:nvPr/>
          </p:nvSpPr>
          <p:spPr>
            <a:xfrm flipH="1">
              <a:off x="71116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4" name="Google Shape;6824;p130"/>
            <p:cNvSpPr/>
            <p:nvPr/>
          </p:nvSpPr>
          <p:spPr>
            <a:xfrm flipH="1">
              <a:off x="76924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5" name="Google Shape;6825;p130"/>
            <p:cNvSpPr/>
            <p:nvPr/>
          </p:nvSpPr>
          <p:spPr>
            <a:xfrm flipH="1">
              <a:off x="82732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6" name="Google Shape;6826;p130"/>
            <p:cNvSpPr/>
            <p:nvPr/>
          </p:nvSpPr>
          <p:spPr>
            <a:xfrm flipH="1">
              <a:off x="59500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7" name="Google Shape;6827;p130"/>
            <p:cNvSpPr/>
            <p:nvPr/>
          </p:nvSpPr>
          <p:spPr>
            <a:xfrm flipH="1">
              <a:off x="65308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8" name="Google Shape;6828;p130"/>
            <p:cNvSpPr/>
            <p:nvPr/>
          </p:nvSpPr>
          <p:spPr>
            <a:xfrm flipH="1">
              <a:off x="71116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9" name="Google Shape;6829;p130"/>
            <p:cNvSpPr/>
            <p:nvPr/>
          </p:nvSpPr>
          <p:spPr>
            <a:xfrm flipH="1">
              <a:off x="76924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0" name="Google Shape;6830;p130"/>
            <p:cNvSpPr/>
            <p:nvPr/>
          </p:nvSpPr>
          <p:spPr>
            <a:xfrm flipH="1">
              <a:off x="82732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1" name="Google Shape;6831;p130"/>
            <p:cNvSpPr/>
            <p:nvPr/>
          </p:nvSpPr>
          <p:spPr>
            <a:xfrm flipH="1">
              <a:off x="59500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2" name="Google Shape;6832;p130"/>
            <p:cNvSpPr/>
            <p:nvPr/>
          </p:nvSpPr>
          <p:spPr>
            <a:xfrm flipH="1">
              <a:off x="65308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3" name="Google Shape;6833;p130"/>
            <p:cNvSpPr/>
            <p:nvPr/>
          </p:nvSpPr>
          <p:spPr>
            <a:xfrm flipH="1">
              <a:off x="71116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4" name="Google Shape;6834;p130"/>
            <p:cNvSpPr/>
            <p:nvPr/>
          </p:nvSpPr>
          <p:spPr>
            <a:xfrm flipH="1">
              <a:off x="76924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5" name="Google Shape;6835;p130"/>
            <p:cNvSpPr/>
            <p:nvPr/>
          </p:nvSpPr>
          <p:spPr>
            <a:xfrm flipH="1">
              <a:off x="82732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6" name="Google Shape;6836;p130"/>
            <p:cNvSpPr/>
            <p:nvPr/>
          </p:nvSpPr>
          <p:spPr>
            <a:xfrm flipH="1">
              <a:off x="59500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7" name="Google Shape;6837;p130"/>
            <p:cNvSpPr/>
            <p:nvPr/>
          </p:nvSpPr>
          <p:spPr>
            <a:xfrm flipH="1">
              <a:off x="65308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8" name="Google Shape;6838;p130"/>
            <p:cNvSpPr/>
            <p:nvPr/>
          </p:nvSpPr>
          <p:spPr>
            <a:xfrm flipH="1">
              <a:off x="71116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9" name="Google Shape;6839;p130"/>
            <p:cNvSpPr/>
            <p:nvPr/>
          </p:nvSpPr>
          <p:spPr>
            <a:xfrm flipH="1">
              <a:off x="76924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0" name="Google Shape;6840;p130"/>
            <p:cNvSpPr/>
            <p:nvPr/>
          </p:nvSpPr>
          <p:spPr>
            <a:xfrm flipH="1">
              <a:off x="82732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1" name="Google Shape;6841;p130"/>
            <p:cNvSpPr/>
            <p:nvPr/>
          </p:nvSpPr>
          <p:spPr>
            <a:xfrm flipH="1">
              <a:off x="59500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2" name="Google Shape;6842;p130"/>
            <p:cNvSpPr/>
            <p:nvPr/>
          </p:nvSpPr>
          <p:spPr>
            <a:xfrm flipH="1">
              <a:off x="65308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3" name="Google Shape;6843;p130"/>
            <p:cNvSpPr/>
            <p:nvPr/>
          </p:nvSpPr>
          <p:spPr>
            <a:xfrm flipH="1">
              <a:off x="71116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4" name="Google Shape;6844;p130"/>
            <p:cNvSpPr/>
            <p:nvPr/>
          </p:nvSpPr>
          <p:spPr>
            <a:xfrm flipH="1">
              <a:off x="76924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5" name="Google Shape;6845;p130"/>
            <p:cNvSpPr/>
            <p:nvPr/>
          </p:nvSpPr>
          <p:spPr>
            <a:xfrm flipH="1">
              <a:off x="82732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6" name="Google Shape;6846;p130"/>
          <p:cNvGrpSpPr/>
          <p:nvPr/>
        </p:nvGrpSpPr>
        <p:grpSpPr>
          <a:xfrm>
            <a:off x="7521282" y="2008030"/>
            <a:ext cx="877298" cy="879686"/>
            <a:chOff x="2854300" y="1168125"/>
            <a:chExt cx="2904000" cy="2668950"/>
          </a:xfrm>
        </p:grpSpPr>
        <p:sp>
          <p:nvSpPr>
            <p:cNvPr id="6847" name="Google Shape;6847;p130"/>
            <p:cNvSpPr/>
            <p:nvPr/>
          </p:nvSpPr>
          <p:spPr>
            <a:xfrm flipH="1">
              <a:off x="2854300" y="1168125"/>
              <a:ext cx="2904000" cy="26673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8" name="Google Shape;6848;p130"/>
            <p:cNvSpPr/>
            <p:nvPr/>
          </p:nvSpPr>
          <p:spPr>
            <a:xfrm flipH="1">
              <a:off x="28543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9" name="Google Shape;6849;p130"/>
            <p:cNvSpPr/>
            <p:nvPr/>
          </p:nvSpPr>
          <p:spPr>
            <a:xfrm flipH="1">
              <a:off x="34351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0" name="Google Shape;6850;p130"/>
            <p:cNvSpPr/>
            <p:nvPr/>
          </p:nvSpPr>
          <p:spPr>
            <a:xfrm flipH="1">
              <a:off x="40159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1" name="Google Shape;6851;p130"/>
            <p:cNvSpPr/>
            <p:nvPr/>
          </p:nvSpPr>
          <p:spPr>
            <a:xfrm flipH="1">
              <a:off x="45967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2" name="Google Shape;6852;p130"/>
            <p:cNvSpPr/>
            <p:nvPr/>
          </p:nvSpPr>
          <p:spPr>
            <a:xfrm flipH="1">
              <a:off x="51775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3" name="Google Shape;6853;p130"/>
            <p:cNvSpPr/>
            <p:nvPr/>
          </p:nvSpPr>
          <p:spPr>
            <a:xfrm flipH="1">
              <a:off x="28543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4" name="Google Shape;6854;p130"/>
            <p:cNvSpPr/>
            <p:nvPr/>
          </p:nvSpPr>
          <p:spPr>
            <a:xfrm flipH="1">
              <a:off x="34351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5" name="Google Shape;6855;p130"/>
            <p:cNvSpPr/>
            <p:nvPr/>
          </p:nvSpPr>
          <p:spPr>
            <a:xfrm flipH="1">
              <a:off x="40159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6" name="Google Shape;6856;p130"/>
            <p:cNvSpPr/>
            <p:nvPr/>
          </p:nvSpPr>
          <p:spPr>
            <a:xfrm flipH="1">
              <a:off x="45967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7" name="Google Shape;6857;p130"/>
            <p:cNvSpPr/>
            <p:nvPr/>
          </p:nvSpPr>
          <p:spPr>
            <a:xfrm flipH="1">
              <a:off x="51775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8" name="Google Shape;6858;p130"/>
            <p:cNvSpPr/>
            <p:nvPr/>
          </p:nvSpPr>
          <p:spPr>
            <a:xfrm flipH="1">
              <a:off x="28543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9" name="Google Shape;6859;p130"/>
            <p:cNvSpPr/>
            <p:nvPr/>
          </p:nvSpPr>
          <p:spPr>
            <a:xfrm flipH="1">
              <a:off x="34351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0" name="Google Shape;6860;p130"/>
            <p:cNvSpPr/>
            <p:nvPr/>
          </p:nvSpPr>
          <p:spPr>
            <a:xfrm flipH="1">
              <a:off x="40159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1" name="Google Shape;6861;p130"/>
            <p:cNvSpPr/>
            <p:nvPr/>
          </p:nvSpPr>
          <p:spPr>
            <a:xfrm flipH="1">
              <a:off x="45967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2" name="Google Shape;6862;p130"/>
            <p:cNvSpPr/>
            <p:nvPr/>
          </p:nvSpPr>
          <p:spPr>
            <a:xfrm flipH="1">
              <a:off x="51775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3" name="Google Shape;6863;p130"/>
            <p:cNvSpPr/>
            <p:nvPr/>
          </p:nvSpPr>
          <p:spPr>
            <a:xfrm flipH="1">
              <a:off x="28543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4" name="Google Shape;6864;p130"/>
            <p:cNvSpPr/>
            <p:nvPr/>
          </p:nvSpPr>
          <p:spPr>
            <a:xfrm flipH="1">
              <a:off x="34351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5" name="Google Shape;6865;p130"/>
            <p:cNvSpPr/>
            <p:nvPr/>
          </p:nvSpPr>
          <p:spPr>
            <a:xfrm flipH="1">
              <a:off x="40159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6" name="Google Shape;6866;p130"/>
            <p:cNvSpPr/>
            <p:nvPr/>
          </p:nvSpPr>
          <p:spPr>
            <a:xfrm flipH="1">
              <a:off x="45967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7" name="Google Shape;6867;p130"/>
            <p:cNvSpPr/>
            <p:nvPr/>
          </p:nvSpPr>
          <p:spPr>
            <a:xfrm flipH="1">
              <a:off x="51775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8" name="Google Shape;6868;p130"/>
            <p:cNvSpPr/>
            <p:nvPr/>
          </p:nvSpPr>
          <p:spPr>
            <a:xfrm flipH="1">
              <a:off x="28543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9" name="Google Shape;6869;p130"/>
            <p:cNvSpPr/>
            <p:nvPr/>
          </p:nvSpPr>
          <p:spPr>
            <a:xfrm flipH="1">
              <a:off x="34351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0" name="Google Shape;6870;p130"/>
            <p:cNvSpPr/>
            <p:nvPr/>
          </p:nvSpPr>
          <p:spPr>
            <a:xfrm flipH="1">
              <a:off x="40159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1" name="Google Shape;6871;p130"/>
            <p:cNvSpPr/>
            <p:nvPr/>
          </p:nvSpPr>
          <p:spPr>
            <a:xfrm flipH="1">
              <a:off x="45967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2" name="Google Shape;6872;p130"/>
            <p:cNvSpPr/>
            <p:nvPr/>
          </p:nvSpPr>
          <p:spPr>
            <a:xfrm flipH="1">
              <a:off x="51775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6873" name="Google Shape;6873;p130"/>
          <p:cNvCxnSpPr>
            <a:endCxn id="6858" idx="3"/>
          </p:cNvCxnSpPr>
          <p:nvPr/>
        </p:nvCxnSpPr>
        <p:spPr>
          <a:xfrm>
            <a:off x="7157382" y="1637901"/>
            <a:ext cx="363900" cy="809700"/>
          </a:xfrm>
          <a:prstGeom prst="straightConnector1">
            <a:avLst/>
          </a:prstGeom>
          <a:noFill/>
          <a:ln w="9525" cap="flat" cmpd="sng">
            <a:solidFill>
              <a:srgbClr val="595959"/>
            </a:solidFill>
            <a:prstDash val="dash"/>
            <a:round/>
            <a:headEnd type="none" w="med" len="med"/>
            <a:tailEnd type="triangle" w="med" len="med"/>
          </a:ln>
        </p:spPr>
      </p:cxnSp>
      <p:cxnSp>
        <p:nvCxnSpPr>
          <p:cNvPr id="6874" name="Google Shape;6874;p130"/>
          <p:cNvCxnSpPr>
            <a:stCxn id="6806" idx="1"/>
            <a:endCxn id="6858" idx="3"/>
          </p:cNvCxnSpPr>
          <p:nvPr/>
        </p:nvCxnSpPr>
        <p:spPr>
          <a:xfrm rot="10800000" flipH="1">
            <a:off x="7234805" y="2447601"/>
            <a:ext cx="286500" cy="527400"/>
          </a:xfrm>
          <a:prstGeom prst="straightConnector1">
            <a:avLst/>
          </a:prstGeom>
          <a:noFill/>
          <a:ln w="9525" cap="flat" cmpd="sng">
            <a:solidFill>
              <a:srgbClr val="595959"/>
            </a:solidFill>
            <a:prstDash val="lgDash"/>
            <a:round/>
            <a:headEnd type="none" w="med" len="med"/>
            <a:tailEnd type="triangle" w="med" len="med"/>
          </a:ln>
        </p:spPr>
      </p:cxnSp>
      <p:sp>
        <p:nvSpPr>
          <p:cNvPr id="6875" name="Google Shape;6875;p130"/>
          <p:cNvSpPr txBox="1"/>
          <p:nvPr/>
        </p:nvSpPr>
        <p:spPr>
          <a:xfrm>
            <a:off x="7769700" y="3860275"/>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a</a:t>
            </a:r>
            <a:r>
              <a:rPr lang="en" sz="1100" baseline="30000">
                <a:latin typeface="Consolas"/>
                <a:ea typeface="Consolas"/>
                <a:cs typeface="Consolas"/>
                <a:sym typeface="Consolas"/>
              </a:rPr>
              <a:t>[l]</a:t>
            </a:r>
            <a:endParaRPr sz="1100" baseline="30000">
              <a:latin typeface="Consolas"/>
              <a:ea typeface="Consolas"/>
              <a:cs typeface="Consolas"/>
              <a:sym typeface="Consolas"/>
            </a:endParaRPr>
          </a:p>
        </p:txBody>
      </p:sp>
      <p:sp>
        <p:nvSpPr>
          <p:cNvPr id="6876" name="Google Shape;6876;p130"/>
          <p:cNvSpPr txBox="1"/>
          <p:nvPr/>
        </p:nvSpPr>
        <p:spPr>
          <a:xfrm>
            <a:off x="7710325" y="1637900"/>
            <a:ext cx="688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MxMX2</a:t>
            </a:r>
            <a:endParaRPr sz="1100">
              <a:latin typeface="Consolas"/>
              <a:ea typeface="Consolas"/>
              <a:cs typeface="Consolas"/>
              <a:sym typeface="Consolas"/>
            </a:endParaRPr>
          </a:p>
        </p:txBody>
      </p:sp>
      <p:sp>
        <p:nvSpPr>
          <p:cNvPr id="6877" name="Google Shape;6877;p130"/>
          <p:cNvSpPr txBox="1"/>
          <p:nvPr/>
        </p:nvSpPr>
        <p:spPr>
          <a:xfrm>
            <a:off x="615125" y="3860275"/>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a</a:t>
            </a:r>
            <a:r>
              <a:rPr lang="en" sz="1100" baseline="30000">
                <a:latin typeface="Consolas"/>
                <a:ea typeface="Consolas"/>
                <a:cs typeface="Consolas"/>
                <a:sym typeface="Consolas"/>
              </a:rPr>
              <a:t>[l-1]</a:t>
            </a:r>
            <a:endParaRPr sz="1100" baseline="30000">
              <a:latin typeface="Consolas"/>
              <a:ea typeface="Consolas"/>
              <a:cs typeface="Consolas"/>
              <a:sym typeface="Consolas"/>
            </a:endParaRPr>
          </a:p>
        </p:txBody>
      </p:sp>
      <p:cxnSp>
        <p:nvCxnSpPr>
          <p:cNvPr id="6878" name="Google Shape;6878;p130"/>
          <p:cNvCxnSpPr>
            <a:stCxn id="6877" idx="3"/>
            <a:endCxn id="6875" idx="1"/>
          </p:cNvCxnSpPr>
          <p:nvPr/>
        </p:nvCxnSpPr>
        <p:spPr>
          <a:xfrm>
            <a:off x="1114325" y="3964225"/>
            <a:ext cx="6655500" cy="0"/>
          </a:xfrm>
          <a:prstGeom prst="straightConnector1">
            <a:avLst/>
          </a:prstGeom>
          <a:noFill/>
          <a:ln w="9525" cap="flat" cmpd="sng">
            <a:solidFill>
              <a:schemeClr val="dk2"/>
            </a:solidFill>
            <a:prstDash val="dashDot"/>
            <a:round/>
            <a:headEnd type="none" w="med" len="med"/>
            <a:tailEnd type="triangle" w="med" len="med"/>
          </a:ln>
        </p:spPr>
      </p:cxnSp>
      <p:sp>
        <p:nvSpPr>
          <p:cNvPr id="6879" name="Google Shape;6879;p130"/>
          <p:cNvSpPr txBox="1"/>
          <p:nvPr/>
        </p:nvSpPr>
        <p:spPr>
          <a:xfrm>
            <a:off x="436275" y="799675"/>
            <a:ext cx="8778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CONV operation</a:t>
            </a:r>
            <a:endParaRPr sz="1100">
              <a:latin typeface="Consolas"/>
              <a:ea typeface="Consolas"/>
              <a:cs typeface="Consolas"/>
              <a:sym typeface="Consolas"/>
            </a:endParaRP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6883"/>
        <p:cNvGrpSpPr/>
        <p:nvPr/>
      </p:nvGrpSpPr>
      <p:grpSpPr>
        <a:xfrm>
          <a:off x="0" y="0"/>
          <a:ext cx="0" cy="0"/>
          <a:chOff x="0" y="0"/>
          <a:chExt cx="0" cy="0"/>
        </a:xfrm>
      </p:grpSpPr>
      <p:grpSp>
        <p:nvGrpSpPr>
          <p:cNvPr id="6884" name="Google Shape;6884;p131"/>
          <p:cNvGrpSpPr/>
          <p:nvPr/>
        </p:nvGrpSpPr>
        <p:grpSpPr>
          <a:xfrm>
            <a:off x="347454" y="2084814"/>
            <a:ext cx="1055455" cy="1030918"/>
            <a:chOff x="347441" y="529183"/>
            <a:chExt cx="2163705" cy="1824635"/>
          </a:xfrm>
        </p:grpSpPr>
        <p:grpSp>
          <p:nvGrpSpPr>
            <p:cNvPr id="6885" name="Google Shape;6885;p131"/>
            <p:cNvGrpSpPr/>
            <p:nvPr/>
          </p:nvGrpSpPr>
          <p:grpSpPr>
            <a:xfrm>
              <a:off x="745224" y="529183"/>
              <a:ext cx="1765922" cy="1596032"/>
              <a:chOff x="6240000" y="821025"/>
              <a:chExt cx="2904000" cy="2668950"/>
            </a:xfrm>
          </p:grpSpPr>
          <p:sp>
            <p:nvSpPr>
              <p:cNvPr id="6886" name="Google Shape;6886;p131"/>
              <p:cNvSpPr/>
              <p:nvPr/>
            </p:nvSpPr>
            <p:spPr>
              <a:xfrm flipH="1">
                <a:off x="6240000" y="821025"/>
                <a:ext cx="2904000" cy="26673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6887" name="Google Shape;6887;p131"/>
              <p:cNvSpPr/>
              <p:nvPr/>
            </p:nvSpPr>
            <p:spPr>
              <a:xfrm flipH="1">
                <a:off x="62400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6888" name="Google Shape;6888;p131"/>
              <p:cNvSpPr/>
              <p:nvPr/>
            </p:nvSpPr>
            <p:spPr>
              <a:xfrm flipH="1">
                <a:off x="68208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6889" name="Google Shape;6889;p131"/>
              <p:cNvSpPr/>
              <p:nvPr/>
            </p:nvSpPr>
            <p:spPr>
              <a:xfrm flipH="1">
                <a:off x="74016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6890" name="Google Shape;6890;p131"/>
              <p:cNvSpPr/>
              <p:nvPr/>
            </p:nvSpPr>
            <p:spPr>
              <a:xfrm flipH="1">
                <a:off x="79824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6891" name="Google Shape;6891;p131"/>
              <p:cNvSpPr/>
              <p:nvPr/>
            </p:nvSpPr>
            <p:spPr>
              <a:xfrm flipH="1">
                <a:off x="85632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6892" name="Google Shape;6892;p131"/>
              <p:cNvSpPr/>
              <p:nvPr/>
            </p:nvSpPr>
            <p:spPr>
              <a:xfrm flipH="1">
                <a:off x="62400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6893" name="Google Shape;6893;p131"/>
              <p:cNvSpPr/>
              <p:nvPr/>
            </p:nvSpPr>
            <p:spPr>
              <a:xfrm flipH="1">
                <a:off x="68208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6894" name="Google Shape;6894;p131"/>
              <p:cNvSpPr/>
              <p:nvPr/>
            </p:nvSpPr>
            <p:spPr>
              <a:xfrm flipH="1">
                <a:off x="74016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6895" name="Google Shape;6895;p131"/>
              <p:cNvSpPr/>
              <p:nvPr/>
            </p:nvSpPr>
            <p:spPr>
              <a:xfrm flipH="1">
                <a:off x="79824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6896" name="Google Shape;6896;p131"/>
              <p:cNvSpPr/>
              <p:nvPr/>
            </p:nvSpPr>
            <p:spPr>
              <a:xfrm flipH="1">
                <a:off x="85632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6897" name="Google Shape;6897;p131"/>
              <p:cNvSpPr/>
              <p:nvPr/>
            </p:nvSpPr>
            <p:spPr>
              <a:xfrm flipH="1">
                <a:off x="62400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6898" name="Google Shape;6898;p131"/>
              <p:cNvSpPr/>
              <p:nvPr/>
            </p:nvSpPr>
            <p:spPr>
              <a:xfrm flipH="1">
                <a:off x="68208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6899" name="Google Shape;6899;p131"/>
              <p:cNvSpPr/>
              <p:nvPr/>
            </p:nvSpPr>
            <p:spPr>
              <a:xfrm flipH="1">
                <a:off x="74016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6900" name="Google Shape;6900;p131"/>
              <p:cNvSpPr/>
              <p:nvPr/>
            </p:nvSpPr>
            <p:spPr>
              <a:xfrm flipH="1">
                <a:off x="79824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6901" name="Google Shape;6901;p131"/>
              <p:cNvSpPr/>
              <p:nvPr/>
            </p:nvSpPr>
            <p:spPr>
              <a:xfrm flipH="1">
                <a:off x="85632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6902" name="Google Shape;6902;p131"/>
              <p:cNvSpPr/>
              <p:nvPr/>
            </p:nvSpPr>
            <p:spPr>
              <a:xfrm flipH="1">
                <a:off x="62400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6903" name="Google Shape;6903;p131"/>
              <p:cNvSpPr/>
              <p:nvPr/>
            </p:nvSpPr>
            <p:spPr>
              <a:xfrm flipH="1">
                <a:off x="68208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6904" name="Google Shape;6904;p131"/>
              <p:cNvSpPr/>
              <p:nvPr/>
            </p:nvSpPr>
            <p:spPr>
              <a:xfrm flipH="1">
                <a:off x="74016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6905" name="Google Shape;6905;p131"/>
              <p:cNvSpPr/>
              <p:nvPr/>
            </p:nvSpPr>
            <p:spPr>
              <a:xfrm flipH="1">
                <a:off x="79824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6906" name="Google Shape;6906;p131"/>
              <p:cNvSpPr/>
              <p:nvPr/>
            </p:nvSpPr>
            <p:spPr>
              <a:xfrm flipH="1">
                <a:off x="85632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6907" name="Google Shape;6907;p131"/>
              <p:cNvSpPr/>
              <p:nvPr/>
            </p:nvSpPr>
            <p:spPr>
              <a:xfrm flipH="1">
                <a:off x="62400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6908" name="Google Shape;6908;p131"/>
              <p:cNvSpPr/>
              <p:nvPr/>
            </p:nvSpPr>
            <p:spPr>
              <a:xfrm flipH="1">
                <a:off x="68208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6909" name="Google Shape;6909;p131"/>
              <p:cNvSpPr/>
              <p:nvPr/>
            </p:nvSpPr>
            <p:spPr>
              <a:xfrm flipH="1">
                <a:off x="74016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6910" name="Google Shape;6910;p131"/>
              <p:cNvSpPr/>
              <p:nvPr/>
            </p:nvSpPr>
            <p:spPr>
              <a:xfrm flipH="1">
                <a:off x="79824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6911" name="Google Shape;6911;p131"/>
              <p:cNvSpPr/>
              <p:nvPr/>
            </p:nvSpPr>
            <p:spPr>
              <a:xfrm flipH="1">
                <a:off x="85632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grpSp>
        <p:grpSp>
          <p:nvGrpSpPr>
            <p:cNvPr id="6912" name="Google Shape;6912;p131"/>
            <p:cNvGrpSpPr/>
            <p:nvPr/>
          </p:nvGrpSpPr>
          <p:grpSpPr>
            <a:xfrm>
              <a:off x="546332" y="643484"/>
              <a:ext cx="1765922" cy="1596032"/>
              <a:chOff x="5950075" y="854725"/>
              <a:chExt cx="2904000" cy="2668950"/>
            </a:xfrm>
          </p:grpSpPr>
          <p:sp>
            <p:nvSpPr>
              <p:cNvPr id="6913" name="Google Shape;6913;p131"/>
              <p:cNvSpPr/>
              <p:nvPr/>
            </p:nvSpPr>
            <p:spPr>
              <a:xfrm flipH="1">
                <a:off x="5950075" y="854725"/>
                <a:ext cx="2904000" cy="26673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4" name="Google Shape;6914;p131"/>
              <p:cNvSpPr/>
              <p:nvPr/>
            </p:nvSpPr>
            <p:spPr>
              <a:xfrm flipH="1">
                <a:off x="59500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5" name="Google Shape;6915;p131"/>
              <p:cNvSpPr/>
              <p:nvPr/>
            </p:nvSpPr>
            <p:spPr>
              <a:xfrm flipH="1">
                <a:off x="65308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6" name="Google Shape;6916;p131"/>
              <p:cNvSpPr/>
              <p:nvPr/>
            </p:nvSpPr>
            <p:spPr>
              <a:xfrm flipH="1">
                <a:off x="71116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7" name="Google Shape;6917;p131"/>
              <p:cNvSpPr/>
              <p:nvPr/>
            </p:nvSpPr>
            <p:spPr>
              <a:xfrm flipH="1">
                <a:off x="76924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8" name="Google Shape;6918;p131"/>
              <p:cNvSpPr/>
              <p:nvPr/>
            </p:nvSpPr>
            <p:spPr>
              <a:xfrm flipH="1">
                <a:off x="82732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9" name="Google Shape;6919;p131"/>
              <p:cNvSpPr/>
              <p:nvPr/>
            </p:nvSpPr>
            <p:spPr>
              <a:xfrm flipH="1">
                <a:off x="59500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0" name="Google Shape;6920;p131"/>
              <p:cNvSpPr/>
              <p:nvPr/>
            </p:nvSpPr>
            <p:spPr>
              <a:xfrm flipH="1">
                <a:off x="65308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1" name="Google Shape;6921;p131"/>
              <p:cNvSpPr/>
              <p:nvPr/>
            </p:nvSpPr>
            <p:spPr>
              <a:xfrm flipH="1">
                <a:off x="71116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2" name="Google Shape;6922;p131"/>
              <p:cNvSpPr/>
              <p:nvPr/>
            </p:nvSpPr>
            <p:spPr>
              <a:xfrm flipH="1">
                <a:off x="76924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3" name="Google Shape;6923;p131"/>
              <p:cNvSpPr/>
              <p:nvPr/>
            </p:nvSpPr>
            <p:spPr>
              <a:xfrm flipH="1">
                <a:off x="82732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4" name="Google Shape;6924;p131"/>
              <p:cNvSpPr/>
              <p:nvPr/>
            </p:nvSpPr>
            <p:spPr>
              <a:xfrm flipH="1">
                <a:off x="59500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5" name="Google Shape;6925;p131"/>
              <p:cNvSpPr/>
              <p:nvPr/>
            </p:nvSpPr>
            <p:spPr>
              <a:xfrm flipH="1">
                <a:off x="65308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6" name="Google Shape;6926;p131"/>
              <p:cNvSpPr/>
              <p:nvPr/>
            </p:nvSpPr>
            <p:spPr>
              <a:xfrm flipH="1">
                <a:off x="71116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7" name="Google Shape;6927;p131"/>
              <p:cNvSpPr/>
              <p:nvPr/>
            </p:nvSpPr>
            <p:spPr>
              <a:xfrm flipH="1">
                <a:off x="76924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8" name="Google Shape;6928;p131"/>
              <p:cNvSpPr/>
              <p:nvPr/>
            </p:nvSpPr>
            <p:spPr>
              <a:xfrm flipH="1">
                <a:off x="82732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9" name="Google Shape;6929;p131"/>
              <p:cNvSpPr/>
              <p:nvPr/>
            </p:nvSpPr>
            <p:spPr>
              <a:xfrm flipH="1">
                <a:off x="59500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0" name="Google Shape;6930;p131"/>
              <p:cNvSpPr/>
              <p:nvPr/>
            </p:nvSpPr>
            <p:spPr>
              <a:xfrm flipH="1">
                <a:off x="65308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1" name="Google Shape;6931;p131"/>
              <p:cNvSpPr/>
              <p:nvPr/>
            </p:nvSpPr>
            <p:spPr>
              <a:xfrm flipH="1">
                <a:off x="71116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2" name="Google Shape;6932;p131"/>
              <p:cNvSpPr/>
              <p:nvPr/>
            </p:nvSpPr>
            <p:spPr>
              <a:xfrm flipH="1">
                <a:off x="76924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3" name="Google Shape;6933;p131"/>
              <p:cNvSpPr/>
              <p:nvPr/>
            </p:nvSpPr>
            <p:spPr>
              <a:xfrm flipH="1">
                <a:off x="82732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4" name="Google Shape;6934;p131"/>
              <p:cNvSpPr/>
              <p:nvPr/>
            </p:nvSpPr>
            <p:spPr>
              <a:xfrm flipH="1">
                <a:off x="59500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5" name="Google Shape;6935;p131"/>
              <p:cNvSpPr/>
              <p:nvPr/>
            </p:nvSpPr>
            <p:spPr>
              <a:xfrm flipH="1">
                <a:off x="65308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6" name="Google Shape;6936;p131"/>
              <p:cNvSpPr/>
              <p:nvPr/>
            </p:nvSpPr>
            <p:spPr>
              <a:xfrm flipH="1">
                <a:off x="71116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7" name="Google Shape;6937;p131"/>
              <p:cNvSpPr/>
              <p:nvPr/>
            </p:nvSpPr>
            <p:spPr>
              <a:xfrm flipH="1">
                <a:off x="76924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8" name="Google Shape;6938;p131"/>
              <p:cNvSpPr/>
              <p:nvPr/>
            </p:nvSpPr>
            <p:spPr>
              <a:xfrm flipH="1">
                <a:off x="82732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9" name="Google Shape;6939;p131"/>
            <p:cNvGrpSpPr/>
            <p:nvPr/>
          </p:nvGrpSpPr>
          <p:grpSpPr>
            <a:xfrm>
              <a:off x="347441" y="757786"/>
              <a:ext cx="1765922" cy="1596032"/>
              <a:chOff x="2854300" y="1168125"/>
              <a:chExt cx="2904000" cy="2668950"/>
            </a:xfrm>
          </p:grpSpPr>
          <p:sp>
            <p:nvSpPr>
              <p:cNvPr id="6940" name="Google Shape;6940;p131"/>
              <p:cNvSpPr/>
              <p:nvPr/>
            </p:nvSpPr>
            <p:spPr>
              <a:xfrm flipH="1">
                <a:off x="2854300" y="1168125"/>
                <a:ext cx="2904000" cy="26673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1" name="Google Shape;6941;p131"/>
              <p:cNvSpPr/>
              <p:nvPr/>
            </p:nvSpPr>
            <p:spPr>
              <a:xfrm flipH="1">
                <a:off x="28543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2" name="Google Shape;6942;p131"/>
              <p:cNvSpPr/>
              <p:nvPr/>
            </p:nvSpPr>
            <p:spPr>
              <a:xfrm flipH="1">
                <a:off x="34351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3" name="Google Shape;6943;p131"/>
              <p:cNvSpPr/>
              <p:nvPr/>
            </p:nvSpPr>
            <p:spPr>
              <a:xfrm flipH="1">
                <a:off x="40159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4" name="Google Shape;6944;p131"/>
              <p:cNvSpPr/>
              <p:nvPr/>
            </p:nvSpPr>
            <p:spPr>
              <a:xfrm flipH="1">
                <a:off x="45967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5" name="Google Shape;6945;p131"/>
              <p:cNvSpPr/>
              <p:nvPr/>
            </p:nvSpPr>
            <p:spPr>
              <a:xfrm flipH="1">
                <a:off x="51775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6" name="Google Shape;6946;p131"/>
              <p:cNvSpPr/>
              <p:nvPr/>
            </p:nvSpPr>
            <p:spPr>
              <a:xfrm flipH="1">
                <a:off x="28543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7" name="Google Shape;6947;p131"/>
              <p:cNvSpPr/>
              <p:nvPr/>
            </p:nvSpPr>
            <p:spPr>
              <a:xfrm flipH="1">
                <a:off x="34351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8" name="Google Shape;6948;p131"/>
              <p:cNvSpPr/>
              <p:nvPr/>
            </p:nvSpPr>
            <p:spPr>
              <a:xfrm flipH="1">
                <a:off x="40159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9" name="Google Shape;6949;p131"/>
              <p:cNvSpPr/>
              <p:nvPr/>
            </p:nvSpPr>
            <p:spPr>
              <a:xfrm flipH="1">
                <a:off x="45967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0" name="Google Shape;6950;p131"/>
              <p:cNvSpPr/>
              <p:nvPr/>
            </p:nvSpPr>
            <p:spPr>
              <a:xfrm flipH="1">
                <a:off x="51775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1" name="Google Shape;6951;p131"/>
              <p:cNvSpPr/>
              <p:nvPr/>
            </p:nvSpPr>
            <p:spPr>
              <a:xfrm flipH="1">
                <a:off x="28543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2" name="Google Shape;6952;p131"/>
              <p:cNvSpPr/>
              <p:nvPr/>
            </p:nvSpPr>
            <p:spPr>
              <a:xfrm flipH="1">
                <a:off x="34351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3" name="Google Shape;6953;p131"/>
              <p:cNvSpPr/>
              <p:nvPr/>
            </p:nvSpPr>
            <p:spPr>
              <a:xfrm flipH="1">
                <a:off x="40159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4" name="Google Shape;6954;p131"/>
              <p:cNvSpPr/>
              <p:nvPr/>
            </p:nvSpPr>
            <p:spPr>
              <a:xfrm flipH="1">
                <a:off x="45967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5" name="Google Shape;6955;p131"/>
              <p:cNvSpPr/>
              <p:nvPr/>
            </p:nvSpPr>
            <p:spPr>
              <a:xfrm flipH="1">
                <a:off x="51775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6" name="Google Shape;6956;p131"/>
              <p:cNvSpPr/>
              <p:nvPr/>
            </p:nvSpPr>
            <p:spPr>
              <a:xfrm flipH="1">
                <a:off x="28543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7" name="Google Shape;6957;p131"/>
              <p:cNvSpPr/>
              <p:nvPr/>
            </p:nvSpPr>
            <p:spPr>
              <a:xfrm flipH="1">
                <a:off x="34351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8" name="Google Shape;6958;p131"/>
              <p:cNvSpPr/>
              <p:nvPr/>
            </p:nvSpPr>
            <p:spPr>
              <a:xfrm flipH="1">
                <a:off x="40159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9" name="Google Shape;6959;p131"/>
              <p:cNvSpPr/>
              <p:nvPr/>
            </p:nvSpPr>
            <p:spPr>
              <a:xfrm flipH="1">
                <a:off x="45967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0" name="Google Shape;6960;p131"/>
              <p:cNvSpPr/>
              <p:nvPr/>
            </p:nvSpPr>
            <p:spPr>
              <a:xfrm flipH="1">
                <a:off x="51775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1" name="Google Shape;6961;p131"/>
              <p:cNvSpPr/>
              <p:nvPr/>
            </p:nvSpPr>
            <p:spPr>
              <a:xfrm flipH="1">
                <a:off x="28543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2" name="Google Shape;6962;p131"/>
              <p:cNvSpPr/>
              <p:nvPr/>
            </p:nvSpPr>
            <p:spPr>
              <a:xfrm flipH="1">
                <a:off x="34351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3" name="Google Shape;6963;p131"/>
              <p:cNvSpPr/>
              <p:nvPr/>
            </p:nvSpPr>
            <p:spPr>
              <a:xfrm flipH="1">
                <a:off x="40159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4" name="Google Shape;6964;p131"/>
              <p:cNvSpPr/>
              <p:nvPr/>
            </p:nvSpPr>
            <p:spPr>
              <a:xfrm flipH="1">
                <a:off x="45967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5" name="Google Shape;6965;p131"/>
              <p:cNvSpPr/>
              <p:nvPr/>
            </p:nvSpPr>
            <p:spPr>
              <a:xfrm flipH="1">
                <a:off x="51775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966" name="Google Shape;6966;p131"/>
          <p:cNvGrpSpPr/>
          <p:nvPr/>
        </p:nvGrpSpPr>
        <p:grpSpPr>
          <a:xfrm>
            <a:off x="1858240" y="1429225"/>
            <a:ext cx="921407" cy="797461"/>
            <a:chOff x="3229840" y="362425"/>
            <a:chExt cx="921407" cy="797461"/>
          </a:xfrm>
        </p:grpSpPr>
        <p:sp>
          <p:nvSpPr>
            <p:cNvPr id="6967" name="Google Shape;6967;p131"/>
            <p:cNvSpPr/>
            <p:nvPr/>
          </p:nvSpPr>
          <p:spPr>
            <a:xfrm flipH="1">
              <a:off x="3311643" y="445855"/>
              <a:ext cx="757800" cy="6306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8" name="Google Shape;6968;p131"/>
            <p:cNvSpPr/>
            <p:nvPr/>
          </p:nvSpPr>
          <p:spPr>
            <a:xfrm flipH="1">
              <a:off x="3393447" y="362425"/>
              <a:ext cx="757800" cy="6306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9" name="Google Shape;6969;p131"/>
            <p:cNvSpPr/>
            <p:nvPr/>
          </p:nvSpPr>
          <p:spPr>
            <a:xfrm flipH="1">
              <a:off x="3229840" y="529286"/>
              <a:ext cx="757800" cy="6306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0" name="Google Shape;6970;p131"/>
          <p:cNvGrpSpPr/>
          <p:nvPr/>
        </p:nvGrpSpPr>
        <p:grpSpPr>
          <a:xfrm>
            <a:off x="1858240" y="2656261"/>
            <a:ext cx="921400" cy="785200"/>
            <a:chOff x="2467840" y="1786561"/>
            <a:chExt cx="921400" cy="785200"/>
          </a:xfrm>
        </p:grpSpPr>
        <p:sp>
          <p:nvSpPr>
            <p:cNvPr id="6971" name="Google Shape;6971;p131"/>
            <p:cNvSpPr/>
            <p:nvPr/>
          </p:nvSpPr>
          <p:spPr>
            <a:xfrm flipH="1">
              <a:off x="2631440" y="1786561"/>
              <a:ext cx="757800" cy="6306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2" name="Google Shape;6972;p131"/>
            <p:cNvSpPr/>
            <p:nvPr/>
          </p:nvSpPr>
          <p:spPr>
            <a:xfrm flipH="1">
              <a:off x="2549640" y="1863861"/>
              <a:ext cx="757800" cy="6306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3" name="Google Shape;6973;p131"/>
            <p:cNvSpPr/>
            <p:nvPr/>
          </p:nvSpPr>
          <p:spPr>
            <a:xfrm flipH="1">
              <a:off x="2467840" y="1941161"/>
              <a:ext cx="757800" cy="6306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4" name="Google Shape;6974;p131"/>
          <p:cNvGrpSpPr/>
          <p:nvPr/>
        </p:nvGrpSpPr>
        <p:grpSpPr>
          <a:xfrm>
            <a:off x="3231306" y="1352333"/>
            <a:ext cx="877879" cy="877818"/>
            <a:chOff x="5950075" y="854725"/>
            <a:chExt cx="2904000" cy="2668950"/>
          </a:xfrm>
        </p:grpSpPr>
        <p:sp>
          <p:nvSpPr>
            <p:cNvPr id="6975" name="Google Shape;6975;p131"/>
            <p:cNvSpPr/>
            <p:nvPr/>
          </p:nvSpPr>
          <p:spPr>
            <a:xfrm flipH="1">
              <a:off x="5950075" y="854725"/>
              <a:ext cx="2904000" cy="26673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6" name="Google Shape;6976;p131"/>
            <p:cNvSpPr/>
            <p:nvPr/>
          </p:nvSpPr>
          <p:spPr>
            <a:xfrm flipH="1">
              <a:off x="59500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7" name="Google Shape;6977;p131"/>
            <p:cNvSpPr/>
            <p:nvPr/>
          </p:nvSpPr>
          <p:spPr>
            <a:xfrm flipH="1">
              <a:off x="65308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8" name="Google Shape;6978;p131"/>
            <p:cNvSpPr/>
            <p:nvPr/>
          </p:nvSpPr>
          <p:spPr>
            <a:xfrm flipH="1">
              <a:off x="71116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9" name="Google Shape;6979;p131"/>
            <p:cNvSpPr/>
            <p:nvPr/>
          </p:nvSpPr>
          <p:spPr>
            <a:xfrm flipH="1">
              <a:off x="76924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0" name="Google Shape;6980;p131"/>
            <p:cNvSpPr/>
            <p:nvPr/>
          </p:nvSpPr>
          <p:spPr>
            <a:xfrm flipH="1">
              <a:off x="82732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1" name="Google Shape;6981;p131"/>
            <p:cNvSpPr/>
            <p:nvPr/>
          </p:nvSpPr>
          <p:spPr>
            <a:xfrm flipH="1">
              <a:off x="59500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2" name="Google Shape;6982;p131"/>
            <p:cNvSpPr/>
            <p:nvPr/>
          </p:nvSpPr>
          <p:spPr>
            <a:xfrm flipH="1">
              <a:off x="65308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3" name="Google Shape;6983;p131"/>
            <p:cNvSpPr/>
            <p:nvPr/>
          </p:nvSpPr>
          <p:spPr>
            <a:xfrm flipH="1">
              <a:off x="71116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4" name="Google Shape;6984;p131"/>
            <p:cNvSpPr/>
            <p:nvPr/>
          </p:nvSpPr>
          <p:spPr>
            <a:xfrm flipH="1">
              <a:off x="76924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5" name="Google Shape;6985;p131"/>
            <p:cNvSpPr/>
            <p:nvPr/>
          </p:nvSpPr>
          <p:spPr>
            <a:xfrm flipH="1">
              <a:off x="82732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6" name="Google Shape;6986;p131"/>
            <p:cNvSpPr/>
            <p:nvPr/>
          </p:nvSpPr>
          <p:spPr>
            <a:xfrm flipH="1">
              <a:off x="59500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7" name="Google Shape;6987;p131"/>
            <p:cNvSpPr/>
            <p:nvPr/>
          </p:nvSpPr>
          <p:spPr>
            <a:xfrm flipH="1">
              <a:off x="65308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8" name="Google Shape;6988;p131"/>
            <p:cNvSpPr/>
            <p:nvPr/>
          </p:nvSpPr>
          <p:spPr>
            <a:xfrm flipH="1">
              <a:off x="71116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9" name="Google Shape;6989;p131"/>
            <p:cNvSpPr/>
            <p:nvPr/>
          </p:nvSpPr>
          <p:spPr>
            <a:xfrm flipH="1">
              <a:off x="76924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0" name="Google Shape;6990;p131"/>
            <p:cNvSpPr/>
            <p:nvPr/>
          </p:nvSpPr>
          <p:spPr>
            <a:xfrm flipH="1">
              <a:off x="82732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1" name="Google Shape;6991;p131"/>
            <p:cNvSpPr/>
            <p:nvPr/>
          </p:nvSpPr>
          <p:spPr>
            <a:xfrm flipH="1">
              <a:off x="59500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2" name="Google Shape;6992;p131"/>
            <p:cNvSpPr/>
            <p:nvPr/>
          </p:nvSpPr>
          <p:spPr>
            <a:xfrm flipH="1">
              <a:off x="65308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3" name="Google Shape;6993;p131"/>
            <p:cNvSpPr/>
            <p:nvPr/>
          </p:nvSpPr>
          <p:spPr>
            <a:xfrm flipH="1">
              <a:off x="71116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4" name="Google Shape;6994;p131"/>
            <p:cNvSpPr/>
            <p:nvPr/>
          </p:nvSpPr>
          <p:spPr>
            <a:xfrm flipH="1">
              <a:off x="76924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5" name="Google Shape;6995;p131"/>
            <p:cNvSpPr/>
            <p:nvPr/>
          </p:nvSpPr>
          <p:spPr>
            <a:xfrm flipH="1">
              <a:off x="82732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6" name="Google Shape;6996;p131"/>
            <p:cNvSpPr/>
            <p:nvPr/>
          </p:nvSpPr>
          <p:spPr>
            <a:xfrm flipH="1">
              <a:off x="59500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7" name="Google Shape;6997;p131"/>
            <p:cNvSpPr/>
            <p:nvPr/>
          </p:nvSpPr>
          <p:spPr>
            <a:xfrm flipH="1">
              <a:off x="65308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8" name="Google Shape;6998;p131"/>
            <p:cNvSpPr/>
            <p:nvPr/>
          </p:nvSpPr>
          <p:spPr>
            <a:xfrm flipH="1">
              <a:off x="71116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9" name="Google Shape;6999;p131"/>
            <p:cNvSpPr/>
            <p:nvPr/>
          </p:nvSpPr>
          <p:spPr>
            <a:xfrm flipH="1">
              <a:off x="76924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0" name="Google Shape;7000;p131"/>
            <p:cNvSpPr/>
            <p:nvPr/>
          </p:nvSpPr>
          <p:spPr>
            <a:xfrm flipH="1">
              <a:off x="82732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1" name="Google Shape;7001;p131"/>
          <p:cNvGrpSpPr/>
          <p:nvPr/>
        </p:nvGrpSpPr>
        <p:grpSpPr>
          <a:xfrm>
            <a:off x="3231582" y="2535430"/>
            <a:ext cx="877298" cy="879686"/>
            <a:chOff x="2854300" y="1168125"/>
            <a:chExt cx="2904000" cy="2668950"/>
          </a:xfrm>
        </p:grpSpPr>
        <p:sp>
          <p:nvSpPr>
            <p:cNvPr id="7002" name="Google Shape;7002;p131"/>
            <p:cNvSpPr/>
            <p:nvPr/>
          </p:nvSpPr>
          <p:spPr>
            <a:xfrm flipH="1">
              <a:off x="2854300" y="1168125"/>
              <a:ext cx="2904000" cy="26673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3" name="Google Shape;7003;p131"/>
            <p:cNvSpPr/>
            <p:nvPr/>
          </p:nvSpPr>
          <p:spPr>
            <a:xfrm flipH="1">
              <a:off x="28543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4" name="Google Shape;7004;p131"/>
            <p:cNvSpPr/>
            <p:nvPr/>
          </p:nvSpPr>
          <p:spPr>
            <a:xfrm flipH="1">
              <a:off x="34351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5" name="Google Shape;7005;p131"/>
            <p:cNvSpPr/>
            <p:nvPr/>
          </p:nvSpPr>
          <p:spPr>
            <a:xfrm flipH="1">
              <a:off x="40159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6" name="Google Shape;7006;p131"/>
            <p:cNvSpPr/>
            <p:nvPr/>
          </p:nvSpPr>
          <p:spPr>
            <a:xfrm flipH="1">
              <a:off x="45967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7" name="Google Shape;7007;p131"/>
            <p:cNvSpPr/>
            <p:nvPr/>
          </p:nvSpPr>
          <p:spPr>
            <a:xfrm flipH="1">
              <a:off x="51775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8" name="Google Shape;7008;p131"/>
            <p:cNvSpPr/>
            <p:nvPr/>
          </p:nvSpPr>
          <p:spPr>
            <a:xfrm flipH="1">
              <a:off x="28543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9" name="Google Shape;7009;p131"/>
            <p:cNvSpPr/>
            <p:nvPr/>
          </p:nvSpPr>
          <p:spPr>
            <a:xfrm flipH="1">
              <a:off x="34351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0" name="Google Shape;7010;p131"/>
            <p:cNvSpPr/>
            <p:nvPr/>
          </p:nvSpPr>
          <p:spPr>
            <a:xfrm flipH="1">
              <a:off x="40159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1" name="Google Shape;7011;p131"/>
            <p:cNvSpPr/>
            <p:nvPr/>
          </p:nvSpPr>
          <p:spPr>
            <a:xfrm flipH="1">
              <a:off x="45967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2" name="Google Shape;7012;p131"/>
            <p:cNvSpPr/>
            <p:nvPr/>
          </p:nvSpPr>
          <p:spPr>
            <a:xfrm flipH="1">
              <a:off x="51775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3" name="Google Shape;7013;p131"/>
            <p:cNvSpPr/>
            <p:nvPr/>
          </p:nvSpPr>
          <p:spPr>
            <a:xfrm flipH="1">
              <a:off x="28543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4" name="Google Shape;7014;p131"/>
            <p:cNvSpPr/>
            <p:nvPr/>
          </p:nvSpPr>
          <p:spPr>
            <a:xfrm flipH="1">
              <a:off x="34351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5" name="Google Shape;7015;p131"/>
            <p:cNvSpPr/>
            <p:nvPr/>
          </p:nvSpPr>
          <p:spPr>
            <a:xfrm flipH="1">
              <a:off x="40159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6" name="Google Shape;7016;p131"/>
            <p:cNvSpPr/>
            <p:nvPr/>
          </p:nvSpPr>
          <p:spPr>
            <a:xfrm flipH="1">
              <a:off x="45967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7" name="Google Shape;7017;p131"/>
            <p:cNvSpPr/>
            <p:nvPr/>
          </p:nvSpPr>
          <p:spPr>
            <a:xfrm flipH="1">
              <a:off x="51775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8" name="Google Shape;7018;p131"/>
            <p:cNvSpPr/>
            <p:nvPr/>
          </p:nvSpPr>
          <p:spPr>
            <a:xfrm flipH="1">
              <a:off x="28543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9" name="Google Shape;7019;p131"/>
            <p:cNvSpPr/>
            <p:nvPr/>
          </p:nvSpPr>
          <p:spPr>
            <a:xfrm flipH="1">
              <a:off x="34351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0" name="Google Shape;7020;p131"/>
            <p:cNvSpPr/>
            <p:nvPr/>
          </p:nvSpPr>
          <p:spPr>
            <a:xfrm flipH="1">
              <a:off x="40159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1" name="Google Shape;7021;p131"/>
            <p:cNvSpPr/>
            <p:nvPr/>
          </p:nvSpPr>
          <p:spPr>
            <a:xfrm flipH="1">
              <a:off x="45967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2" name="Google Shape;7022;p131"/>
            <p:cNvSpPr/>
            <p:nvPr/>
          </p:nvSpPr>
          <p:spPr>
            <a:xfrm flipH="1">
              <a:off x="51775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3" name="Google Shape;7023;p131"/>
            <p:cNvSpPr/>
            <p:nvPr/>
          </p:nvSpPr>
          <p:spPr>
            <a:xfrm flipH="1">
              <a:off x="28543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4" name="Google Shape;7024;p131"/>
            <p:cNvSpPr/>
            <p:nvPr/>
          </p:nvSpPr>
          <p:spPr>
            <a:xfrm flipH="1">
              <a:off x="34351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5" name="Google Shape;7025;p131"/>
            <p:cNvSpPr/>
            <p:nvPr/>
          </p:nvSpPr>
          <p:spPr>
            <a:xfrm flipH="1">
              <a:off x="40159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6" name="Google Shape;7026;p131"/>
            <p:cNvSpPr/>
            <p:nvPr/>
          </p:nvSpPr>
          <p:spPr>
            <a:xfrm flipH="1">
              <a:off x="45967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7" name="Google Shape;7027;p131"/>
            <p:cNvSpPr/>
            <p:nvPr/>
          </p:nvSpPr>
          <p:spPr>
            <a:xfrm flipH="1">
              <a:off x="51775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7028" name="Google Shape;7028;p131"/>
          <p:cNvCxnSpPr>
            <a:stCxn id="6901" idx="1"/>
            <a:endCxn id="6969" idx="3"/>
          </p:cNvCxnSpPr>
          <p:nvPr/>
        </p:nvCxnSpPr>
        <p:spPr>
          <a:xfrm rot="10800000" flipH="1">
            <a:off x="1402910" y="1911414"/>
            <a:ext cx="455400" cy="624000"/>
          </a:xfrm>
          <a:prstGeom prst="curvedConnector3">
            <a:avLst>
              <a:gd name="adj1" fmla="val 49992"/>
            </a:avLst>
          </a:prstGeom>
          <a:noFill/>
          <a:ln w="9525" cap="flat" cmpd="sng">
            <a:solidFill>
              <a:srgbClr val="595959"/>
            </a:solidFill>
            <a:prstDash val="solid"/>
            <a:round/>
            <a:headEnd type="none" w="med" len="med"/>
            <a:tailEnd type="none" w="med" len="med"/>
          </a:ln>
        </p:spPr>
      </p:cxnSp>
      <p:cxnSp>
        <p:nvCxnSpPr>
          <p:cNvPr id="7029" name="Google Shape;7029;p131"/>
          <p:cNvCxnSpPr>
            <a:stCxn id="6901" idx="1"/>
            <a:endCxn id="6973" idx="3"/>
          </p:cNvCxnSpPr>
          <p:nvPr/>
        </p:nvCxnSpPr>
        <p:spPr>
          <a:xfrm>
            <a:off x="1402910" y="2535414"/>
            <a:ext cx="455400" cy="590700"/>
          </a:xfrm>
          <a:prstGeom prst="curvedConnector3">
            <a:avLst>
              <a:gd name="adj1" fmla="val 49992"/>
            </a:avLst>
          </a:prstGeom>
          <a:noFill/>
          <a:ln w="9525" cap="flat" cmpd="sng">
            <a:solidFill>
              <a:srgbClr val="595959"/>
            </a:solidFill>
            <a:prstDash val="solid"/>
            <a:round/>
            <a:headEnd type="none" w="med" len="med"/>
            <a:tailEnd type="none" w="med" len="med"/>
          </a:ln>
        </p:spPr>
      </p:cxnSp>
      <p:cxnSp>
        <p:nvCxnSpPr>
          <p:cNvPr id="7030" name="Google Shape;7030;p131"/>
          <p:cNvCxnSpPr/>
          <p:nvPr/>
        </p:nvCxnSpPr>
        <p:spPr>
          <a:xfrm>
            <a:off x="2790650" y="1790350"/>
            <a:ext cx="360300" cy="1800"/>
          </a:xfrm>
          <a:prstGeom prst="straightConnector1">
            <a:avLst/>
          </a:prstGeom>
          <a:noFill/>
          <a:ln w="9525" cap="flat" cmpd="sng">
            <a:solidFill>
              <a:srgbClr val="595959"/>
            </a:solidFill>
            <a:prstDash val="dash"/>
            <a:round/>
            <a:headEnd type="none" w="med" len="med"/>
            <a:tailEnd type="triangle" w="med" len="med"/>
          </a:ln>
        </p:spPr>
      </p:cxnSp>
      <p:cxnSp>
        <p:nvCxnSpPr>
          <p:cNvPr id="7031" name="Google Shape;7031;p131"/>
          <p:cNvCxnSpPr/>
          <p:nvPr/>
        </p:nvCxnSpPr>
        <p:spPr>
          <a:xfrm>
            <a:off x="2790650" y="3047950"/>
            <a:ext cx="360300" cy="1800"/>
          </a:xfrm>
          <a:prstGeom prst="straightConnector1">
            <a:avLst/>
          </a:prstGeom>
          <a:noFill/>
          <a:ln w="9525" cap="flat" cmpd="sng">
            <a:solidFill>
              <a:srgbClr val="595959"/>
            </a:solidFill>
            <a:prstDash val="dash"/>
            <a:round/>
            <a:headEnd type="none" w="med" len="med"/>
            <a:tailEnd type="triangle" w="med" len="med"/>
          </a:ln>
        </p:spPr>
      </p:cxnSp>
      <p:sp>
        <p:nvSpPr>
          <p:cNvPr id="7032" name="Google Shape;7032;p131"/>
          <p:cNvSpPr txBox="1"/>
          <p:nvPr/>
        </p:nvSpPr>
        <p:spPr>
          <a:xfrm>
            <a:off x="504700" y="3233550"/>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NxNx3</a:t>
            </a:r>
            <a:endParaRPr sz="1100">
              <a:latin typeface="Consolas"/>
              <a:ea typeface="Consolas"/>
              <a:cs typeface="Consolas"/>
              <a:sym typeface="Consolas"/>
            </a:endParaRPr>
          </a:p>
        </p:txBody>
      </p:sp>
      <p:sp>
        <p:nvSpPr>
          <p:cNvPr id="7033" name="Google Shape;7033;p131"/>
          <p:cNvSpPr txBox="1"/>
          <p:nvPr/>
        </p:nvSpPr>
        <p:spPr>
          <a:xfrm>
            <a:off x="4108875" y="1687288"/>
            <a:ext cx="282000" cy="20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+b1</a:t>
            </a:r>
            <a:endParaRPr sz="1100">
              <a:latin typeface="Consolas"/>
              <a:ea typeface="Consolas"/>
              <a:cs typeface="Consolas"/>
              <a:sym typeface="Consolas"/>
            </a:endParaRPr>
          </a:p>
        </p:txBody>
      </p:sp>
      <p:sp>
        <p:nvSpPr>
          <p:cNvPr id="7034" name="Google Shape;7034;p131"/>
          <p:cNvSpPr txBox="1"/>
          <p:nvPr/>
        </p:nvSpPr>
        <p:spPr>
          <a:xfrm>
            <a:off x="4108875" y="2840050"/>
            <a:ext cx="282000" cy="20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+b2</a:t>
            </a:r>
            <a:endParaRPr sz="1100">
              <a:latin typeface="Consolas"/>
              <a:ea typeface="Consolas"/>
              <a:cs typeface="Consolas"/>
              <a:sym typeface="Consolas"/>
            </a:endParaRPr>
          </a:p>
        </p:txBody>
      </p:sp>
      <p:sp>
        <p:nvSpPr>
          <p:cNvPr id="7035" name="Google Shape;7035;p131"/>
          <p:cNvSpPr txBox="1"/>
          <p:nvPr/>
        </p:nvSpPr>
        <p:spPr>
          <a:xfrm>
            <a:off x="3420625" y="3497275"/>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MxM</a:t>
            </a:r>
            <a:endParaRPr sz="1100">
              <a:latin typeface="Consolas"/>
              <a:ea typeface="Consolas"/>
              <a:cs typeface="Consolas"/>
              <a:sym typeface="Consolas"/>
            </a:endParaRPr>
          </a:p>
        </p:txBody>
      </p:sp>
      <p:sp>
        <p:nvSpPr>
          <p:cNvPr id="7036" name="Google Shape;7036;p131"/>
          <p:cNvSpPr txBox="1"/>
          <p:nvPr/>
        </p:nvSpPr>
        <p:spPr>
          <a:xfrm>
            <a:off x="3420638" y="1089050"/>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MxM</a:t>
            </a:r>
            <a:endParaRPr sz="1100">
              <a:latin typeface="Consolas"/>
              <a:ea typeface="Consolas"/>
              <a:cs typeface="Consolas"/>
              <a:sym typeface="Consolas"/>
            </a:endParaRPr>
          </a:p>
        </p:txBody>
      </p:sp>
      <p:cxnSp>
        <p:nvCxnSpPr>
          <p:cNvPr id="7037" name="Google Shape;7037;p131"/>
          <p:cNvCxnSpPr/>
          <p:nvPr/>
        </p:nvCxnSpPr>
        <p:spPr>
          <a:xfrm>
            <a:off x="4419600" y="1790338"/>
            <a:ext cx="274200" cy="1800"/>
          </a:xfrm>
          <a:prstGeom prst="straightConnector1">
            <a:avLst/>
          </a:prstGeom>
          <a:noFill/>
          <a:ln w="9525" cap="flat" cmpd="sng">
            <a:solidFill>
              <a:srgbClr val="595959"/>
            </a:solidFill>
            <a:prstDash val="dash"/>
            <a:round/>
            <a:headEnd type="none" w="med" len="med"/>
            <a:tailEnd type="triangle" w="med" len="med"/>
          </a:ln>
        </p:spPr>
      </p:cxnSp>
      <p:cxnSp>
        <p:nvCxnSpPr>
          <p:cNvPr id="7038" name="Google Shape;7038;p131"/>
          <p:cNvCxnSpPr/>
          <p:nvPr/>
        </p:nvCxnSpPr>
        <p:spPr>
          <a:xfrm>
            <a:off x="4404475" y="2913400"/>
            <a:ext cx="274200" cy="1800"/>
          </a:xfrm>
          <a:prstGeom prst="straightConnector1">
            <a:avLst/>
          </a:prstGeom>
          <a:noFill/>
          <a:ln w="9525" cap="flat" cmpd="sng">
            <a:solidFill>
              <a:srgbClr val="595959"/>
            </a:solidFill>
            <a:prstDash val="dash"/>
            <a:round/>
            <a:headEnd type="none" w="med" len="med"/>
            <a:tailEnd type="triangle" w="med" len="med"/>
          </a:ln>
        </p:spPr>
      </p:cxnSp>
      <p:grpSp>
        <p:nvGrpSpPr>
          <p:cNvPr id="7039" name="Google Shape;7039;p131"/>
          <p:cNvGrpSpPr/>
          <p:nvPr/>
        </p:nvGrpSpPr>
        <p:grpSpPr>
          <a:xfrm>
            <a:off x="4755306" y="1352333"/>
            <a:ext cx="877879" cy="877818"/>
            <a:chOff x="5950075" y="854725"/>
            <a:chExt cx="2904000" cy="2668950"/>
          </a:xfrm>
        </p:grpSpPr>
        <p:sp>
          <p:nvSpPr>
            <p:cNvPr id="7040" name="Google Shape;7040;p131"/>
            <p:cNvSpPr/>
            <p:nvPr/>
          </p:nvSpPr>
          <p:spPr>
            <a:xfrm flipH="1">
              <a:off x="5950075" y="854725"/>
              <a:ext cx="2904000" cy="26673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1" name="Google Shape;7041;p131"/>
            <p:cNvSpPr/>
            <p:nvPr/>
          </p:nvSpPr>
          <p:spPr>
            <a:xfrm flipH="1">
              <a:off x="59500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2" name="Google Shape;7042;p131"/>
            <p:cNvSpPr/>
            <p:nvPr/>
          </p:nvSpPr>
          <p:spPr>
            <a:xfrm flipH="1">
              <a:off x="65308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3" name="Google Shape;7043;p131"/>
            <p:cNvSpPr/>
            <p:nvPr/>
          </p:nvSpPr>
          <p:spPr>
            <a:xfrm flipH="1">
              <a:off x="71116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4" name="Google Shape;7044;p131"/>
            <p:cNvSpPr/>
            <p:nvPr/>
          </p:nvSpPr>
          <p:spPr>
            <a:xfrm flipH="1">
              <a:off x="76924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5" name="Google Shape;7045;p131"/>
            <p:cNvSpPr/>
            <p:nvPr/>
          </p:nvSpPr>
          <p:spPr>
            <a:xfrm flipH="1">
              <a:off x="82732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6" name="Google Shape;7046;p131"/>
            <p:cNvSpPr/>
            <p:nvPr/>
          </p:nvSpPr>
          <p:spPr>
            <a:xfrm flipH="1">
              <a:off x="59500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7" name="Google Shape;7047;p131"/>
            <p:cNvSpPr/>
            <p:nvPr/>
          </p:nvSpPr>
          <p:spPr>
            <a:xfrm flipH="1">
              <a:off x="65308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8" name="Google Shape;7048;p131"/>
            <p:cNvSpPr/>
            <p:nvPr/>
          </p:nvSpPr>
          <p:spPr>
            <a:xfrm flipH="1">
              <a:off x="71116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9" name="Google Shape;7049;p131"/>
            <p:cNvSpPr/>
            <p:nvPr/>
          </p:nvSpPr>
          <p:spPr>
            <a:xfrm flipH="1">
              <a:off x="76924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0" name="Google Shape;7050;p131"/>
            <p:cNvSpPr/>
            <p:nvPr/>
          </p:nvSpPr>
          <p:spPr>
            <a:xfrm flipH="1">
              <a:off x="82732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1" name="Google Shape;7051;p131"/>
            <p:cNvSpPr/>
            <p:nvPr/>
          </p:nvSpPr>
          <p:spPr>
            <a:xfrm flipH="1">
              <a:off x="59500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2" name="Google Shape;7052;p131"/>
            <p:cNvSpPr/>
            <p:nvPr/>
          </p:nvSpPr>
          <p:spPr>
            <a:xfrm flipH="1">
              <a:off x="65308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3" name="Google Shape;7053;p131"/>
            <p:cNvSpPr/>
            <p:nvPr/>
          </p:nvSpPr>
          <p:spPr>
            <a:xfrm flipH="1">
              <a:off x="71116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4" name="Google Shape;7054;p131"/>
            <p:cNvSpPr/>
            <p:nvPr/>
          </p:nvSpPr>
          <p:spPr>
            <a:xfrm flipH="1">
              <a:off x="76924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5" name="Google Shape;7055;p131"/>
            <p:cNvSpPr/>
            <p:nvPr/>
          </p:nvSpPr>
          <p:spPr>
            <a:xfrm flipH="1">
              <a:off x="82732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6" name="Google Shape;7056;p131"/>
            <p:cNvSpPr/>
            <p:nvPr/>
          </p:nvSpPr>
          <p:spPr>
            <a:xfrm flipH="1">
              <a:off x="59500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7" name="Google Shape;7057;p131"/>
            <p:cNvSpPr/>
            <p:nvPr/>
          </p:nvSpPr>
          <p:spPr>
            <a:xfrm flipH="1">
              <a:off x="65308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8" name="Google Shape;7058;p131"/>
            <p:cNvSpPr/>
            <p:nvPr/>
          </p:nvSpPr>
          <p:spPr>
            <a:xfrm flipH="1">
              <a:off x="71116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9" name="Google Shape;7059;p131"/>
            <p:cNvSpPr/>
            <p:nvPr/>
          </p:nvSpPr>
          <p:spPr>
            <a:xfrm flipH="1">
              <a:off x="76924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0" name="Google Shape;7060;p131"/>
            <p:cNvSpPr/>
            <p:nvPr/>
          </p:nvSpPr>
          <p:spPr>
            <a:xfrm flipH="1">
              <a:off x="82732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1" name="Google Shape;7061;p131"/>
            <p:cNvSpPr/>
            <p:nvPr/>
          </p:nvSpPr>
          <p:spPr>
            <a:xfrm flipH="1">
              <a:off x="59500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2" name="Google Shape;7062;p131"/>
            <p:cNvSpPr/>
            <p:nvPr/>
          </p:nvSpPr>
          <p:spPr>
            <a:xfrm flipH="1">
              <a:off x="65308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3" name="Google Shape;7063;p131"/>
            <p:cNvSpPr/>
            <p:nvPr/>
          </p:nvSpPr>
          <p:spPr>
            <a:xfrm flipH="1">
              <a:off x="71116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4" name="Google Shape;7064;p131"/>
            <p:cNvSpPr/>
            <p:nvPr/>
          </p:nvSpPr>
          <p:spPr>
            <a:xfrm flipH="1">
              <a:off x="76924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5" name="Google Shape;7065;p131"/>
            <p:cNvSpPr/>
            <p:nvPr/>
          </p:nvSpPr>
          <p:spPr>
            <a:xfrm flipH="1">
              <a:off x="82732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6" name="Google Shape;7066;p131"/>
          <p:cNvGrpSpPr/>
          <p:nvPr/>
        </p:nvGrpSpPr>
        <p:grpSpPr>
          <a:xfrm>
            <a:off x="4755582" y="2535430"/>
            <a:ext cx="877298" cy="879686"/>
            <a:chOff x="2854300" y="1168125"/>
            <a:chExt cx="2904000" cy="2668950"/>
          </a:xfrm>
        </p:grpSpPr>
        <p:sp>
          <p:nvSpPr>
            <p:cNvPr id="7067" name="Google Shape;7067;p131"/>
            <p:cNvSpPr/>
            <p:nvPr/>
          </p:nvSpPr>
          <p:spPr>
            <a:xfrm flipH="1">
              <a:off x="2854300" y="1168125"/>
              <a:ext cx="2904000" cy="26673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8" name="Google Shape;7068;p131"/>
            <p:cNvSpPr/>
            <p:nvPr/>
          </p:nvSpPr>
          <p:spPr>
            <a:xfrm flipH="1">
              <a:off x="28543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9" name="Google Shape;7069;p131"/>
            <p:cNvSpPr/>
            <p:nvPr/>
          </p:nvSpPr>
          <p:spPr>
            <a:xfrm flipH="1">
              <a:off x="34351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0" name="Google Shape;7070;p131"/>
            <p:cNvSpPr/>
            <p:nvPr/>
          </p:nvSpPr>
          <p:spPr>
            <a:xfrm flipH="1">
              <a:off x="40159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1" name="Google Shape;7071;p131"/>
            <p:cNvSpPr/>
            <p:nvPr/>
          </p:nvSpPr>
          <p:spPr>
            <a:xfrm flipH="1">
              <a:off x="45967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2" name="Google Shape;7072;p131"/>
            <p:cNvSpPr/>
            <p:nvPr/>
          </p:nvSpPr>
          <p:spPr>
            <a:xfrm flipH="1">
              <a:off x="51775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3" name="Google Shape;7073;p131"/>
            <p:cNvSpPr/>
            <p:nvPr/>
          </p:nvSpPr>
          <p:spPr>
            <a:xfrm flipH="1">
              <a:off x="28543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4" name="Google Shape;7074;p131"/>
            <p:cNvSpPr/>
            <p:nvPr/>
          </p:nvSpPr>
          <p:spPr>
            <a:xfrm flipH="1">
              <a:off x="34351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5" name="Google Shape;7075;p131"/>
            <p:cNvSpPr/>
            <p:nvPr/>
          </p:nvSpPr>
          <p:spPr>
            <a:xfrm flipH="1">
              <a:off x="40159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6" name="Google Shape;7076;p131"/>
            <p:cNvSpPr/>
            <p:nvPr/>
          </p:nvSpPr>
          <p:spPr>
            <a:xfrm flipH="1">
              <a:off x="45967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7" name="Google Shape;7077;p131"/>
            <p:cNvSpPr/>
            <p:nvPr/>
          </p:nvSpPr>
          <p:spPr>
            <a:xfrm flipH="1">
              <a:off x="51775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8" name="Google Shape;7078;p131"/>
            <p:cNvSpPr/>
            <p:nvPr/>
          </p:nvSpPr>
          <p:spPr>
            <a:xfrm flipH="1">
              <a:off x="28543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9" name="Google Shape;7079;p131"/>
            <p:cNvSpPr/>
            <p:nvPr/>
          </p:nvSpPr>
          <p:spPr>
            <a:xfrm flipH="1">
              <a:off x="34351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0" name="Google Shape;7080;p131"/>
            <p:cNvSpPr/>
            <p:nvPr/>
          </p:nvSpPr>
          <p:spPr>
            <a:xfrm flipH="1">
              <a:off x="40159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1" name="Google Shape;7081;p131"/>
            <p:cNvSpPr/>
            <p:nvPr/>
          </p:nvSpPr>
          <p:spPr>
            <a:xfrm flipH="1">
              <a:off x="45967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2" name="Google Shape;7082;p131"/>
            <p:cNvSpPr/>
            <p:nvPr/>
          </p:nvSpPr>
          <p:spPr>
            <a:xfrm flipH="1">
              <a:off x="51775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3" name="Google Shape;7083;p131"/>
            <p:cNvSpPr/>
            <p:nvPr/>
          </p:nvSpPr>
          <p:spPr>
            <a:xfrm flipH="1">
              <a:off x="28543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4" name="Google Shape;7084;p131"/>
            <p:cNvSpPr/>
            <p:nvPr/>
          </p:nvSpPr>
          <p:spPr>
            <a:xfrm flipH="1">
              <a:off x="34351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5" name="Google Shape;7085;p131"/>
            <p:cNvSpPr/>
            <p:nvPr/>
          </p:nvSpPr>
          <p:spPr>
            <a:xfrm flipH="1">
              <a:off x="40159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6" name="Google Shape;7086;p131"/>
            <p:cNvSpPr/>
            <p:nvPr/>
          </p:nvSpPr>
          <p:spPr>
            <a:xfrm flipH="1">
              <a:off x="45967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7" name="Google Shape;7087;p131"/>
            <p:cNvSpPr/>
            <p:nvPr/>
          </p:nvSpPr>
          <p:spPr>
            <a:xfrm flipH="1">
              <a:off x="51775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8" name="Google Shape;7088;p131"/>
            <p:cNvSpPr/>
            <p:nvPr/>
          </p:nvSpPr>
          <p:spPr>
            <a:xfrm flipH="1">
              <a:off x="28543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9" name="Google Shape;7089;p131"/>
            <p:cNvSpPr/>
            <p:nvPr/>
          </p:nvSpPr>
          <p:spPr>
            <a:xfrm flipH="1">
              <a:off x="34351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0" name="Google Shape;7090;p131"/>
            <p:cNvSpPr/>
            <p:nvPr/>
          </p:nvSpPr>
          <p:spPr>
            <a:xfrm flipH="1">
              <a:off x="40159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1" name="Google Shape;7091;p131"/>
            <p:cNvSpPr/>
            <p:nvPr/>
          </p:nvSpPr>
          <p:spPr>
            <a:xfrm flipH="1">
              <a:off x="45967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2" name="Google Shape;7092;p131"/>
            <p:cNvSpPr/>
            <p:nvPr/>
          </p:nvSpPr>
          <p:spPr>
            <a:xfrm flipH="1">
              <a:off x="51775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93" name="Google Shape;7093;p131"/>
          <p:cNvSpPr txBox="1"/>
          <p:nvPr/>
        </p:nvSpPr>
        <p:spPr>
          <a:xfrm>
            <a:off x="5633175" y="1687300"/>
            <a:ext cx="282000" cy="20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+b1</a:t>
            </a:r>
            <a:endParaRPr sz="1100">
              <a:latin typeface="Consolas"/>
              <a:ea typeface="Consolas"/>
              <a:cs typeface="Consolas"/>
              <a:sym typeface="Consolas"/>
            </a:endParaRPr>
          </a:p>
        </p:txBody>
      </p:sp>
      <p:sp>
        <p:nvSpPr>
          <p:cNvPr id="7094" name="Google Shape;7094;p131"/>
          <p:cNvSpPr txBox="1"/>
          <p:nvPr/>
        </p:nvSpPr>
        <p:spPr>
          <a:xfrm>
            <a:off x="5633175" y="2871325"/>
            <a:ext cx="282000" cy="20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+b2</a:t>
            </a:r>
            <a:endParaRPr sz="1100">
              <a:latin typeface="Consolas"/>
              <a:ea typeface="Consolas"/>
              <a:cs typeface="Consolas"/>
              <a:sym typeface="Consolas"/>
            </a:endParaRPr>
          </a:p>
        </p:txBody>
      </p:sp>
      <p:sp>
        <p:nvSpPr>
          <p:cNvPr id="7095" name="Google Shape;7095;p131"/>
          <p:cNvSpPr/>
          <p:nvPr/>
        </p:nvSpPr>
        <p:spPr>
          <a:xfrm>
            <a:off x="4632900" y="1275850"/>
            <a:ext cx="1329900" cy="1030800"/>
          </a:xfrm>
          <a:prstGeom prst="bracketPair">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6" name="Google Shape;7096;p131"/>
          <p:cNvSpPr/>
          <p:nvPr/>
        </p:nvSpPr>
        <p:spPr>
          <a:xfrm>
            <a:off x="4632900" y="2459875"/>
            <a:ext cx="1329900" cy="1030800"/>
          </a:xfrm>
          <a:prstGeom prst="bracketPair">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7" name="Google Shape;7097;p131"/>
          <p:cNvSpPr txBox="1"/>
          <p:nvPr/>
        </p:nvSpPr>
        <p:spPr>
          <a:xfrm>
            <a:off x="5463600" y="3497275"/>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ReLU</a:t>
            </a:r>
            <a:endParaRPr sz="1100">
              <a:latin typeface="Consolas"/>
              <a:ea typeface="Consolas"/>
              <a:cs typeface="Consolas"/>
              <a:sym typeface="Consolas"/>
            </a:endParaRPr>
          </a:p>
        </p:txBody>
      </p:sp>
      <p:sp>
        <p:nvSpPr>
          <p:cNvPr id="7098" name="Google Shape;7098;p131"/>
          <p:cNvSpPr txBox="1"/>
          <p:nvPr/>
        </p:nvSpPr>
        <p:spPr>
          <a:xfrm>
            <a:off x="5463600" y="1089050"/>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ReLU</a:t>
            </a:r>
            <a:endParaRPr sz="1100">
              <a:latin typeface="Consolas"/>
              <a:ea typeface="Consolas"/>
              <a:cs typeface="Consolas"/>
              <a:sym typeface="Consolas"/>
            </a:endParaRPr>
          </a:p>
        </p:txBody>
      </p:sp>
      <p:grpSp>
        <p:nvGrpSpPr>
          <p:cNvPr id="7099" name="Google Shape;7099;p131"/>
          <p:cNvGrpSpPr/>
          <p:nvPr/>
        </p:nvGrpSpPr>
        <p:grpSpPr>
          <a:xfrm>
            <a:off x="6357231" y="1352333"/>
            <a:ext cx="877879" cy="877818"/>
            <a:chOff x="5950075" y="854725"/>
            <a:chExt cx="2904000" cy="2668950"/>
          </a:xfrm>
        </p:grpSpPr>
        <p:sp>
          <p:nvSpPr>
            <p:cNvPr id="7100" name="Google Shape;7100;p131"/>
            <p:cNvSpPr/>
            <p:nvPr/>
          </p:nvSpPr>
          <p:spPr>
            <a:xfrm flipH="1">
              <a:off x="5950075" y="854725"/>
              <a:ext cx="2904000" cy="26673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1" name="Google Shape;7101;p131"/>
            <p:cNvSpPr/>
            <p:nvPr/>
          </p:nvSpPr>
          <p:spPr>
            <a:xfrm flipH="1">
              <a:off x="59500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2" name="Google Shape;7102;p131"/>
            <p:cNvSpPr/>
            <p:nvPr/>
          </p:nvSpPr>
          <p:spPr>
            <a:xfrm flipH="1">
              <a:off x="65308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3" name="Google Shape;7103;p131"/>
            <p:cNvSpPr/>
            <p:nvPr/>
          </p:nvSpPr>
          <p:spPr>
            <a:xfrm flipH="1">
              <a:off x="71116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4" name="Google Shape;7104;p131"/>
            <p:cNvSpPr/>
            <p:nvPr/>
          </p:nvSpPr>
          <p:spPr>
            <a:xfrm flipH="1">
              <a:off x="76924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5" name="Google Shape;7105;p131"/>
            <p:cNvSpPr/>
            <p:nvPr/>
          </p:nvSpPr>
          <p:spPr>
            <a:xfrm flipH="1">
              <a:off x="82732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6" name="Google Shape;7106;p131"/>
            <p:cNvSpPr/>
            <p:nvPr/>
          </p:nvSpPr>
          <p:spPr>
            <a:xfrm flipH="1">
              <a:off x="59500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7" name="Google Shape;7107;p131"/>
            <p:cNvSpPr/>
            <p:nvPr/>
          </p:nvSpPr>
          <p:spPr>
            <a:xfrm flipH="1">
              <a:off x="65308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8" name="Google Shape;7108;p131"/>
            <p:cNvSpPr/>
            <p:nvPr/>
          </p:nvSpPr>
          <p:spPr>
            <a:xfrm flipH="1">
              <a:off x="71116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9" name="Google Shape;7109;p131"/>
            <p:cNvSpPr/>
            <p:nvPr/>
          </p:nvSpPr>
          <p:spPr>
            <a:xfrm flipH="1">
              <a:off x="76924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0" name="Google Shape;7110;p131"/>
            <p:cNvSpPr/>
            <p:nvPr/>
          </p:nvSpPr>
          <p:spPr>
            <a:xfrm flipH="1">
              <a:off x="82732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1" name="Google Shape;7111;p131"/>
            <p:cNvSpPr/>
            <p:nvPr/>
          </p:nvSpPr>
          <p:spPr>
            <a:xfrm flipH="1">
              <a:off x="59500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2" name="Google Shape;7112;p131"/>
            <p:cNvSpPr/>
            <p:nvPr/>
          </p:nvSpPr>
          <p:spPr>
            <a:xfrm flipH="1">
              <a:off x="65308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3" name="Google Shape;7113;p131"/>
            <p:cNvSpPr/>
            <p:nvPr/>
          </p:nvSpPr>
          <p:spPr>
            <a:xfrm flipH="1">
              <a:off x="71116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4" name="Google Shape;7114;p131"/>
            <p:cNvSpPr/>
            <p:nvPr/>
          </p:nvSpPr>
          <p:spPr>
            <a:xfrm flipH="1">
              <a:off x="76924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5" name="Google Shape;7115;p131"/>
            <p:cNvSpPr/>
            <p:nvPr/>
          </p:nvSpPr>
          <p:spPr>
            <a:xfrm flipH="1">
              <a:off x="82732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6" name="Google Shape;7116;p131"/>
            <p:cNvSpPr/>
            <p:nvPr/>
          </p:nvSpPr>
          <p:spPr>
            <a:xfrm flipH="1">
              <a:off x="59500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7" name="Google Shape;7117;p131"/>
            <p:cNvSpPr/>
            <p:nvPr/>
          </p:nvSpPr>
          <p:spPr>
            <a:xfrm flipH="1">
              <a:off x="65308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8" name="Google Shape;7118;p131"/>
            <p:cNvSpPr/>
            <p:nvPr/>
          </p:nvSpPr>
          <p:spPr>
            <a:xfrm flipH="1">
              <a:off x="71116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9" name="Google Shape;7119;p131"/>
            <p:cNvSpPr/>
            <p:nvPr/>
          </p:nvSpPr>
          <p:spPr>
            <a:xfrm flipH="1">
              <a:off x="76924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0" name="Google Shape;7120;p131"/>
            <p:cNvSpPr/>
            <p:nvPr/>
          </p:nvSpPr>
          <p:spPr>
            <a:xfrm flipH="1">
              <a:off x="82732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1" name="Google Shape;7121;p131"/>
            <p:cNvSpPr/>
            <p:nvPr/>
          </p:nvSpPr>
          <p:spPr>
            <a:xfrm flipH="1">
              <a:off x="59500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2" name="Google Shape;7122;p131"/>
            <p:cNvSpPr/>
            <p:nvPr/>
          </p:nvSpPr>
          <p:spPr>
            <a:xfrm flipH="1">
              <a:off x="65308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3" name="Google Shape;7123;p131"/>
            <p:cNvSpPr/>
            <p:nvPr/>
          </p:nvSpPr>
          <p:spPr>
            <a:xfrm flipH="1">
              <a:off x="71116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4" name="Google Shape;7124;p131"/>
            <p:cNvSpPr/>
            <p:nvPr/>
          </p:nvSpPr>
          <p:spPr>
            <a:xfrm flipH="1">
              <a:off x="76924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5" name="Google Shape;7125;p131"/>
            <p:cNvSpPr/>
            <p:nvPr/>
          </p:nvSpPr>
          <p:spPr>
            <a:xfrm flipH="1">
              <a:off x="82732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6" name="Google Shape;7126;p131"/>
          <p:cNvGrpSpPr/>
          <p:nvPr/>
        </p:nvGrpSpPr>
        <p:grpSpPr>
          <a:xfrm>
            <a:off x="6357507" y="2535430"/>
            <a:ext cx="877298" cy="879686"/>
            <a:chOff x="2854300" y="1168125"/>
            <a:chExt cx="2904000" cy="2668950"/>
          </a:xfrm>
        </p:grpSpPr>
        <p:sp>
          <p:nvSpPr>
            <p:cNvPr id="7127" name="Google Shape;7127;p131"/>
            <p:cNvSpPr/>
            <p:nvPr/>
          </p:nvSpPr>
          <p:spPr>
            <a:xfrm flipH="1">
              <a:off x="2854300" y="1168125"/>
              <a:ext cx="2904000" cy="26673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8" name="Google Shape;7128;p131"/>
            <p:cNvSpPr/>
            <p:nvPr/>
          </p:nvSpPr>
          <p:spPr>
            <a:xfrm flipH="1">
              <a:off x="28543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9" name="Google Shape;7129;p131"/>
            <p:cNvSpPr/>
            <p:nvPr/>
          </p:nvSpPr>
          <p:spPr>
            <a:xfrm flipH="1">
              <a:off x="34351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0" name="Google Shape;7130;p131"/>
            <p:cNvSpPr/>
            <p:nvPr/>
          </p:nvSpPr>
          <p:spPr>
            <a:xfrm flipH="1">
              <a:off x="40159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1" name="Google Shape;7131;p131"/>
            <p:cNvSpPr/>
            <p:nvPr/>
          </p:nvSpPr>
          <p:spPr>
            <a:xfrm flipH="1">
              <a:off x="45967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2" name="Google Shape;7132;p131"/>
            <p:cNvSpPr/>
            <p:nvPr/>
          </p:nvSpPr>
          <p:spPr>
            <a:xfrm flipH="1">
              <a:off x="51775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3" name="Google Shape;7133;p131"/>
            <p:cNvSpPr/>
            <p:nvPr/>
          </p:nvSpPr>
          <p:spPr>
            <a:xfrm flipH="1">
              <a:off x="28543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4" name="Google Shape;7134;p131"/>
            <p:cNvSpPr/>
            <p:nvPr/>
          </p:nvSpPr>
          <p:spPr>
            <a:xfrm flipH="1">
              <a:off x="34351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5" name="Google Shape;7135;p131"/>
            <p:cNvSpPr/>
            <p:nvPr/>
          </p:nvSpPr>
          <p:spPr>
            <a:xfrm flipH="1">
              <a:off x="40159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6" name="Google Shape;7136;p131"/>
            <p:cNvSpPr/>
            <p:nvPr/>
          </p:nvSpPr>
          <p:spPr>
            <a:xfrm flipH="1">
              <a:off x="45967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7" name="Google Shape;7137;p131"/>
            <p:cNvSpPr/>
            <p:nvPr/>
          </p:nvSpPr>
          <p:spPr>
            <a:xfrm flipH="1">
              <a:off x="51775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8" name="Google Shape;7138;p131"/>
            <p:cNvSpPr/>
            <p:nvPr/>
          </p:nvSpPr>
          <p:spPr>
            <a:xfrm flipH="1">
              <a:off x="28543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9" name="Google Shape;7139;p131"/>
            <p:cNvSpPr/>
            <p:nvPr/>
          </p:nvSpPr>
          <p:spPr>
            <a:xfrm flipH="1">
              <a:off x="34351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0" name="Google Shape;7140;p131"/>
            <p:cNvSpPr/>
            <p:nvPr/>
          </p:nvSpPr>
          <p:spPr>
            <a:xfrm flipH="1">
              <a:off x="40159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1" name="Google Shape;7141;p131"/>
            <p:cNvSpPr/>
            <p:nvPr/>
          </p:nvSpPr>
          <p:spPr>
            <a:xfrm flipH="1">
              <a:off x="45967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2" name="Google Shape;7142;p131"/>
            <p:cNvSpPr/>
            <p:nvPr/>
          </p:nvSpPr>
          <p:spPr>
            <a:xfrm flipH="1">
              <a:off x="51775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3" name="Google Shape;7143;p131"/>
            <p:cNvSpPr/>
            <p:nvPr/>
          </p:nvSpPr>
          <p:spPr>
            <a:xfrm flipH="1">
              <a:off x="28543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4" name="Google Shape;7144;p131"/>
            <p:cNvSpPr/>
            <p:nvPr/>
          </p:nvSpPr>
          <p:spPr>
            <a:xfrm flipH="1">
              <a:off x="34351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5" name="Google Shape;7145;p131"/>
            <p:cNvSpPr/>
            <p:nvPr/>
          </p:nvSpPr>
          <p:spPr>
            <a:xfrm flipH="1">
              <a:off x="40159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6" name="Google Shape;7146;p131"/>
            <p:cNvSpPr/>
            <p:nvPr/>
          </p:nvSpPr>
          <p:spPr>
            <a:xfrm flipH="1">
              <a:off x="45967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7" name="Google Shape;7147;p131"/>
            <p:cNvSpPr/>
            <p:nvPr/>
          </p:nvSpPr>
          <p:spPr>
            <a:xfrm flipH="1">
              <a:off x="51775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8" name="Google Shape;7148;p131"/>
            <p:cNvSpPr/>
            <p:nvPr/>
          </p:nvSpPr>
          <p:spPr>
            <a:xfrm flipH="1">
              <a:off x="28543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9" name="Google Shape;7149;p131"/>
            <p:cNvSpPr/>
            <p:nvPr/>
          </p:nvSpPr>
          <p:spPr>
            <a:xfrm flipH="1">
              <a:off x="34351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0" name="Google Shape;7150;p131"/>
            <p:cNvSpPr/>
            <p:nvPr/>
          </p:nvSpPr>
          <p:spPr>
            <a:xfrm flipH="1">
              <a:off x="40159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1" name="Google Shape;7151;p131"/>
            <p:cNvSpPr/>
            <p:nvPr/>
          </p:nvSpPr>
          <p:spPr>
            <a:xfrm flipH="1">
              <a:off x="45967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2" name="Google Shape;7152;p131"/>
            <p:cNvSpPr/>
            <p:nvPr/>
          </p:nvSpPr>
          <p:spPr>
            <a:xfrm flipH="1">
              <a:off x="51775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7153" name="Google Shape;7153;p131"/>
          <p:cNvCxnSpPr/>
          <p:nvPr/>
        </p:nvCxnSpPr>
        <p:spPr>
          <a:xfrm>
            <a:off x="6019800" y="1790338"/>
            <a:ext cx="274200" cy="1800"/>
          </a:xfrm>
          <a:prstGeom prst="straightConnector1">
            <a:avLst/>
          </a:prstGeom>
          <a:noFill/>
          <a:ln w="9525" cap="flat" cmpd="sng">
            <a:solidFill>
              <a:srgbClr val="595959"/>
            </a:solidFill>
            <a:prstDash val="dash"/>
            <a:round/>
            <a:headEnd type="none" w="med" len="med"/>
            <a:tailEnd type="triangle" w="med" len="med"/>
          </a:ln>
        </p:spPr>
      </p:cxnSp>
      <p:cxnSp>
        <p:nvCxnSpPr>
          <p:cNvPr id="7154" name="Google Shape;7154;p131"/>
          <p:cNvCxnSpPr/>
          <p:nvPr/>
        </p:nvCxnSpPr>
        <p:spPr>
          <a:xfrm>
            <a:off x="6004675" y="2913400"/>
            <a:ext cx="274200" cy="1800"/>
          </a:xfrm>
          <a:prstGeom prst="straightConnector1">
            <a:avLst/>
          </a:prstGeom>
          <a:noFill/>
          <a:ln w="9525" cap="flat" cmpd="sng">
            <a:solidFill>
              <a:srgbClr val="595959"/>
            </a:solidFill>
            <a:prstDash val="dash"/>
            <a:round/>
            <a:headEnd type="none" w="med" len="med"/>
            <a:tailEnd type="triangle" w="med" len="med"/>
          </a:ln>
        </p:spPr>
      </p:cxnSp>
      <p:grpSp>
        <p:nvGrpSpPr>
          <p:cNvPr id="7155" name="Google Shape;7155;p131"/>
          <p:cNvGrpSpPr/>
          <p:nvPr/>
        </p:nvGrpSpPr>
        <p:grpSpPr>
          <a:xfrm>
            <a:off x="7580381" y="1932433"/>
            <a:ext cx="877879" cy="877818"/>
            <a:chOff x="5950075" y="854725"/>
            <a:chExt cx="2904000" cy="2668950"/>
          </a:xfrm>
        </p:grpSpPr>
        <p:sp>
          <p:nvSpPr>
            <p:cNvPr id="7156" name="Google Shape;7156;p131"/>
            <p:cNvSpPr/>
            <p:nvPr/>
          </p:nvSpPr>
          <p:spPr>
            <a:xfrm flipH="1">
              <a:off x="5950075" y="854725"/>
              <a:ext cx="2904000" cy="26673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7" name="Google Shape;7157;p131"/>
            <p:cNvSpPr/>
            <p:nvPr/>
          </p:nvSpPr>
          <p:spPr>
            <a:xfrm flipH="1">
              <a:off x="59500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8" name="Google Shape;7158;p131"/>
            <p:cNvSpPr/>
            <p:nvPr/>
          </p:nvSpPr>
          <p:spPr>
            <a:xfrm flipH="1">
              <a:off x="65308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9" name="Google Shape;7159;p131"/>
            <p:cNvSpPr/>
            <p:nvPr/>
          </p:nvSpPr>
          <p:spPr>
            <a:xfrm flipH="1">
              <a:off x="71116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0" name="Google Shape;7160;p131"/>
            <p:cNvSpPr/>
            <p:nvPr/>
          </p:nvSpPr>
          <p:spPr>
            <a:xfrm flipH="1">
              <a:off x="76924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1" name="Google Shape;7161;p131"/>
            <p:cNvSpPr/>
            <p:nvPr/>
          </p:nvSpPr>
          <p:spPr>
            <a:xfrm flipH="1">
              <a:off x="82732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2" name="Google Shape;7162;p131"/>
            <p:cNvSpPr/>
            <p:nvPr/>
          </p:nvSpPr>
          <p:spPr>
            <a:xfrm flipH="1">
              <a:off x="59500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3" name="Google Shape;7163;p131"/>
            <p:cNvSpPr/>
            <p:nvPr/>
          </p:nvSpPr>
          <p:spPr>
            <a:xfrm flipH="1">
              <a:off x="65308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4" name="Google Shape;7164;p131"/>
            <p:cNvSpPr/>
            <p:nvPr/>
          </p:nvSpPr>
          <p:spPr>
            <a:xfrm flipH="1">
              <a:off x="71116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5" name="Google Shape;7165;p131"/>
            <p:cNvSpPr/>
            <p:nvPr/>
          </p:nvSpPr>
          <p:spPr>
            <a:xfrm flipH="1">
              <a:off x="76924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6" name="Google Shape;7166;p131"/>
            <p:cNvSpPr/>
            <p:nvPr/>
          </p:nvSpPr>
          <p:spPr>
            <a:xfrm flipH="1">
              <a:off x="82732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7" name="Google Shape;7167;p131"/>
            <p:cNvSpPr/>
            <p:nvPr/>
          </p:nvSpPr>
          <p:spPr>
            <a:xfrm flipH="1">
              <a:off x="59500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8" name="Google Shape;7168;p131"/>
            <p:cNvSpPr/>
            <p:nvPr/>
          </p:nvSpPr>
          <p:spPr>
            <a:xfrm flipH="1">
              <a:off x="65308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9" name="Google Shape;7169;p131"/>
            <p:cNvSpPr/>
            <p:nvPr/>
          </p:nvSpPr>
          <p:spPr>
            <a:xfrm flipH="1">
              <a:off x="71116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0" name="Google Shape;7170;p131"/>
            <p:cNvSpPr/>
            <p:nvPr/>
          </p:nvSpPr>
          <p:spPr>
            <a:xfrm flipH="1">
              <a:off x="76924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1" name="Google Shape;7171;p131"/>
            <p:cNvSpPr/>
            <p:nvPr/>
          </p:nvSpPr>
          <p:spPr>
            <a:xfrm flipH="1">
              <a:off x="82732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2" name="Google Shape;7172;p131"/>
            <p:cNvSpPr/>
            <p:nvPr/>
          </p:nvSpPr>
          <p:spPr>
            <a:xfrm flipH="1">
              <a:off x="59500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3" name="Google Shape;7173;p131"/>
            <p:cNvSpPr/>
            <p:nvPr/>
          </p:nvSpPr>
          <p:spPr>
            <a:xfrm flipH="1">
              <a:off x="65308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4" name="Google Shape;7174;p131"/>
            <p:cNvSpPr/>
            <p:nvPr/>
          </p:nvSpPr>
          <p:spPr>
            <a:xfrm flipH="1">
              <a:off x="71116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5" name="Google Shape;7175;p131"/>
            <p:cNvSpPr/>
            <p:nvPr/>
          </p:nvSpPr>
          <p:spPr>
            <a:xfrm flipH="1">
              <a:off x="76924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6" name="Google Shape;7176;p131"/>
            <p:cNvSpPr/>
            <p:nvPr/>
          </p:nvSpPr>
          <p:spPr>
            <a:xfrm flipH="1">
              <a:off x="82732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7" name="Google Shape;7177;p131"/>
            <p:cNvSpPr/>
            <p:nvPr/>
          </p:nvSpPr>
          <p:spPr>
            <a:xfrm flipH="1">
              <a:off x="59500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8" name="Google Shape;7178;p131"/>
            <p:cNvSpPr/>
            <p:nvPr/>
          </p:nvSpPr>
          <p:spPr>
            <a:xfrm flipH="1">
              <a:off x="65308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9" name="Google Shape;7179;p131"/>
            <p:cNvSpPr/>
            <p:nvPr/>
          </p:nvSpPr>
          <p:spPr>
            <a:xfrm flipH="1">
              <a:off x="71116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0" name="Google Shape;7180;p131"/>
            <p:cNvSpPr/>
            <p:nvPr/>
          </p:nvSpPr>
          <p:spPr>
            <a:xfrm flipH="1">
              <a:off x="76924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1" name="Google Shape;7181;p131"/>
            <p:cNvSpPr/>
            <p:nvPr/>
          </p:nvSpPr>
          <p:spPr>
            <a:xfrm flipH="1">
              <a:off x="82732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2" name="Google Shape;7182;p131"/>
          <p:cNvGrpSpPr/>
          <p:nvPr/>
        </p:nvGrpSpPr>
        <p:grpSpPr>
          <a:xfrm>
            <a:off x="7521282" y="2008030"/>
            <a:ext cx="877298" cy="879686"/>
            <a:chOff x="2854300" y="1168125"/>
            <a:chExt cx="2904000" cy="2668950"/>
          </a:xfrm>
        </p:grpSpPr>
        <p:sp>
          <p:nvSpPr>
            <p:cNvPr id="7183" name="Google Shape;7183;p131"/>
            <p:cNvSpPr/>
            <p:nvPr/>
          </p:nvSpPr>
          <p:spPr>
            <a:xfrm flipH="1">
              <a:off x="2854300" y="1168125"/>
              <a:ext cx="2904000" cy="26673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4" name="Google Shape;7184;p131"/>
            <p:cNvSpPr/>
            <p:nvPr/>
          </p:nvSpPr>
          <p:spPr>
            <a:xfrm flipH="1">
              <a:off x="28543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5" name="Google Shape;7185;p131"/>
            <p:cNvSpPr/>
            <p:nvPr/>
          </p:nvSpPr>
          <p:spPr>
            <a:xfrm flipH="1">
              <a:off x="34351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6" name="Google Shape;7186;p131"/>
            <p:cNvSpPr/>
            <p:nvPr/>
          </p:nvSpPr>
          <p:spPr>
            <a:xfrm flipH="1">
              <a:off x="40159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7" name="Google Shape;7187;p131"/>
            <p:cNvSpPr/>
            <p:nvPr/>
          </p:nvSpPr>
          <p:spPr>
            <a:xfrm flipH="1">
              <a:off x="45967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8" name="Google Shape;7188;p131"/>
            <p:cNvSpPr/>
            <p:nvPr/>
          </p:nvSpPr>
          <p:spPr>
            <a:xfrm flipH="1">
              <a:off x="51775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9" name="Google Shape;7189;p131"/>
            <p:cNvSpPr/>
            <p:nvPr/>
          </p:nvSpPr>
          <p:spPr>
            <a:xfrm flipH="1">
              <a:off x="28543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0" name="Google Shape;7190;p131"/>
            <p:cNvSpPr/>
            <p:nvPr/>
          </p:nvSpPr>
          <p:spPr>
            <a:xfrm flipH="1">
              <a:off x="34351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1" name="Google Shape;7191;p131"/>
            <p:cNvSpPr/>
            <p:nvPr/>
          </p:nvSpPr>
          <p:spPr>
            <a:xfrm flipH="1">
              <a:off x="40159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2" name="Google Shape;7192;p131"/>
            <p:cNvSpPr/>
            <p:nvPr/>
          </p:nvSpPr>
          <p:spPr>
            <a:xfrm flipH="1">
              <a:off x="45967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3" name="Google Shape;7193;p131"/>
            <p:cNvSpPr/>
            <p:nvPr/>
          </p:nvSpPr>
          <p:spPr>
            <a:xfrm flipH="1">
              <a:off x="51775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4" name="Google Shape;7194;p131"/>
            <p:cNvSpPr/>
            <p:nvPr/>
          </p:nvSpPr>
          <p:spPr>
            <a:xfrm flipH="1">
              <a:off x="28543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5" name="Google Shape;7195;p131"/>
            <p:cNvSpPr/>
            <p:nvPr/>
          </p:nvSpPr>
          <p:spPr>
            <a:xfrm flipH="1">
              <a:off x="34351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6" name="Google Shape;7196;p131"/>
            <p:cNvSpPr/>
            <p:nvPr/>
          </p:nvSpPr>
          <p:spPr>
            <a:xfrm flipH="1">
              <a:off x="40159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7" name="Google Shape;7197;p131"/>
            <p:cNvSpPr/>
            <p:nvPr/>
          </p:nvSpPr>
          <p:spPr>
            <a:xfrm flipH="1">
              <a:off x="45967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8" name="Google Shape;7198;p131"/>
            <p:cNvSpPr/>
            <p:nvPr/>
          </p:nvSpPr>
          <p:spPr>
            <a:xfrm flipH="1">
              <a:off x="51775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9" name="Google Shape;7199;p131"/>
            <p:cNvSpPr/>
            <p:nvPr/>
          </p:nvSpPr>
          <p:spPr>
            <a:xfrm flipH="1">
              <a:off x="28543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0" name="Google Shape;7200;p131"/>
            <p:cNvSpPr/>
            <p:nvPr/>
          </p:nvSpPr>
          <p:spPr>
            <a:xfrm flipH="1">
              <a:off x="34351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1" name="Google Shape;7201;p131"/>
            <p:cNvSpPr/>
            <p:nvPr/>
          </p:nvSpPr>
          <p:spPr>
            <a:xfrm flipH="1">
              <a:off x="40159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2" name="Google Shape;7202;p131"/>
            <p:cNvSpPr/>
            <p:nvPr/>
          </p:nvSpPr>
          <p:spPr>
            <a:xfrm flipH="1">
              <a:off x="45967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3" name="Google Shape;7203;p131"/>
            <p:cNvSpPr/>
            <p:nvPr/>
          </p:nvSpPr>
          <p:spPr>
            <a:xfrm flipH="1">
              <a:off x="51775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4" name="Google Shape;7204;p131"/>
            <p:cNvSpPr/>
            <p:nvPr/>
          </p:nvSpPr>
          <p:spPr>
            <a:xfrm flipH="1">
              <a:off x="28543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5" name="Google Shape;7205;p131"/>
            <p:cNvSpPr/>
            <p:nvPr/>
          </p:nvSpPr>
          <p:spPr>
            <a:xfrm flipH="1">
              <a:off x="34351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6" name="Google Shape;7206;p131"/>
            <p:cNvSpPr/>
            <p:nvPr/>
          </p:nvSpPr>
          <p:spPr>
            <a:xfrm flipH="1">
              <a:off x="40159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7" name="Google Shape;7207;p131"/>
            <p:cNvSpPr/>
            <p:nvPr/>
          </p:nvSpPr>
          <p:spPr>
            <a:xfrm flipH="1">
              <a:off x="45967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8" name="Google Shape;7208;p131"/>
            <p:cNvSpPr/>
            <p:nvPr/>
          </p:nvSpPr>
          <p:spPr>
            <a:xfrm flipH="1">
              <a:off x="51775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7209" name="Google Shape;7209;p131"/>
          <p:cNvCxnSpPr>
            <a:endCxn id="7194" idx="3"/>
          </p:cNvCxnSpPr>
          <p:nvPr/>
        </p:nvCxnSpPr>
        <p:spPr>
          <a:xfrm>
            <a:off x="7157382" y="1637901"/>
            <a:ext cx="363900" cy="809700"/>
          </a:xfrm>
          <a:prstGeom prst="straightConnector1">
            <a:avLst/>
          </a:prstGeom>
          <a:noFill/>
          <a:ln w="9525" cap="flat" cmpd="sng">
            <a:solidFill>
              <a:srgbClr val="595959"/>
            </a:solidFill>
            <a:prstDash val="dash"/>
            <a:round/>
            <a:headEnd type="none" w="med" len="med"/>
            <a:tailEnd type="triangle" w="med" len="med"/>
          </a:ln>
        </p:spPr>
      </p:cxnSp>
      <p:cxnSp>
        <p:nvCxnSpPr>
          <p:cNvPr id="7210" name="Google Shape;7210;p131"/>
          <p:cNvCxnSpPr>
            <a:stCxn id="7142" idx="1"/>
            <a:endCxn id="7194" idx="3"/>
          </p:cNvCxnSpPr>
          <p:nvPr/>
        </p:nvCxnSpPr>
        <p:spPr>
          <a:xfrm rot="10800000" flipH="1">
            <a:off x="7234805" y="2447601"/>
            <a:ext cx="286500" cy="527400"/>
          </a:xfrm>
          <a:prstGeom prst="straightConnector1">
            <a:avLst/>
          </a:prstGeom>
          <a:noFill/>
          <a:ln w="9525" cap="flat" cmpd="sng">
            <a:solidFill>
              <a:srgbClr val="595959"/>
            </a:solidFill>
            <a:prstDash val="lgDash"/>
            <a:round/>
            <a:headEnd type="none" w="med" len="med"/>
            <a:tailEnd type="triangle" w="med" len="med"/>
          </a:ln>
        </p:spPr>
      </p:cxnSp>
      <p:sp>
        <p:nvSpPr>
          <p:cNvPr id="7211" name="Google Shape;7211;p131"/>
          <p:cNvSpPr txBox="1"/>
          <p:nvPr/>
        </p:nvSpPr>
        <p:spPr>
          <a:xfrm>
            <a:off x="7710325" y="1637900"/>
            <a:ext cx="688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MxMX2</a:t>
            </a:r>
            <a:endParaRPr sz="1100">
              <a:latin typeface="Consolas"/>
              <a:ea typeface="Consolas"/>
              <a:cs typeface="Consolas"/>
              <a:sym typeface="Consolas"/>
            </a:endParaRPr>
          </a:p>
        </p:txBody>
      </p:sp>
      <p:sp>
        <p:nvSpPr>
          <p:cNvPr id="7212" name="Google Shape;7212;p131"/>
          <p:cNvSpPr txBox="1"/>
          <p:nvPr/>
        </p:nvSpPr>
        <p:spPr>
          <a:xfrm>
            <a:off x="436275" y="799675"/>
            <a:ext cx="8778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CONV operation</a:t>
            </a:r>
            <a:endParaRPr sz="1100">
              <a:latin typeface="Consolas"/>
              <a:ea typeface="Consolas"/>
              <a:cs typeface="Consolas"/>
              <a:sym typeface="Consolas"/>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cxnSp>
        <p:nvCxnSpPr>
          <p:cNvPr id="221" name="Google Shape;221;p24"/>
          <p:cNvCxnSpPr/>
          <p:nvPr/>
        </p:nvCxnSpPr>
        <p:spPr>
          <a:xfrm>
            <a:off x="4681475" y="1311350"/>
            <a:ext cx="0" cy="1788300"/>
          </a:xfrm>
          <a:prstGeom prst="straightConnector1">
            <a:avLst/>
          </a:prstGeom>
          <a:noFill/>
          <a:ln w="9525" cap="flat" cmpd="sng">
            <a:solidFill>
              <a:schemeClr val="dk1"/>
            </a:solidFill>
            <a:prstDash val="solid"/>
            <a:round/>
            <a:headEnd type="triangle" w="med" len="med"/>
            <a:tailEnd type="none" w="med" len="med"/>
          </a:ln>
        </p:spPr>
      </p:cxnSp>
      <p:cxnSp>
        <p:nvCxnSpPr>
          <p:cNvPr id="222" name="Google Shape;222;p24"/>
          <p:cNvCxnSpPr/>
          <p:nvPr/>
        </p:nvCxnSpPr>
        <p:spPr>
          <a:xfrm>
            <a:off x="4681388" y="3099775"/>
            <a:ext cx="2745000" cy="5400"/>
          </a:xfrm>
          <a:prstGeom prst="straightConnector1">
            <a:avLst/>
          </a:prstGeom>
          <a:noFill/>
          <a:ln w="9525" cap="flat" cmpd="sng">
            <a:solidFill>
              <a:schemeClr val="dk1"/>
            </a:solidFill>
            <a:prstDash val="solid"/>
            <a:round/>
            <a:headEnd type="none" w="med" len="med"/>
            <a:tailEnd type="triangle" w="med" len="med"/>
          </a:ln>
        </p:spPr>
      </p:cxnSp>
      <p:sp>
        <p:nvSpPr>
          <p:cNvPr id="223" name="Google Shape;223;p24"/>
          <p:cNvSpPr/>
          <p:nvPr/>
        </p:nvSpPr>
        <p:spPr>
          <a:xfrm>
            <a:off x="6305250" y="2069750"/>
            <a:ext cx="108600" cy="108600"/>
          </a:xfrm>
          <a:prstGeom prst="ellipse">
            <a:avLst/>
          </a:prstGeom>
          <a:solidFill>
            <a:srgbClr val="FF0000"/>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4"/>
          <p:cNvSpPr/>
          <p:nvPr/>
        </p:nvSpPr>
        <p:spPr>
          <a:xfrm>
            <a:off x="6461525" y="1811550"/>
            <a:ext cx="108600" cy="108600"/>
          </a:xfrm>
          <a:prstGeom prst="ellipse">
            <a:avLst/>
          </a:prstGeom>
          <a:solidFill>
            <a:srgbClr val="FF0000"/>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4"/>
          <p:cNvSpPr/>
          <p:nvPr/>
        </p:nvSpPr>
        <p:spPr>
          <a:xfrm>
            <a:off x="6135375" y="1852300"/>
            <a:ext cx="108600" cy="108600"/>
          </a:xfrm>
          <a:prstGeom prst="ellipse">
            <a:avLst/>
          </a:prstGeom>
          <a:solidFill>
            <a:srgbClr val="FF0000"/>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4"/>
          <p:cNvSpPr/>
          <p:nvPr/>
        </p:nvSpPr>
        <p:spPr>
          <a:xfrm>
            <a:off x="6135375" y="1560125"/>
            <a:ext cx="108600" cy="108600"/>
          </a:xfrm>
          <a:prstGeom prst="ellipse">
            <a:avLst/>
          </a:prstGeom>
          <a:solidFill>
            <a:srgbClr val="FF0000"/>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4"/>
          <p:cNvSpPr/>
          <p:nvPr/>
        </p:nvSpPr>
        <p:spPr>
          <a:xfrm>
            <a:off x="5843200" y="2022150"/>
            <a:ext cx="108600" cy="108600"/>
          </a:xfrm>
          <a:prstGeom prst="ellipse">
            <a:avLst/>
          </a:prstGeom>
          <a:solidFill>
            <a:srgbClr val="FF0000"/>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4"/>
          <p:cNvSpPr/>
          <p:nvPr/>
        </p:nvSpPr>
        <p:spPr>
          <a:xfrm>
            <a:off x="5843200" y="1702950"/>
            <a:ext cx="108600" cy="108600"/>
          </a:xfrm>
          <a:prstGeom prst="ellipse">
            <a:avLst/>
          </a:prstGeom>
          <a:solidFill>
            <a:srgbClr val="FF0000"/>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4"/>
          <p:cNvSpPr/>
          <p:nvPr/>
        </p:nvSpPr>
        <p:spPr>
          <a:xfrm>
            <a:off x="6026775" y="2144475"/>
            <a:ext cx="108600" cy="108600"/>
          </a:xfrm>
          <a:prstGeom prst="ellipse">
            <a:avLst/>
          </a:prstGeom>
          <a:solidFill>
            <a:srgbClr val="FF0000"/>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4"/>
          <p:cNvSpPr/>
          <p:nvPr/>
        </p:nvSpPr>
        <p:spPr>
          <a:xfrm>
            <a:off x="5578225" y="1702950"/>
            <a:ext cx="108600" cy="108600"/>
          </a:xfrm>
          <a:prstGeom prst="ellipse">
            <a:avLst/>
          </a:prstGeom>
          <a:solidFill>
            <a:srgbClr val="FF0000"/>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31" name="Google Shape;231;p24"/>
          <p:cNvCxnSpPr/>
          <p:nvPr/>
        </p:nvCxnSpPr>
        <p:spPr>
          <a:xfrm>
            <a:off x="4980363" y="1481200"/>
            <a:ext cx="2011200" cy="1542300"/>
          </a:xfrm>
          <a:prstGeom prst="straightConnector1">
            <a:avLst/>
          </a:prstGeom>
          <a:noFill/>
          <a:ln w="19050" cap="flat" cmpd="sng">
            <a:solidFill>
              <a:srgbClr val="FF0E0E"/>
            </a:solidFill>
            <a:prstDash val="solid"/>
            <a:round/>
            <a:headEnd type="none" w="med" len="med"/>
            <a:tailEnd type="none" w="med" len="med"/>
          </a:ln>
        </p:spPr>
      </p:cxnSp>
      <p:sp>
        <p:nvSpPr>
          <p:cNvPr id="232" name="Google Shape;232;p24"/>
          <p:cNvSpPr txBox="1"/>
          <p:nvPr/>
        </p:nvSpPr>
        <p:spPr>
          <a:xfrm>
            <a:off x="6243975" y="2222913"/>
            <a:ext cx="1379400" cy="507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solidFill>
                  <a:srgbClr val="FF0E0E"/>
                </a:solidFill>
                <a:latin typeface="Times New Roman"/>
                <a:ea typeface="Times New Roman"/>
                <a:cs typeface="Times New Roman"/>
                <a:sym typeface="Times New Roman"/>
              </a:rPr>
              <a:t>Decision Hyperplane</a:t>
            </a:r>
            <a:r>
              <a:rPr lang="en" sz="1000">
                <a:solidFill>
                  <a:srgbClr val="FF0E0E"/>
                </a:solidFill>
              </a:rPr>
              <a:t> </a:t>
            </a:r>
            <a:r>
              <a:rPr lang="en" sz="1100">
                <a:solidFill>
                  <a:srgbClr val="FF0E0E"/>
                </a:solidFill>
                <a:latin typeface="Times New Roman"/>
                <a:ea typeface="Times New Roman"/>
                <a:cs typeface="Times New Roman"/>
                <a:sym typeface="Times New Roman"/>
              </a:rPr>
              <a:t>f(x) = 0</a:t>
            </a:r>
            <a:endParaRPr sz="1100">
              <a:solidFill>
                <a:srgbClr val="FF0E0E"/>
              </a:solidFill>
              <a:latin typeface="Times New Roman"/>
              <a:ea typeface="Times New Roman"/>
              <a:cs typeface="Times New Roman"/>
              <a:sym typeface="Times New Roman"/>
            </a:endParaRPr>
          </a:p>
        </p:txBody>
      </p:sp>
      <p:cxnSp>
        <p:nvCxnSpPr>
          <p:cNvPr id="233" name="Google Shape;233;p24"/>
          <p:cNvCxnSpPr/>
          <p:nvPr/>
        </p:nvCxnSpPr>
        <p:spPr>
          <a:xfrm>
            <a:off x="2894500" y="502800"/>
            <a:ext cx="652200" cy="652200"/>
          </a:xfrm>
          <a:prstGeom prst="straightConnector1">
            <a:avLst/>
          </a:prstGeom>
          <a:noFill/>
          <a:ln w="9525" cap="flat" cmpd="sng">
            <a:solidFill>
              <a:schemeClr val="dk2"/>
            </a:solidFill>
            <a:prstDash val="solid"/>
            <a:round/>
            <a:headEnd type="none" w="med" len="med"/>
            <a:tailEnd type="none" w="med" len="med"/>
          </a:ln>
        </p:spPr>
      </p:cxnSp>
      <p:sp>
        <p:nvSpPr>
          <p:cNvPr id="234" name="Google Shape;234;p24"/>
          <p:cNvSpPr/>
          <p:nvPr/>
        </p:nvSpPr>
        <p:spPr>
          <a:xfrm>
            <a:off x="5686825" y="2184825"/>
            <a:ext cx="108600" cy="108600"/>
          </a:xfrm>
          <a:prstGeom prst="ellipse">
            <a:avLst/>
          </a:prstGeom>
          <a:solidFill>
            <a:srgbClr val="0366D6"/>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4"/>
          <p:cNvSpPr/>
          <p:nvPr/>
        </p:nvSpPr>
        <p:spPr>
          <a:xfrm>
            <a:off x="5632701" y="1792775"/>
            <a:ext cx="242706" cy="338705"/>
          </a:xfrm>
          <a:custGeom>
            <a:avLst/>
            <a:gdLst/>
            <a:ahLst/>
            <a:cxnLst/>
            <a:rect l="l" t="t" r="r" b="b"/>
            <a:pathLst>
              <a:path w="7882" h="4666" extrusionOk="0">
                <a:moveTo>
                  <a:pt x="7882" y="3579"/>
                </a:moveTo>
                <a:cubicBezTo>
                  <a:pt x="7203" y="2990"/>
                  <a:pt x="5119" y="-136"/>
                  <a:pt x="3805" y="45"/>
                </a:cubicBezTo>
                <a:cubicBezTo>
                  <a:pt x="2491" y="226"/>
                  <a:pt x="634" y="3896"/>
                  <a:pt x="0" y="4666"/>
                </a:cubicBezTo>
              </a:path>
            </a:pathLst>
          </a:custGeom>
          <a:noFill/>
          <a:ln w="9525" cap="flat" cmpd="sng">
            <a:solidFill>
              <a:srgbClr val="0366D6"/>
            </a:solidFill>
            <a:prstDash val="solid"/>
            <a:round/>
            <a:headEnd type="none" w="med" len="med"/>
            <a:tailEnd type="triangle" w="med" len="med"/>
          </a:ln>
        </p:spPr>
      </p:sp>
      <p:sp>
        <p:nvSpPr>
          <p:cNvPr id="236" name="Google Shape;236;p24"/>
          <p:cNvSpPr txBox="1"/>
          <p:nvPr/>
        </p:nvSpPr>
        <p:spPr>
          <a:xfrm>
            <a:off x="6413850" y="1129925"/>
            <a:ext cx="971700" cy="538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solidFill>
                  <a:srgbClr val="FF0000"/>
                </a:solidFill>
                <a:latin typeface="Times New Roman"/>
                <a:ea typeface="Times New Roman"/>
                <a:cs typeface="Times New Roman"/>
                <a:sym typeface="Times New Roman"/>
              </a:rPr>
              <a:t>f(x) = 1</a:t>
            </a:r>
            <a:r>
              <a:rPr lang="en" sz="1300">
                <a:solidFill>
                  <a:srgbClr val="FF0000"/>
                </a:solidFill>
              </a:rPr>
              <a:t> </a:t>
            </a:r>
            <a:r>
              <a:rPr lang="en" sz="1000">
                <a:solidFill>
                  <a:srgbClr val="FF0000"/>
                </a:solidFill>
                <a:latin typeface="Times New Roman"/>
                <a:ea typeface="Times New Roman"/>
                <a:cs typeface="Times New Roman"/>
                <a:sym typeface="Times New Roman"/>
              </a:rPr>
              <a:t>Unpurchased</a:t>
            </a:r>
            <a:endParaRPr sz="1000">
              <a:solidFill>
                <a:srgbClr val="FF0000"/>
              </a:solidFill>
              <a:latin typeface="Times New Roman"/>
              <a:ea typeface="Times New Roman"/>
              <a:cs typeface="Times New Roman"/>
              <a:sym typeface="Times New Roman"/>
            </a:endParaRPr>
          </a:p>
        </p:txBody>
      </p:sp>
      <p:sp>
        <p:nvSpPr>
          <p:cNvPr id="237" name="Google Shape;237;p24"/>
          <p:cNvSpPr txBox="1"/>
          <p:nvPr/>
        </p:nvSpPr>
        <p:spPr>
          <a:xfrm>
            <a:off x="4809750" y="2375975"/>
            <a:ext cx="938100" cy="523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solidFill>
                  <a:srgbClr val="0366D6"/>
                </a:solidFill>
                <a:latin typeface="Times New Roman"/>
                <a:ea typeface="Times New Roman"/>
                <a:cs typeface="Times New Roman"/>
                <a:sym typeface="Times New Roman"/>
              </a:rPr>
              <a:t>f(x) = -1</a:t>
            </a:r>
            <a:endParaRPr sz="1100">
              <a:solidFill>
                <a:srgbClr val="0366D6"/>
              </a:solidFill>
              <a:latin typeface="Times New Roman"/>
              <a:ea typeface="Times New Roman"/>
              <a:cs typeface="Times New Roman"/>
              <a:sym typeface="Times New Roman"/>
            </a:endParaRPr>
          </a:p>
          <a:p>
            <a:pPr marL="0" lvl="0" indent="0" algn="ctr" rtl="0">
              <a:spcBef>
                <a:spcPts val="0"/>
              </a:spcBef>
              <a:spcAft>
                <a:spcPts val="0"/>
              </a:spcAft>
              <a:buNone/>
            </a:pPr>
            <a:r>
              <a:rPr lang="en" sz="1100">
                <a:solidFill>
                  <a:srgbClr val="0366D6"/>
                </a:solidFill>
                <a:latin typeface="Times New Roman"/>
                <a:ea typeface="Times New Roman"/>
                <a:cs typeface="Times New Roman"/>
                <a:sym typeface="Times New Roman"/>
              </a:rPr>
              <a:t>Purchased</a:t>
            </a:r>
            <a:endParaRPr sz="1100">
              <a:solidFill>
                <a:srgbClr val="0366D6"/>
              </a:solidFill>
              <a:latin typeface="Times New Roman"/>
              <a:ea typeface="Times New Roman"/>
              <a:cs typeface="Times New Roman"/>
              <a:sym typeface="Times New Roman"/>
            </a:endParaRPr>
          </a:p>
        </p:txBody>
      </p:sp>
      <p:sp>
        <p:nvSpPr>
          <p:cNvPr id="238" name="Google Shape;238;p24"/>
          <p:cNvSpPr txBox="1"/>
          <p:nvPr/>
        </p:nvSpPr>
        <p:spPr>
          <a:xfrm>
            <a:off x="869700" y="754200"/>
            <a:ext cx="577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239" name="Google Shape;239;p24"/>
          <p:cNvSpPr txBox="1"/>
          <p:nvPr/>
        </p:nvSpPr>
        <p:spPr>
          <a:xfrm>
            <a:off x="5024275" y="1884213"/>
            <a:ext cx="9381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solidFill>
                  <a:srgbClr val="0366D6"/>
                </a:solidFill>
              </a:rPr>
              <a:t>ΔF₁ו</a:t>
            </a:r>
            <a:endParaRPr sz="700">
              <a:solidFill>
                <a:srgbClr val="0366D6"/>
              </a:solidFill>
            </a:endParaRPr>
          </a:p>
        </p:txBody>
      </p:sp>
      <p:sp>
        <p:nvSpPr>
          <p:cNvPr id="240" name="Google Shape;240;p24"/>
          <p:cNvSpPr txBox="1"/>
          <p:nvPr/>
        </p:nvSpPr>
        <p:spPr>
          <a:xfrm>
            <a:off x="5280525" y="779025"/>
            <a:ext cx="1410900" cy="384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300">
                <a:latin typeface="Times New Roman"/>
                <a:ea typeface="Times New Roman"/>
                <a:cs typeface="Times New Roman"/>
                <a:sym typeface="Times New Roman"/>
              </a:rPr>
              <a:t>Feature Space</a:t>
            </a:r>
            <a:endParaRPr sz="1500">
              <a:latin typeface="Times New Roman"/>
              <a:ea typeface="Times New Roman"/>
              <a:cs typeface="Times New Roman"/>
              <a:sym typeface="Times New Roman"/>
            </a:endParaRP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7216"/>
        <p:cNvGrpSpPr/>
        <p:nvPr/>
      </p:nvGrpSpPr>
      <p:grpSpPr>
        <a:xfrm>
          <a:off x="0" y="0"/>
          <a:ext cx="0" cy="0"/>
          <a:chOff x="0" y="0"/>
          <a:chExt cx="0" cy="0"/>
        </a:xfrm>
      </p:grpSpPr>
      <p:grpSp>
        <p:nvGrpSpPr>
          <p:cNvPr id="7217" name="Google Shape;7217;p132"/>
          <p:cNvGrpSpPr/>
          <p:nvPr/>
        </p:nvGrpSpPr>
        <p:grpSpPr>
          <a:xfrm>
            <a:off x="576054" y="1241389"/>
            <a:ext cx="1528543" cy="1620392"/>
            <a:chOff x="347441" y="-424135"/>
            <a:chExt cx="3133544" cy="2867951"/>
          </a:xfrm>
        </p:grpSpPr>
        <p:grpSp>
          <p:nvGrpSpPr>
            <p:cNvPr id="7218" name="Google Shape;7218;p132"/>
            <p:cNvGrpSpPr/>
            <p:nvPr/>
          </p:nvGrpSpPr>
          <p:grpSpPr>
            <a:xfrm>
              <a:off x="546321" y="-424135"/>
              <a:ext cx="2934664" cy="2867951"/>
              <a:chOff x="5912911" y="-773153"/>
              <a:chExt cx="4825957" cy="4795904"/>
            </a:xfrm>
          </p:grpSpPr>
          <p:sp>
            <p:nvSpPr>
              <p:cNvPr id="7219" name="Google Shape;7219;p132"/>
              <p:cNvSpPr/>
              <p:nvPr/>
            </p:nvSpPr>
            <p:spPr>
              <a:xfrm flipH="1">
                <a:off x="6240000" y="821025"/>
                <a:ext cx="2904000" cy="26673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7220" name="Google Shape;7220;p132"/>
              <p:cNvSpPr/>
              <p:nvPr/>
            </p:nvSpPr>
            <p:spPr>
              <a:xfrm flipH="1">
                <a:off x="62400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7221" name="Google Shape;7221;p132"/>
              <p:cNvSpPr/>
              <p:nvPr/>
            </p:nvSpPr>
            <p:spPr>
              <a:xfrm flipH="1">
                <a:off x="68208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7222" name="Google Shape;7222;p132"/>
              <p:cNvSpPr/>
              <p:nvPr/>
            </p:nvSpPr>
            <p:spPr>
              <a:xfrm flipH="1">
                <a:off x="74016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7223" name="Google Shape;7223;p132"/>
              <p:cNvSpPr/>
              <p:nvPr/>
            </p:nvSpPr>
            <p:spPr>
              <a:xfrm flipH="1">
                <a:off x="5912911" y="-773153"/>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7224" name="Google Shape;7224;p132"/>
              <p:cNvSpPr/>
              <p:nvPr/>
            </p:nvSpPr>
            <p:spPr>
              <a:xfrm flipH="1">
                <a:off x="10158068" y="3489951"/>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7225" name="Google Shape;7225;p132"/>
              <p:cNvSpPr/>
              <p:nvPr/>
            </p:nvSpPr>
            <p:spPr>
              <a:xfrm flipH="1">
                <a:off x="62400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7226" name="Google Shape;7226;p132"/>
              <p:cNvSpPr/>
              <p:nvPr/>
            </p:nvSpPr>
            <p:spPr>
              <a:xfrm flipH="1">
                <a:off x="68208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7227" name="Google Shape;7227;p132"/>
              <p:cNvSpPr/>
              <p:nvPr/>
            </p:nvSpPr>
            <p:spPr>
              <a:xfrm flipH="1">
                <a:off x="74016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7228" name="Google Shape;7228;p132"/>
              <p:cNvSpPr/>
              <p:nvPr/>
            </p:nvSpPr>
            <p:spPr>
              <a:xfrm flipH="1">
                <a:off x="79824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7229" name="Google Shape;7229;p132"/>
              <p:cNvSpPr/>
              <p:nvPr/>
            </p:nvSpPr>
            <p:spPr>
              <a:xfrm flipH="1">
                <a:off x="85632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7230" name="Google Shape;7230;p132"/>
              <p:cNvSpPr/>
              <p:nvPr/>
            </p:nvSpPr>
            <p:spPr>
              <a:xfrm flipH="1">
                <a:off x="62400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7231" name="Google Shape;7231;p132"/>
              <p:cNvSpPr/>
              <p:nvPr/>
            </p:nvSpPr>
            <p:spPr>
              <a:xfrm flipH="1">
                <a:off x="68208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7232" name="Google Shape;7232;p132"/>
              <p:cNvSpPr/>
              <p:nvPr/>
            </p:nvSpPr>
            <p:spPr>
              <a:xfrm flipH="1">
                <a:off x="74016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7233" name="Google Shape;7233;p132"/>
              <p:cNvSpPr/>
              <p:nvPr/>
            </p:nvSpPr>
            <p:spPr>
              <a:xfrm flipH="1">
                <a:off x="79824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7234" name="Google Shape;7234;p132"/>
              <p:cNvSpPr/>
              <p:nvPr/>
            </p:nvSpPr>
            <p:spPr>
              <a:xfrm flipH="1">
                <a:off x="85632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7235" name="Google Shape;7235;p132"/>
              <p:cNvSpPr/>
              <p:nvPr/>
            </p:nvSpPr>
            <p:spPr>
              <a:xfrm flipH="1">
                <a:off x="62400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7236" name="Google Shape;7236;p132"/>
              <p:cNvSpPr/>
              <p:nvPr/>
            </p:nvSpPr>
            <p:spPr>
              <a:xfrm flipH="1">
                <a:off x="68208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7237" name="Google Shape;7237;p132"/>
              <p:cNvSpPr/>
              <p:nvPr/>
            </p:nvSpPr>
            <p:spPr>
              <a:xfrm flipH="1">
                <a:off x="74016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7238" name="Google Shape;7238;p132"/>
              <p:cNvSpPr/>
              <p:nvPr/>
            </p:nvSpPr>
            <p:spPr>
              <a:xfrm flipH="1">
                <a:off x="79824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7239" name="Google Shape;7239;p132"/>
              <p:cNvSpPr/>
              <p:nvPr/>
            </p:nvSpPr>
            <p:spPr>
              <a:xfrm flipH="1">
                <a:off x="85632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7240" name="Google Shape;7240;p132"/>
              <p:cNvSpPr/>
              <p:nvPr/>
            </p:nvSpPr>
            <p:spPr>
              <a:xfrm flipH="1">
                <a:off x="62400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7241" name="Google Shape;7241;p132"/>
              <p:cNvSpPr/>
              <p:nvPr/>
            </p:nvSpPr>
            <p:spPr>
              <a:xfrm flipH="1">
                <a:off x="68208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7242" name="Google Shape;7242;p132"/>
              <p:cNvSpPr/>
              <p:nvPr/>
            </p:nvSpPr>
            <p:spPr>
              <a:xfrm flipH="1">
                <a:off x="74016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7243" name="Google Shape;7243;p132"/>
              <p:cNvSpPr/>
              <p:nvPr/>
            </p:nvSpPr>
            <p:spPr>
              <a:xfrm flipH="1">
                <a:off x="79824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7244" name="Google Shape;7244;p132"/>
              <p:cNvSpPr/>
              <p:nvPr/>
            </p:nvSpPr>
            <p:spPr>
              <a:xfrm flipH="1">
                <a:off x="85632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grpSp>
        <p:grpSp>
          <p:nvGrpSpPr>
            <p:cNvPr id="7245" name="Google Shape;7245;p132"/>
            <p:cNvGrpSpPr/>
            <p:nvPr/>
          </p:nvGrpSpPr>
          <p:grpSpPr>
            <a:xfrm>
              <a:off x="546332" y="643484"/>
              <a:ext cx="1765922" cy="1596032"/>
              <a:chOff x="5950075" y="854725"/>
              <a:chExt cx="2904000" cy="2668950"/>
            </a:xfrm>
          </p:grpSpPr>
          <p:sp>
            <p:nvSpPr>
              <p:cNvPr id="7246" name="Google Shape;7246;p132"/>
              <p:cNvSpPr/>
              <p:nvPr/>
            </p:nvSpPr>
            <p:spPr>
              <a:xfrm flipH="1">
                <a:off x="5950075" y="854725"/>
                <a:ext cx="2904000" cy="26673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7" name="Google Shape;7247;p132"/>
              <p:cNvSpPr/>
              <p:nvPr/>
            </p:nvSpPr>
            <p:spPr>
              <a:xfrm flipH="1">
                <a:off x="59500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8" name="Google Shape;7248;p132"/>
              <p:cNvSpPr/>
              <p:nvPr/>
            </p:nvSpPr>
            <p:spPr>
              <a:xfrm flipH="1">
                <a:off x="65308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9" name="Google Shape;7249;p132"/>
              <p:cNvSpPr/>
              <p:nvPr/>
            </p:nvSpPr>
            <p:spPr>
              <a:xfrm flipH="1">
                <a:off x="71116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0" name="Google Shape;7250;p132"/>
              <p:cNvSpPr/>
              <p:nvPr/>
            </p:nvSpPr>
            <p:spPr>
              <a:xfrm flipH="1">
                <a:off x="76924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1" name="Google Shape;7251;p132"/>
              <p:cNvSpPr/>
              <p:nvPr/>
            </p:nvSpPr>
            <p:spPr>
              <a:xfrm flipH="1">
                <a:off x="82732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2" name="Google Shape;7252;p132"/>
              <p:cNvSpPr/>
              <p:nvPr/>
            </p:nvSpPr>
            <p:spPr>
              <a:xfrm flipH="1">
                <a:off x="59500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3" name="Google Shape;7253;p132"/>
              <p:cNvSpPr/>
              <p:nvPr/>
            </p:nvSpPr>
            <p:spPr>
              <a:xfrm flipH="1">
                <a:off x="65308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4" name="Google Shape;7254;p132"/>
              <p:cNvSpPr/>
              <p:nvPr/>
            </p:nvSpPr>
            <p:spPr>
              <a:xfrm flipH="1">
                <a:off x="71116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5" name="Google Shape;7255;p132"/>
              <p:cNvSpPr/>
              <p:nvPr/>
            </p:nvSpPr>
            <p:spPr>
              <a:xfrm flipH="1">
                <a:off x="76924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6" name="Google Shape;7256;p132"/>
              <p:cNvSpPr/>
              <p:nvPr/>
            </p:nvSpPr>
            <p:spPr>
              <a:xfrm flipH="1">
                <a:off x="82732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7" name="Google Shape;7257;p132"/>
              <p:cNvSpPr/>
              <p:nvPr/>
            </p:nvSpPr>
            <p:spPr>
              <a:xfrm flipH="1">
                <a:off x="59500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8" name="Google Shape;7258;p132"/>
              <p:cNvSpPr/>
              <p:nvPr/>
            </p:nvSpPr>
            <p:spPr>
              <a:xfrm flipH="1">
                <a:off x="65308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9" name="Google Shape;7259;p132"/>
              <p:cNvSpPr/>
              <p:nvPr/>
            </p:nvSpPr>
            <p:spPr>
              <a:xfrm flipH="1">
                <a:off x="71116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0" name="Google Shape;7260;p132"/>
              <p:cNvSpPr/>
              <p:nvPr/>
            </p:nvSpPr>
            <p:spPr>
              <a:xfrm flipH="1">
                <a:off x="76924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1" name="Google Shape;7261;p132"/>
              <p:cNvSpPr/>
              <p:nvPr/>
            </p:nvSpPr>
            <p:spPr>
              <a:xfrm flipH="1">
                <a:off x="82732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2" name="Google Shape;7262;p132"/>
              <p:cNvSpPr/>
              <p:nvPr/>
            </p:nvSpPr>
            <p:spPr>
              <a:xfrm flipH="1">
                <a:off x="59500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3" name="Google Shape;7263;p132"/>
              <p:cNvSpPr/>
              <p:nvPr/>
            </p:nvSpPr>
            <p:spPr>
              <a:xfrm flipH="1">
                <a:off x="65308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4" name="Google Shape;7264;p132"/>
              <p:cNvSpPr/>
              <p:nvPr/>
            </p:nvSpPr>
            <p:spPr>
              <a:xfrm flipH="1">
                <a:off x="71116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5" name="Google Shape;7265;p132"/>
              <p:cNvSpPr/>
              <p:nvPr/>
            </p:nvSpPr>
            <p:spPr>
              <a:xfrm flipH="1">
                <a:off x="76924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6" name="Google Shape;7266;p132"/>
              <p:cNvSpPr/>
              <p:nvPr/>
            </p:nvSpPr>
            <p:spPr>
              <a:xfrm flipH="1">
                <a:off x="82732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7" name="Google Shape;7267;p132"/>
              <p:cNvSpPr/>
              <p:nvPr/>
            </p:nvSpPr>
            <p:spPr>
              <a:xfrm flipH="1">
                <a:off x="59500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8" name="Google Shape;7268;p132"/>
              <p:cNvSpPr/>
              <p:nvPr/>
            </p:nvSpPr>
            <p:spPr>
              <a:xfrm flipH="1">
                <a:off x="65308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9" name="Google Shape;7269;p132"/>
              <p:cNvSpPr/>
              <p:nvPr/>
            </p:nvSpPr>
            <p:spPr>
              <a:xfrm flipH="1">
                <a:off x="71116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0" name="Google Shape;7270;p132"/>
              <p:cNvSpPr/>
              <p:nvPr/>
            </p:nvSpPr>
            <p:spPr>
              <a:xfrm flipH="1">
                <a:off x="76924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1" name="Google Shape;7271;p132"/>
              <p:cNvSpPr/>
              <p:nvPr/>
            </p:nvSpPr>
            <p:spPr>
              <a:xfrm flipH="1">
                <a:off x="82732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2" name="Google Shape;7272;p132"/>
            <p:cNvGrpSpPr/>
            <p:nvPr/>
          </p:nvGrpSpPr>
          <p:grpSpPr>
            <a:xfrm>
              <a:off x="347441" y="757786"/>
              <a:ext cx="1765922" cy="1596032"/>
              <a:chOff x="2854300" y="1168125"/>
              <a:chExt cx="2904000" cy="2668950"/>
            </a:xfrm>
          </p:grpSpPr>
          <p:sp>
            <p:nvSpPr>
              <p:cNvPr id="7273" name="Google Shape;7273;p132"/>
              <p:cNvSpPr/>
              <p:nvPr/>
            </p:nvSpPr>
            <p:spPr>
              <a:xfrm flipH="1">
                <a:off x="2854300" y="1168125"/>
                <a:ext cx="2904000" cy="26673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4" name="Google Shape;7274;p132"/>
              <p:cNvSpPr/>
              <p:nvPr/>
            </p:nvSpPr>
            <p:spPr>
              <a:xfrm flipH="1">
                <a:off x="28543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5" name="Google Shape;7275;p132"/>
              <p:cNvSpPr/>
              <p:nvPr/>
            </p:nvSpPr>
            <p:spPr>
              <a:xfrm flipH="1">
                <a:off x="34351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6" name="Google Shape;7276;p132"/>
              <p:cNvSpPr/>
              <p:nvPr/>
            </p:nvSpPr>
            <p:spPr>
              <a:xfrm flipH="1">
                <a:off x="40159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7" name="Google Shape;7277;p132"/>
              <p:cNvSpPr/>
              <p:nvPr/>
            </p:nvSpPr>
            <p:spPr>
              <a:xfrm flipH="1">
                <a:off x="45967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8" name="Google Shape;7278;p132"/>
              <p:cNvSpPr/>
              <p:nvPr/>
            </p:nvSpPr>
            <p:spPr>
              <a:xfrm flipH="1">
                <a:off x="51775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9" name="Google Shape;7279;p132"/>
              <p:cNvSpPr/>
              <p:nvPr/>
            </p:nvSpPr>
            <p:spPr>
              <a:xfrm flipH="1">
                <a:off x="28543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0" name="Google Shape;7280;p132"/>
              <p:cNvSpPr/>
              <p:nvPr/>
            </p:nvSpPr>
            <p:spPr>
              <a:xfrm flipH="1">
                <a:off x="34351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1" name="Google Shape;7281;p132"/>
              <p:cNvSpPr/>
              <p:nvPr/>
            </p:nvSpPr>
            <p:spPr>
              <a:xfrm flipH="1">
                <a:off x="40159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2" name="Google Shape;7282;p132"/>
              <p:cNvSpPr/>
              <p:nvPr/>
            </p:nvSpPr>
            <p:spPr>
              <a:xfrm flipH="1">
                <a:off x="45967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3" name="Google Shape;7283;p132"/>
              <p:cNvSpPr/>
              <p:nvPr/>
            </p:nvSpPr>
            <p:spPr>
              <a:xfrm flipH="1">
                <a:off x="51775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4" name="Google Shape;7284;p132"/>
              <p:cNvSpPr/>
              <p:nvPr/>
            </p:nvSpPr>
            <p:spPr>
              <a:xfrm flipH="1">
                <a:off x="28543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5" name="Google Shape;7285;p132"/>
              <p:cNvSpPr/>
              <p:nvPr/>
            </p:nvSpPr>
            <p:spPr>
              <a:xfrm flipH="1">
                <a:off x="34351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6" name="Google Shape;7286;p132"/>
              <p:cNvSpPr/>
              <p:nvPr/>
            </p:nvSpPr>
            <p:spPr>
              <a:xfrm flipH="1">
                <a:off x="40159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7" name="Google Shape;7287;p132"/>
              <p:cNvSpPr/>
              <p:nvPr/>
            </p:nvSpPr>
            <p:spPr>
              <a:xfrm flipH="1">
                <a:off x="45967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8" name="Google Shape;7288;p132"/>
              <p:cNvSpPr/>
              <p:nvPr/>
            </p:nvSpPr>
            <p:spPr>
              <a:xfrm flipH="1">
                <a:off x="51775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9" name="Google Shape;7289;p132"/>
              <p:cNvSpPr/>
              <p:nvPr/>
            </p:nvSpPr>
            <p:spPr>
              <a:xfrm flipH="1">
                <a:off x="28543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0" name="Google Shape;7290;p132"/>
              <p:cNvSpPr/>
              <p:nvPr/>
            </p:nvSpPr>
            <p:spPr>
              <a:xfrm flipH="1">
                <a:off x="34351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1" name="Google Shape;7291;p132"/>
              <p:cNvSpPr/>
              <p:nvPr/>
            </p:nvSpPr>
            <p:spPr>
              <a:xfrm flipH="1">
                <a:off x="40159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2" name="Google Shape;7292;p132"/>
              <p:cNvSpPr/>
              <p:nvPr/>
            </p:nvSpPr>
            <p:spPr>
              <a:xfrm flipH="1">
                <a:off x="45967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3" name="Google Shape;7293;p132"/>
              <p:cNvSpPr/>
              <p:nvPr/>
            </p:nvSpPr>
            <p:spPr>
              <a:xfrm flipH="1">
                <a:off x="51775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4" name="Google Shape;7294;p132"/>
              <p:cNvSpPr/>
              <p:nvPr/>
            </p:nvSpPr>
            <p:spPr>
              <a:xfrm flipH="1">
                <a:off x="28543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5" name="Google Shape;7295;p132"/>
              <p:cNvSpPr/>
              <p:nvPr/>
            </p:nvSpPr>
            <p:spPr>
              <a:xfrm flipH="1">
                <a:off x="34351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6" name="Google Shape;7296;p132"/>
              <p:cNvSpPr/>
              <p:nvPr/>
            </p:nvSpPr>
            <p:spPr>
              <a:xfrm flipH="1">
                <a:off x="40159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7" name="Google Shape;7297;p132"/>
              <p:cNvSpPr/>
              <p:nvPr/>
            </p:nvSpPr>
            <p:spPr>
              <a:xfrm flipH="1">
                <a:off x="45967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8" name="Google Shape;7298;p132"/>
              <p:cNvSpPr/>
              <p:nvPr/>
            </p:nvSpPr>
            <p:spPr>
              <a:xfrm flipH="1">
                <a:off x="51775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299" name="Google Shape;7299;p132"/>
          <p:cNvGrpSpPr/>
          <p:nvPr/>
        </p:nvGrpSpPr>
        <p:grpSpPr>
          <a:xfrm>
            <a:off x="2086840" y="1124425"/>
            <a:ext cx="921407" cy="797461"/>
            <a:chOff x="3229840" y="362425"/>
            <a:chExt cx="921407" cy="797461"/>
          </a:xfrm>
        </p:grpSpPr>
        <p:sp>
          <p:nvSpPr>
            <p:cNvPr id="7300" name="Google Shape;7300;p132"/>
            <p:cNvSpPr/>
            <p:nvPr/>
          </p:nvSpPr>
          <p:spPr>
            <a:xfrm flipH="1">
              <a:off x="3311643" y="445855"/>
              <a:ext cx="757800" cy="6306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1" name="Google Shape;7301;p132"/>
            <p:cNvSpPr/>
            <p:nvPr/>
          </p:nvSpPr>
          <p:spPr>
            <a:xfrm flipH="1">
              <a:off x="3393447" y="362425"/>
              <a:ext cx="757800" cy="6306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2" name="Google Shape;7302;p132"/>
            <p:cNvSpPr/>
            <p:nvPr/>
          </p:nvSpPr>
          <p:spPr>
            <a:xfrm flipH="1">
              <a:off x="3229840" y="529286"/>
              <a:ext cx="757800" cy="6306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3" name="Google Shape;7303;p132"/>
          <p:cNvGrpSpPr/>
          <p:nvPr/>
        </p:nvGrpSpPr>
        <p:grpSpPr>
          <a:xfrm>
            <a:off x="2086840" y="2351461"/>
            <a:ext cx="921400" cy="785200"/>
            <a:chOff x="2467840" y="1786561"/>
            <a:chExt cx="921400" cy="785200"/>
          </a:xfrm>
        </p:grpSpPr>
        <p:sp>
          <p:nvSpPr>
            <p:cNvPr id="7304" name="Google Shape;7304;p132"/>
            <p:cNvSpPr/>
            <p:nvPr/>
          </p:nvSpPr>
          <p:spPr>
            <a:xfrm flipH="1">
              <a:off x="2631440" y="1786561"/>
              <a:ext cx="757800" cy="6306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5" name="Google Shape;7305;p132"/>
            <p:cNvSpPr/>
            <p:nvPr/>
          </p:nvSpPr>
          <p:spPr>
            <a:xfrm flipH="1">
              <a:off x="2549640" y="1863861"/>
              <a:ext cx="757800" cy="6306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6" name="Google Shape;7306;p132"/>
            <p:cNvSpPr/>
            <p:nvPr/>
          </p:nvSpPr>
          <p:spPr>
            <a:xfrm flipH="1">
              <a:off x="2467840" y="1941161"/>
              <a:ext cx="757800" cy="6306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7" name="Google Shape;7307;p132"/>
          <p:cNvGrpSpPr/>
          <p:nvPr/>
        </p:nvGrpSpPr>
        <p:grpSpPr>
          <a:xfrm>
            <a:off x="3459906" y="1047533"/>
            <a:ext cx="877879" cy="877818"/>
            <a:chOff x="5950075" y="854725"/>
            <a:chExt cx="2904000" cy="2668950"/>
          </a:xfrm>
        </p:grpSpPr>
        <p:sp>
          <p:nvSpPr>
            <p:cNvPr id="7308" name="Google Shape;7308;p132"/>
            <p:cNvSpPr/>
            <p:nvPr/>
          </p:nvSpPr>
          <p:spPr>
            <a:xfrm flipH="1">
              <a:off x="5950075" y="854725"/>
              <a:ext cx="2904000" cy="26673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9" name="Google Shape;7309;p132"/>
            <p:cNvSpPr/>
            <p:nvPr/>
          </p:nvSpPr>
          <p:spPr>
            <a:xfrm flipH="1">
              <a:off x="59500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0" name="Google Shape;7310;p132"/>
            <p:cNvSpPr/>
            <p:nvPr/>
          </p:nvSpPr>
          <p:spPr>
            <a:xfrm flipH="1">
              <a:off x="65308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1" name="Google Shape;7311;p132"/>
            <p:cNvSpPr/>
            <p:nvPr/>
          </p:nvSpPr>
          <p:spPr>
            <a:xfrm flipH="1">
              <a:off x="71116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2" name="Google Shape;7312;p132"/>
            <p:cNvSpPr/>
            <p:nvPr/>
          </p:nvSpPr>
          <p:spPr>
            <a:xfrm flipH="1">
              <a:off x="76924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3" name="Google Shape;7313;p132"/>
            <p:cNvSpPr/>
            <p:nvPr/>
          </p:nvSpPr>
          <p:spPr>
            <a:xfrm flipH="1">
              <a:off x="82732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4" name="Google Shape;7314;p132"/>
            <p:cNvSpPr/>
            <p:nvPr/>
          </p:nvSpPr>
          <p:spPr>
            <a:xfrm flipH="1">
              <a:off x="59500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5" name="Google Shape;7315;p132"/>
            <p:cNvSpPr/>
            <p:nvPr/>
          </p:nvSpPr>
          <p:spPr>
            <a:xfrm flipH="1">
              <a:off x="65308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6" name="Google Shape;7316;p132"/>
            <p:cNvSpPr/>
            <p:nvPr/>
          </p:nvSpPr>
          <p:spPr>
            <a:xfrm flipH="1">
              <a:off x="71116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7" name="Google Shape;7317;p132"/>
            <p:cNvSpPr/>
            <p:nvPr/>
          </p:nvSpPr>
          <p:spPr>
            <a:xfrm flipH="1">
              <a:off x="76924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8" name="Google Shape;7318;p132"/>
            <p:cNvSpPr/>
            <p:nvPr/>
          </p:nvSpPr>
          <p:spPr>
            <a:xfrm flipH="1">
              <a:off x="82732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9" name="Google Shape;7319;p132"/>
            <p:cNvSpPr/>
            <p:nvPr/>
          </p:nvSpPr>
          <p:spPr>
            <a:xfrm flipH="1">
              <a:off x="59500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0" name="Google Shape;7320;p132"/>
            <p:cNvSpPr/>
            <p:nvPr/>
          </p:nvSpPr>
          <p:spPr>
            <a:xfrm flipH="1">
              <a:off x="65308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1" name="Google Shape;7321;p132"/>
            <p:cNvSpPr/>
            <p:nvPr/>
          </p:nvSpPr>
          <p:spPr>
            <a:xfrm flipH="1">
              <a:off x="71116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2" name="Google Shape;7322;p132"/>
            <p:cNvSpPr/>
            <p:nvPr/>
          </p:nvSpPr>
          <p:spPr>
            <a:xfrm flipH="1">
              <a:off x="76924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3" name="Google Shape;7323;p132"/>
            <p:cNvSpPr/>
            <p:nvPr/>
          </p:nvSpPr>
          <p:spPr>
            <a:xfrm flipH="1">
              <a:off x="82732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4" name="Google Shape;7324;p132"/>
            <p:cNvSpPr/>
            <p:nvPr/>
          </p:nvSpPr>
          <p:spPr>
            <a:xfrm flipH="1">
              <a:off x="59500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5" name="Google Shape;7325;p132"/>
            <p:cNvSpPr/>
            <p:nvPr/>
          </p:nvSpPr>
          <p:spPr>
            <a:xfrm flipH="1">
              <a:off x="65308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6" name="Google Shape;7326;p132"/>
            <p:cNvSpPr/>
            <p:nvPr/>
          </p:nvSpPr>
          <p:spPr>
            <a:xfrm flipH="1">
              <a:off x="71116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7" name="Google Shape;7327;p132"/>
            <p:cNvSpPr/>
            <p:nvPr/>
          </p:nvSpPr>
          <p:spPr>
            <a:xfrm flipH="1">
              <a:off x="76924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8" name="Google Shape;7328;p132"/>
            <p:cNvSpPr/>
            <p:nvPr/>
          </p:nvSpPr>
          <p:spPr>
            <a:xfrm flipH="1">
              <a:off x="82732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9" name="Google Shape;7329;p132"/>
            <p:cNvSpPr/>
            <p:nvPr/>
          </p:nvSpPr>
          <p:spPr>
            <a:xfrm flipH="1">
              <a:off x="59500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0" name="Google Shape;7330;p132"/>
            <p:cNvSpPr/>
            <p:nvPr/>
          </p:nvSpPr>
          <p:spPr>
            <a:xfrm flipH="1">
              <a:off x="65308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1" name="Google Shape;7331;p132"/>
            <p:cNvSpPr/>
            <p:nvPr/>
          </p:nvSpPr>
          <p:spPr>
            <a:xfrm flipH="1">
              <a:off x="71116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2" name="Google Shape;7332;p132"/>
            <p:cNvSpPr/>
            <p:nvPr/>
          </p:nvSpPr>
          <p:spPr>
            <a:xfrm flipH="1">
              <a:off x="76924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3" name="Google Shape;7333;p132"/>
            <p:cNvSpPr/>
            <p:nvPr/>
          </p:nvSpPr>
          <p:spPr>
            <a:xfrm flipH="1">
              <a:off x="82732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4" name="Google Shape;7334;p132"/>
          <p:cNvGrpSpPr/>
          <p:nvPr/>
        </p:nvGrpSpPr>
        <p:grpSpPr>
          <a:xfrm>
            <a:off x="3460182" y="2230630"/>
            <a:ext cx="877298" cy="879686"/>
            <a:chOff x="2854300" y="1168125"/>
            <a:chExt cx="2904000" cy="2668950"/>
          </a:xfrm>
        </p:grpSpPr>
        <p:sp>
          <p:nvSpPr>
            <p:cNvPr id="7335" name="Google Shape;7335;p132"/>
            <p:cNvSpPr/>
            <p:nvPr/>
          </p:nvSpPr>
          <p:spPr>
            <a:xfrm flipH="1">
              <a:off x="2854300" y="1168125"/>
              <a:ext cx="2904000" cy="26673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6" name="Google Shape;7336;p132"/>
            <p:cNvSpPr/>
            <p:nvPr/>
          </p:nvSpPr>
          <p:spPr>
            <a:xfrm flipH="1">
              <a:off x="28543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7" name="Google Shape;7337;p132"/>
            <p:cNvSpPr/>
            <p:nvPr/>
          </p:nvSpPr>
          <p:spPr>
            <a:xfrm flipH="1">
              <a:off x="34351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8" name="Google Shape;7338;p132"/>
            <p:cNvSpPr/>
            <p:nvPr/>
          </p:nvSpPr>
          <p:spPr>
            <a:xfrm flipH="1">
              <a:off x="40159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9" name="Google Shape;7339;p132"/>
            <p:cNvSpPr/>
            <p:nvPr/>
          </p:nvSpPr>
          <p:spPr>
            <a:xfrm flipH="1">
              <a:off x="45967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0" name="Google Shape;7340;p132"/>
            <p:cNvSpPr/>
            <p:nvPr/>
          </p:nvSpPr>
          <p:spPr>
            <a:xfrm flipH="1">
              <a:off x="51775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1" name="Google Shape;7341;p132"/>
            <p:cNvSpPr/>
            <p:nvPr/>
          </p:nvSpPr>
          <p:spPr>
            <a:xfrm flipH="1">
              <a:off x="28543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2" name="Google Shape;7342;p132"/>
            <p:cNvSpPr/>
            <p:nvPr/>
          </p:nvSpPr>
          <p:spPr>
            <a:xfrm flipH="1">
              <a:off x="34351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3" name="Google Shape;7343;p132"/>
            <p:cNvSpPr/>
            <p:nvPr/>
          </p:nvSpPr>
          <p:spPr>
            <a:xfrm flipH="1">
              <a:off x="40159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4" name="Google Shape;7344;p132"/>
            <p:cNvSpPr/>
            <p:nvPr/>
          </p:nvSpPr>
          <p:spPr>
            <a:xfrm flipH="1">
              <a:off x="45967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5" name="Google Shape;7345;p132"/>
            <p:cNvSpPr/>
            <p:nvPr/>
          </p:nvSpPr>
          <p:spPr>
            <a:xfrm flipH="1">
              <a:off x="51775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6" name="Google Shape;7346;p132"/>
            <p:cNvSpPr/>
            <p:nvPr/>
          </p:nvSpPr>
          <p:spPr>
            <a:xfrm flipH="1">
              <a:off x="28543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7" name="Google Shape;7347;p132"/>
            <p:cNvSpPr/>
            <p:nvPr/>
          </p:nvSpPr>
          <p:spPr>
            <a:xfrm flipH="1">
              <a:off x="34351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8" name="Google Shape;7348;p132"/>
            <p:cNvSpPr/>
            <p:nvPr/>
          </p:nvSpPr>
          <p:spPr>
            <a:xfrm flipH="1">
              <a:off x="40159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9" name="Google Shape;7349;p132"/>
            <p:cNvSpPr/>
            <p:nvPr/>
          </p:nvSpPr>
          <p:spPr>
            <a:xfrm flipH="1">
              <a:off x="45967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0" name="Google Shape;7350;p132"/>
            <p:cNvSpPr/>
            <p:nvPr/>
          </p:nvSpPr>
          <p:spPr>
            <a:xfrm flipH="1">
              <a:off x="51775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1" name="Google Shape;7351;p132"/>
            <p:cNvSpPr/>
            <p:nvPr/>
          </p:nvSpPr>
          <p:spPr>
            <a:xfrm flipH="1">
              <a:off x="28543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2" name="Google Shape;7352;p132"/>
            <p:cNvSpPr/>
            <p:nvPr/>
          </p:nvSpPr>
          <p:spPr>
            <a:xfrm flipH="1">
              <a:off x="34351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3" name="Google Shape;7353;p132"/>
            <p:cNvSpPr/>
            <p:nvPr/>
          </p:nvSpPr>
          <p:spPr>
            <a:xfrm flipH="1">
              <a:off x="40159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4" name="Google Shape;7354;p132"/>
            <p:cNvSpPr/>
            <p:nvPr/>
          </p:nvSpPr>
          <p:spPr>
            <a:xfrm flipH="1">
              <a:off x="45967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5" name="Google Shape;7355;p132"/>
            <p:cNvSpPr/>
            <p:nvPr/>
          </p:nvSpPr>
          <p:spPr>
            <a:xfrm flipH="1">
              <a:off x="51775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6" name="Google Shape;7356;p132"/>
            <p:cNvSpPr/>
            <p:nvPr/>
          </p:nvSpPr>
          <p:spPr>
            <a:xfrm flipH="1">
              <a:off x="28543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7" name="Google Shape;7357;p132"/>
            <p:cNvSpPr/>
            <p:nvPr/>
          </p:nvSpPr>
          <p:spPr>
            <a:xfrm flipH="1">
              <a:off x="34351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8" name="Google Shape;7358;p132"/>
            <p:cNvSpPr/>
            <p:nvPr/>
          </p:nvSpPr>
          <p:spPr>
            <a:xfrm flipH="1">
              <a:off x="40159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9" name="Google Shape;7359;p132"/>
            <p:cNvSpPr/>
            <p:nvPr/>
          </p:nvSpPr>
          <p:spPr>
            <a:xfrm flipH="1">
              <a:off x="45967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0" name="Google Shape;7360;p132"/>
            <p:cNvSpPr/>
            <p:nvPr/>
          </p:nvSpPr>
          <p:spPr>
            <a:xfrm flipH="1">
              <a:off x="51775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7361" name="Google Shape;7361;p132"/>
          <p:cNvCxnSpPr>
            <a:stCxn id="7234" idx="1"/>
            <a:endCxn id="7302" idx="3"/>
          </p:cNvCxnSpPr>
          <p:nvPr/>
        </p:nvCxnSpPr>
        <p:spPr>
          <a:xfrm rot="10800000" flipH="1">
            <a:off x="1631510" y="1606614"/>
            <a:ext cx="455400" cy="624000"/>
          </a:xfrm>
          <a:prstGeom prst="curvedConnector3">
            <a:avLst>
              <a:gd name="adj1" fmla="val 49992"/>
            </a:avLst>
          </a:prstGeom>
          <a:noFill/>
          <a:ln w="9525" cap="flat" cmpd="sng">
            <a:solidFill>
              <a:srgbClr val="595959"/>
            </a:solidFill>
            <a:prstDash val="solid"/>
            <a:round/>
            <a:headEnd type="none" w="med" len="med"/>
            <a:tailEnd type="none" w="med" len="med"/>
          </a:ln>
        </p:spPr>
      </p:cxnSp>
      <p:cxnSp>
        <p:nvCxnSpPr>
          <p:cNvPr id="7362" name="Google Shape;7362;p132"/>
          <p:cNvCxnSpPr>
            <a:stCxn id="7234" idx="1"/>
            <a:endCxn id="7306" idx="3"/>
          </p:cNvCxnSpPr>
          <p:nvPr/>
        </p:nvCxnSpPr>
        <p:spPr>
          <a:xfrm>
            <a:off x="1631510" y="2230614"/>
            <a:ext cx="455400" cy="590700"/>
          </a:xfrm>
          <a:prstGeom prst="curvedConnector3">
            <a:avLst>
              <a:gd name="adj1" fmla="val 49992"/>
            </a:avLst>
          </a:prstGeom>
          <a:noFill/>
          <a:ln w="9525" cap="flat" cmpd="sng">
            <a:solidFill>
              <a:srgbClr val="595959"/>
            </a:solidFill>
            <a:prstDash val="solid"/>
            <a:round/>
            <a:headEnd type="none" w="med" len="med"/>
            <a:tailEnd type="none" w="med" len="med"/>
          </a:ln>
        </p:spPr>
      </p:cxnSp>
      <p:cxnSp>
        <p:nvCxnSpPr>
          <p:cNvPr id="7363" name="Google Shape;7363;p132"/>
          <p:cNvCxnSpPr/>
          <p:nvPr/>
        </p:nvCxnSpPr>
        <p:spPr>
          <a:xfrm>
            <a:off x="3019250" y="1485550"/>
            <a:ext cx="360300" cy="1800"/>
          </a:xfrm>
          <a:prstGeom prst="straightConnector1">
            <a:avLst/>
          </a:prstGeom>
          <a:noFill/>
          <a:ln w="9525" cap="flat" cmpd="sng">
            <a:solidFill>
              <a:srgbClr val="595959"/>
            </a:solidFill>
            <a:prstDash val="dash"/>
            <a:round/>
            <a:headEnd type="none" w="med" len="med"/>
            <a:tailEnd type="triangle" w="med" len="med"/>
          </a:ln>
        </p:spPr>
      </p:cxnSp>
      <p:cxnSp>
        <p:nvCxnSpPr>
          <p:cNvPr id="7364" name="Google Shape;7364;p132"/>
          <p:cNvCxnSpPr/>
          <p:nvPr/>
        </p:nvCxnSpPr>
        <p:spPr>
          <a:xfrm>
            <a:off x="3019250" y="2743150"/>
            <a:ext cx="360300" cy="1800"/>
          </a:xfrm>
          <a:prstGeom prst="straightConnector1">
            <a:avLst/>
          </a:prstGeom>
          <a:noFill/>
          <a:ln w="9525" cap="flat" cmpd="sng">
            <a:solidFill>
              <a:srgbClr val="595959"/>
            </a:solidFill>
            <a:prstDash val="dash"/>
            <a:round/>
            <a:headEnd type="none" w="med" len="med"/>
            <a:tailEnd type="triangle" w="med" len="med"/>
          </a:ln>
        </p:spPr>
      </p:cxnSp>
      <p:sp>
        <p:nvSpPr>
          <p:cNvPr id="7365" name="Google Shape;7365;p132"/>
          <p:cNvSpPr txBox="1"/>
          <p:nvPr/>
        </p:nvSpPr>
        <p:spPr>
          <a:xfrm>
            <a:off x="733300" y="2928750"/>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NxNx3</a:t>
            </a:r>
            <a:endParaRPr sz="1100">
              <a:latin typeface="Consolas"/>
              <a:ea typeface="Consolas"/>
              <a:cs typeface="Consolas"/>
              <a:sym typeface="Consolas"/>
            </a:endParaRPr>
          </a:p>
        </p:txBody>
      </p:sp>
      <p:sp>
        <p:nvSpPr>
          <p:cNvPr id="7366" name="Google Shape;7366;p132"/>
          <p:cNvSpPr txBox="1"/>
          <p:nvPr/>
        </p:nvSpPr>
        <p:spPr>
          <a:xfrm>
            <a:off x="4337475" y="1382488"/>
            <a:ext cx="282000" cy="20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+b1</a:t>
            </a:r>
            <a:endParaRPr sz="1100">
              <a:latin typeface="Consolas"/>
              <a:ea typeface="Consolas"/>
              <a:cs typeface="Consolas"/>
              <a:sym typeface="Consolas"/>
            </a:endParaRPr>
          </a:p>
        </p:txBody>
      </p:sp>
      <p:sp>
        <p:nvSpPr>
          <p:cNvPr id="7367" name="Google Shape;7367;p132"/>
          <p:cNvSpPr txBox="1"/>
          <p:nvPr/>
        </p:nvSpPr>
        <p:spPr>
          <a:xfrm>
            <a:off x="4337475" y="2535250"/>
            <a:ext cx="282000" cy="20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+b2</a:t>
            </a:r>
            <a:endParaRPr sz="1100">
              <a:latin typeface="Consolas"/>
              <a:ea typeface="Consolas"/>
              <a:cs typeface="Consolas"/>
              <a:sym typeface="Consolas"/>
            </a:endParaRPr>
          </a:p>
        </p:txBody>
      </p:sp>
      <p:sp>
        <p:nvSpPr>
          <p:cNvPr id="7368" name="Google Shape;7368;p132"/>
          <p:cNvSpPr txBox="1"/>
          <p:nvPr/>
        </p:nvSpPr>
        <p:spPr>
          <a:xfrm>
            <a:off x="3649225" y="3192475"/>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MxM</a:t>
            </a:r>
            <a:endParaRPr sz="1100">
              <a:latin typeface="Consolas"/>
              <a:ea typeface="Consolas"/>
              <a:cs typeface="Consolas"/>
              <a:sym typeface="Consolas"/>
            </a:endParaRPr>
          </a:p>
        </p:txBody>
      </p:sp>
      <p:sp>
        <p:nvSpPr>
          <p:cNvPr id="7369" name="Google Shape;7369;p132"/>
          <p:cNvSpPr txBox="1"/>
          <p:nvPr/>
        </p:nvSpPr>
        <p:spPr>
          <a:xfrm>
            <a:off x="3649238" y="784250"/>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MxM</a:t>
            </a:r>
            <a:endParaRPr sz="1100">
              <a:latin typeface="Consolas"/>
              <a:ea typeface="Consolas"/>
              <a:cs typeface="Consolas"/>
              <a:sym typeface="Consolas"/>
            </a:endParaRPr>
          </a:p>
        </p:txBody>
      </p:sp>
      <p:cxnSp>
        <p:nvCxnSpPr>
          <p:cNvPr id="7370" name="Google Shape;7370;p132"/>
          <p:cNvCxnSpPr/>
          <p:nvPr/>
        </p:nvCxnSpPr>
        <p:spPr>
          <a:xfrm>
            <a:off x="4648200" y="1485538"/>
            <a:ext cx="274200" cy="1800"/>
          </a:xfrm>
          <a:prstGeom prst="straightConnector1">
            <a:avLst/>
          </a:prstGeom>
          <a:noFill/>
          <a:ln w="9525" cap="flat" cmpd="sng">
            <a:solidFill>
              <a:srgbClr val="595959"/>
            </a:solidFill>
            <a:prstDash val="dash"/>
            <a:round/>
            <a:headEnd type="none" w="med" len="med"/>
            <a:tailEnd type="triangle" w="med" len="med"/>
          </a:ln>
        </p:spPr>
      </p:cxnSp>
      <p:cxnSp>
        <p:nvCxnSpPr>
          <p:cNvPr id="7371" name="Google Shape;7371;p132"/>
          <p:cNvCxnSpPr/>
          <p:nvPr/>
        </p:nvCxnSpPr>
        <p:spPr>
          <a:xfrm>
            <a:off x="4633075" y="2608600"/>
            <a:ext cx="274200" cy="1800"/>
          </a:xfrm>
          <a:prstGeom prst="straightConnector1">
            <a:avLst/>
          </a:prstGeom>
          <a:noFill/>
          <a:ln w="9525" cap="flat" cmpd="sng">
            <a:solidFill>
              <a:srgbClr val="595959"/>
            </a:solidFill>
            <a:prstDash val="dash"/>
            <a:round/>
            <a:headEnd type="none" w="med" len="med"/>
            <a:tailEnd type="triangle" w="med" len="med"/>
          </a:ln>
        </p:spPr>
      </p:cxnSp>
      <p:grpSp>
        <p:nvGrpSpPr>
          <p:cNvPr id="7372" name="Google Shape;7372;p132"/>
          <p:cNvGrpSpPr/>
          <p:nvPr/>
        </p:nvGrpSpPr>
        <p:grpSpPr>
          <a:xfrm>
            <a:off x="4983906" y="1047533"/>
            <a:ext cx="877879" cy="877818"/>
            <a:chOff x="5950075" y="854725"/>
            <a:chExt cx="2904000" cy="2668950"/>
          </a:xfrm>
        </p:grpSpPr>
        <p:sp>
          <p:nvSpPr>
            <p:cNvPr id="7373" name="Google Shape;7373;p132"/>
            <p:cNvSpPr/>
            <p:nvPr/>
          </p:nvSpPr>
          <p:spPr>
            <a:xfrm flipH="1">
              <a:off x="5950075" y="854725"/>
              <a:ext cx="2904000" cy="26673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4" name="Google Shape;7374;p132"/>
            <p:cNvSpPr/>
            <p:nvPr/>
          </p:nvSpPr>
          <p:spPr>
            <a:xfrm flipH="1">
              <a:off x="59500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5" name="Google Shape;7375;p132"/>
            <p:cNvSpPr/>
            <p:nvPr/>
          </p:nvSpPr>
          <p:spPr>
            <a:xfrm flipH="1">
              <a:off x="65308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6" name="Google Shape;7376;p132"/>
            <p:cNvSpPr/>
            <p:nvPr/>
          </p:nvSpPr>
          <p:spPr>
            <a:xfrm flipH="1">
              <a:off x="71116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7" name="Google Shape;7377;p132"/>
            <p:cNvSpPr/>
            <p:nvPr/>
          </p:nvSpPr>
          <p:spPr>
            <a:xfrm flipH="1">
              <a:off x="76924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8" name="Google Shape;7378;p132"/>
            <p:cNvSpPr/>
            <p:nvPr/>
          </p:nvSpPr>
          <p:spPr>
            <a:xfrm flipH="1">
              <a:off x="82732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9" name="Google Shape;7379;p132"/>
            <p:cNvSpPr/>
            <p:nvPr/>
          </p:nvSpPr>
          <p:spPr>
            <a:xfrm flipH="1">
              <a:off x="59500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0" name="Google Shape;7380;p132"/>
            <p:cNvSpPr/>
            <p:nvPr/>
          </p:nvSpPr>
          <p:spPr>
            <a:xfrm flipH="1">
              <a:off x="65308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1" name="Google Shape;7381;p132"/>
            <p:cNvSpPr/>
            <p:nvPr/>
          </p:nvSpPr>
          <p:spPr>
            <a:xfrm flipH="1">
              <a:off x="71116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2" name="Google Shape;7382;p132"/>
            <p:cNvSpPr/>
            <p:nvPr/>
          </p:nvSpPr>
          <p:spPr>
            <a:xfrm flipH="1">
              <a:off x="76924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3" name="Google Shape;7383;p132"/>
            <p:cNvSpPr/>
            <p:nvPr/>
          </p:nvSpPr>
          <p:spPr>
            <a:xfrm flipH="1">
              <a:off x="82732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4" name="Google Shape;7384;p132"/>
            <p:cNvSpPr/>
            <p:nvPr/>
          </p:nvSpPr>
          <p:spPr>
            <a:xfrm flipH="1">
              <a:off x="59500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5" name="Google Shape;7385;p132"/>
            <p:cNvSpPr/>
            <p:nvPr/>
          </p:nvSpPr>
          <p:spPr>
            <a:xfrm flipH="1">
              <a:off x="65308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6" name="Google Shape;7386;p132"/>
            <p:cNvSpPr/>
            <p:nvPr/>
          </p:nvSpPr>
          <p:spPr>
            <a:xfrm flipH="1">
              <a:off x="71116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7" name="Google Shape;7387;p132"/>
            <p:cNvSpPr/>
            <p:nvPr/>
          </p:nvSpPr>
          <p:spPr>
            <a:xfrm flipH="1">
              <a:off x="76924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8" name="Google Shape;7388;p132"/>
            <p:cNvSpPr/>
            <p:nvPr/>
          </p:nvSpPr>
          <p:spPr>
            <a:xfrm flipH="1">
              <a:off x="82732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9" name="Google Shape;7389;p132"/>
            <p:cNvSpPr/>
            <p:nvPr/>
          </p:nvSpPr>
          <p:spPr>
            <a:xfrm flipH="1">
              <a:off x="59500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0" name="Google Shape;7390;p132"/>
            <p:cNvSpPr/>
            <p:nvPr/>
          </p:nvSpPr>
          <p:spPr>
            <a:xfrm flipH="1">
              <a:off x="65308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1" name="Google Shape;7391;p132"/>
            <p:cNvSpPr/>
            <p:nvPr/>
          </p:nvSpPr>
          <p:spPr>
            <a:xfrm flipH="1">
              <a:off x="71116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2" name="Google Shape;7392;p132"/>
            <p:cNvSpPr/>
            <p:nvPr/>
          </p:nvSpPr>
          <p:spPr>
            <a:xfrm flipH="1">
              <a:off x="76924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3" name="Google Shape;7393;p132"/>
            <p:cNvSpPr/>
            <p:nvPr/>
          </p:nvSpPr>
          <p:spPr>
            <a:xfrm flipH="1">
              <a:off x="82732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4" name="Google Shape;7394;p132"/>
            <p:cNvSpPr/>
            <p:nvPr/>
          </p:nvSpPr>
          <p:spPr>
            <a:xfrm flipH="1">
              <a:off x="59500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5" name="Google Shape;7395;p132"/>
            <p:cNvSpPr/>
            <p:nvPr/>
          </p:nvSpPr>
          <p:spPr>
            <a:xfrm flipH="1">
              <a:off x="65308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6" name="Google Shape;7396;p132"/>
            <p:cNvSpPr/>
            <p:nvPr/>
          </p:nvSpPr>
          <p:spPr>
            <a:xfrm flipH="1">
              <a:off x="71116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7" name="Google Shape;7397;p132"/>
            <p:cNvSpPr/>
            <p:nvPr/>
          </p:nvSpPr>
          <p:spPr>
            <a:xfrm flipH="1">
              <a:off x="76924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8" name="Google Shape;7398;p132"/>
            <p:cNvSpPr/>
            <p:nvPr/>
          </p:nvSpPr>
          <p:spPr>
            <a:xfrm flipH="1">
              <a:off x="82732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9" name="Google Shape;7399;p132"/>
          <p:cNvGrpSpPr/>
          <p:nvPr/>
        </p:nvGrpSpPr>
        <p:grpSpPr>
          <a:xfrm>
            <a:off x="4984182" y="2230630"/>
            <a:ext cx="877298" cy="879686"/>
            <a:chOff x="2854300" y="1168125"/>
            <a:chExt cx="2904000" cy="2668950"/>
          </a:xfrm>
        </p:grpSpPr>
        <p:sp>
          <p:nvSpPr>
            <p:cNvPr id="7400" name="Google Shape;7400;p132"/>
            <p:cNvSpPr/>
            <p:nvPr/>
          </p:nvSpPr>
          <p:spPr>
            <a:xfrm flipH="1">
              <a:off x="2854300" y="1168125"/>
              <a:ext cx="2904000" cy="26673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1" name="Google Shape;7401;p132"/>
            <p:cNvSpPr/>
            <p:nvPr/>
          </p:nvSpPr>
          <p:spPr>
            <a:xfrm flipH="1">
              <a:off x="28543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2" name="Google Shape;7402;p132"/>
            <p:cNvSpPr/>
            <p:nvPr/>
          </p:nvSpPr>
          <p:spPr>
            <a:xfrm flipH="1">
              <a:off x="34351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3" name="Google Shape;7403;p132"/>
            <p:cNvSpPr/>
            <p:nvPr/>
          </p:nvSpPr>
          <p:spPr>
            <a:xfrm flipH="1">
              <a:off x="40159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4" name="Google Shape;7404;p132"/>
            <p:cNvSpPr/>
            <p:nvPr/>
          </p:nvSpPr>
          <p:spPr>
            <a:xfrm flipH="1">
              <a:off x="45967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5" name="Google Shape;7405;p132"/>
            <p:cNvSpPr/>
            <p:nvPr/>
          </p:nvSpPr>
          <p:spPr>
            <a:xfrm flipH="1">
              <a:off x="51775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6" name="Google Shape;7406;p132"/>
            <p:cNvSpPr/>
            <p:nvPr/>
          </p:nvSpPr>
          <p:spPr>
            <a:xfrm flipH="1">
              <a:off x="28543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7" name="Google Shape;7407;p132"/>
            <p:cNvSpPr/>
            <p:nvPr/>
          </p:nvSpPr>
          <p:spPr>
            <a:xfrm flipH="1">
              <a:off x="34351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8" name="Google Shape;7408;p132"/>
            <p:cNvSpPr/>
            <p:nvPr/>
          </p:nvSpPr>
          <p:spPr>
            <a:xfrm flipH="1">
              <a:off x="40159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9" name="Google Shape;7409;p132"/>
            <p:cNvSpPr/>
            <p:nvPr/>
          </p:nvSpPr>
          <p:spPr>
            <a:xfrm flipH="1">
              <a:off x="45967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0" name="Google Shape;7410;p132"/>
            <p:cNvSpPr/>
            <p:nvPr/>
          </p:nvSpPr>
          <p:spPr>
            <a:xfrm flipH="1">
              <a:off x="51775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1" name="Google Shape;7411;p132"/>
            <p:cNvSpPr/>
            <p:nvPr/>
          </p:nvSpPr>
          <p:spPr>
            <a:xfrm flipH="1">
              <a:off x="28543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2" name="Google Shape;7412;p132"/>
            <p:cNvSpPr/>
            <p:nvPr/>
          </p:nvSpPr>
          <p:spPr>
            <a:xfrm flipH="1">
              <a:off x="34351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3" name="Google Shape;7413;p132"/>
            <p:cNvSpPr/>
            <p:nvPr/>
          </p:nvSpPr>
          <p:spPr>
            <a:xfrm flipH="1">
              <a:off x="40159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4" name="Google Shape;7414;p132"/>
            <p:cNvSpPr/>
            <p:nvPr/>
          </p:nvSpPr>
          <p:spPr>
            <a:xfrm flipH="1">
              <a:off x="45967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5" name="Google Shape;7415;p132"/>
            <p:cNvSpPr/>
            <p:nvPr/>
          </p:nvSpPr>
          <p:spPr>
            <a:xfrm flipH="1">
              <a:off x="51775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6" name="Google Shape;7416;p132"/>
            <p:cNvSpPr/>
            <p:nvPr/>
          </p:nvSpPr>
          <p:spPr>
            <a:xfrm flipH="1">
              <a:off x="28543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7" name="Google Shape;7417;p132"/>
            <p:cNvSpPr/>
            <p:nvPr/>
          </p:nvSpPr>
          <p:spPr>
            <a:xfrm flipH="1">
              <a:off x="34351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8" name="Google Shape;7418;p132"/>
            <p:cNvSpPr/>
            <p:nvPr/>
          </p:nvSpPr>
          <p:spPr>
            <a:xfrm flipH="1">
              <a:off x="40159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9" name="Google Shape;7419;p132"/>
            <p:cNvSpPr/>
            <p:nvPr/>
          </p:nvSpPr>
          <p:spPr>
            <a:xfrm flipH="1">
              <a:off x="45967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0" name="Google Shape;7420;p132"/>
            <p:cNvSpPr/>
            <p:nvPr/>
          </p:nvSpPr>
          <p:spPr>
            <a:xfrm flipH="1">
              <a:off x="51775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1" name="Google Shape;7421;p132"/>
            <p:cNvSpPr/>
            <p:nvPr/>
          </p:nvSpPr>
          <p:spPr>
            <a:xfrm flipH="1">
              <a:off x="28543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2" name="Google Shape;7422;p132"/>
            <p:cNvSpPr/>
            <p:nvPr/>
          </p:nvSpPr>
          <p:spPr>
            <a:xfrm flipH="1">
              <a:off x="34351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3" name="Google Shape;7423;p132"/>
            <p:cNvSpPr/>
            <p:nvPr/>
          </p:nvSpPr>
          <p:spPr>
            <a:xfrm flipH="1">
              <a:off x="40159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4" name="Google Shape;7424;p132"/>
            <p:cNvSpPr/>
            <p:nvPr/>
          </p:nvSpPr>
          <p:spPr>
            <a:xfrm flipH="1">
              <a:off x="45967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5" name="Google Shape;7425;p132"/>
            <p:cNvSpPr/>
            <p:nvPr/>
          </p:nvSpPr>
          <p:spPr>
            <a:xfrm flipH="1">
              <a:off x="51775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26" name="Google Shape;7426;p132"/>
          <p:cNvSpPr txBox="1"/>
          <p:nvPr/>
        </p:nvSpPr>
        <p:spPr>
          <a:xfrm>
            <a:off x="5861775" y="1382500"/>
            <a:ext cx="282000" cy="20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+b1</a:t>
            </a:r>
            <a:endParaRPr sz="1100">
              <a:latin typeface="Consolas"/>
              <a:ea typeface="Consolas"/>
              <a:cs typeface="Consolas"/>
              <a:sym typeface="Consolas"/>
            </a:endParaRPr>
          </a:p>
        </p:txBody>
      </p:sp>
      <p:sp>
        <p:nvSpPr>
          <p:cNvPr id="7427" name="Google Shape;7427;p132"/>
          <p:cNvSpPr txBox="1"/>
          <p:nvPr/>
        </p:nvSpPr>
        <p:spPr>
          <a:xfrm>
            <a:off x="5861775" y="2566525"/>
            <a:ext cx="282000" cy="20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+b2</a:t>
            </a:r>
            <a:endParaRPr sz="1100">
              <a:latin typeface="Consolas"/>
              <a:ea typeface="Consolas"/>
              <a:cs typeface="Consolas"/>
              <a:sym typeface="Consolas"/>
            </a:endParaRPr>
          </a:p>
        </p:txBody>
      </p:sp>
      <p:sp>
        <p:nvSpPr>
          <p:cNvPr id="7428" name="Google Shape;7428;p132"/>
          <p:cNvSpPr/>
          <p:nvPr/>
        </p:nvSpPr>
        <p:spPr>
          <a:xfrm>
            <a:off x="4861500" y="971050"/>
            <a:ext cx="1329900" cy="1030800"/>
          </a:xfrm>
          <a:prstGeom prst="bracketPair">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9" name="Google Shape;7429;p132"/>
          <p:cNvSpPr/>
          <p:nvPr/>
        </p:nvSpPr>
        <p:spPr>
          <a:xfrm>
            <a:off x="4861500" y="2155075"/>
            <a:ext cx="1329900" cy="1030800"/>
          </a:xfrm>
          <a:prstGeom prst="bracketPair">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0" name="Google Shape;7430;p132"/>
          <p:cNvSpPr txBox="1"/>
          <p:nvPr/>
        </p:nvSpPr>
        <p:spPr>
          <a:xfrm>
            <a:off x="5692200" y="3192475"/>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ReLU</a:t>
            </a:r>
            <a:endParaRPr sz="1100">
              <a:latin typeface="Consolas"/>
              <a:ea typeface="Consolas"/>
              <a:cs typeface="Consolas"/>
              <a:sym typeface="Consolas"/>
            </a:endParaRPr>
          </a:p>
        </p:txBody>
      </p:sp>
      <p:sp>
        <p:nvSpPr>
          <p:cNvPr id="7431" name="Google Shape;7431;p132"/>
          <p:cNvSpPr txBox="1"/>
          <p:nvPr/>
        </p:nvSpPr>
        <p:spPr>
          <a:xfrm>
            <a:off x="5692200" y="784250"/>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ReLU</a:t>
            </a:r>
            <a:endParaRPr sz="1100">
              <a:latin typeface="Consolas"/>
              <a:ea typeface="Consolas"/>
              <a:cs typeface="Consolas"/>
              <a:sym typeface="Consolas"/>
            </a:endParaRPr>
          </a:p>
        </p:txBody>
      </p:sp>
      <p:grpSp>
        <p:nvGrpSpPr>
          <p:cNvPr id="7432" name="Google Shape;7432;p132"/>
          <p:cNvGrpSpPr/>
          <p:nvPr/>
        </p:nvGrpSpPr>
        <p:grpSpPr>
          <a:xfrm>
            <a:off x="6585831" y="1047533"/>
            <a:ext cx="877879" cy="877818"/>
            <a:chOff x="5950075" y="854725"/>
            <a:chExt cx="2904000" cy="2668950"/>
          </a:xfrm>
        </p:grpSpPr>
        <p:sp>
          <p:nvSpPr>
            <p:cNvPr id="7433" name="Google Shape;7433;p132"/>
            <p:cNvSpPr/>
            <p:nvPr/>
          </p:nvSpPr>
          <p:spPr>
            <a:xfrm flipH="1">
              <a:off x="5950075" y="854725"/>
              <a:ext cx="2904000" cy="26673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4" name="Google Shape;7434;p132"/>
            <p:cNvSpPr/>
            <p:nvPr/>
          </p:nvSpPr>
          <p:spPr>
            <a:xfrm flipH="1">
              <a:off x="59500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5" name="Google Shape;7435;p132"/>
            <p:cNvSpPr/>
            <p:nvPr/>
          </p:nvSpPr>
          <p:spPr>
            <a:xfrm flipH="1">
              <a:off x="65308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6" name="Google Shape;7436;p132"/>
            <p:cNvSpPr/>
            <p:nvPr/>
          </p:nvSpPr>
          <p:spPr>
            <a:xfrm flipH="1">
              <a:off x="71116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7" name="Google Shape;7437;p132"/>
            <p:cNvSpPr/>
            <p:nvPr/>
          </p:nvSpPr>
          <p:spPr>
            <a:xfrm flipH="1">
              <a:off x="76924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8" name="Google Shape;7438;p132"/>
            <p:cNvSpPr/>
            <p:nvPr/>
          </p:nvSpPr>
          <p:spPr>
            <a:xfrm flipH="1">
              <a:off x="82732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9" name="Google Shape;7439;p132"/>
            <p:cNvSpPr/>
            <p:nvPr/>
          </p:nvSpPr>
          <p:spPr>
            <a:xfrm flipH="1">
              <a:off x="59500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0" name="Google Shape;7440;p132"/>
            <p:cNvSpPr/>
            <p:nvPr/>
          </p:nvSpPr>
          <p:spPr>
            <a:xfrm flipH="1">
              <a:off x="65308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1" name="Google Shape;7441;p132"/>
            <p:cNvSpPr/>
            <p:nvPr/>
          </p:nvSpPr>
          <p:spPr>
            <a:xfrm flipH="1">
              <a:off x="71116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2" name="Google Shape;7442;p132"/>
            <p:cNvSpPr/>
            <p:nvPr/>
          </p:nvSpPr>
          <p:spPr>
            <a:xfrm flipH="1">
              <a:off x="76924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3" name="Google Shape;7443;p132"/>
            <p:cNvSpPr/>
            <p:nvPr/>
          </p:nvSpPr>
          <p:spPr>
            <a:xfrm flipH="1">
              <a:off x="82732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4" name="Google Shape;7444;p132"/>
            <p:cNvSpPr/>
            <p:nvPr/>
          </p:nvSpPr>
          <p:spPr>
            <a:xfrm flipH="1">
              <a:off x="59500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5" name="Google Shape;7445;p132"/>
            <p:cNvSpPr/>
            <p:nvPr/>
          </p:nvSpPr>
          <p:spPr>
            <a:xfrm flipH="1">
              <a:off x="65308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6" name="Google Shape;7446;p132"/>
            <p:cNvSpPr/>
            <p:nvPr/>
          </p:nvSpPr>
          <p:spPr>
            <a:xfrm flipH="1">
              <a:off x="71116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7" name="Google Shape;7447;p132"/>
            <p:cNvSpPr/>
            <p:nvPr/>
          </p:nvSpPr>
          <p:spPr>
            <a:xfrm flipH="1">
              <a:off x="76924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8" name="Google Shape;7448;p132"/>
            <p:cNvSpPr/>
            <p:nvPr/>
          </p:nvSpPr>
          <p:spPr>
            <a:xfrm flipH="1">
              <a:off x="82732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9" name="Google Shape;7449;p132"/>
            <p:cNvSpPr/>
            <p:nvPr/>
          </p:nvSpPr>
          <p:spPr>
            <a:xfrm flipH="1">
              <a:off x="59500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0" name="Google Shape;7450;p132"/>
            <p:cNvSpPr/>
            <p:nvPr/>
          </p:nvSpPr>
          <p:spPr>
            <a:xfrm flipH="1">
              <a:off x="65308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1" name="Google Shape;7451;p132"/>
            <p:cNvSpPr/>
            <p:nvPr/>
          </p:nvSpPr>
          <p:spPr>
            <a:xfrm flipH="1">
              <a:off x="71116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2" name="Google Shape;7452;p132"/>
            <p:cNvSpPr/>
            <p:nvPr/>
          </p:nvSpPr>
          <p:spPr>
            <a:xfrm flipH="1">
              <a:off x="76924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3" name="Google Shape;7453;p132"/>
            <p:cNvSpPr/>
            <p:nvPr/>
          </p:nvSpPr>
          <p:spPr>
            <a:xfrm flipH="1">
              <a:off x="82732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4" name="Google Shape;7454;p132"/>
            <p:cNvSpPr/>
            <p:nvPr/>
          </p:nvSpPr>
          <p:spPr>
            <a:xfrm flipH="1">
              <a:off x="59500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5" name="Google Shape;7455;p132"/>
            <p:cNvSpPr/>
            <p:nvPr/>
          </p:nvSpPr>
          <p:spPr>
            <a:xfrm flipH="1">
              <a:off x="65308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6" name="Google Shape;7456;p132"/>
            <p:cNvSpPr/>
            <p:nvPr/>
          </p:nvSpPr>
          <p:spPr>
            <a:xfrm flipH="1">
              <a:off x="71116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7" name="Google Shape;7457;p132"/>
            <p:cNvSpPr/>
            <p:nvPr/>
          </p:nvSpPr>
          <p:spPr>
            <a:xfrm flipH="1">
              <a:off x="76924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8" name="Google Shape;7458;p132"/>
            <p:cNvSpPr/>
            <p:nvPr/>
          </p:nvSpPr>
          <p:spPr>
            <a:xfrm flipH="1">
              <a:off x="82732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9" name="Google Shape;7459;p132"/>
          <p:cNvGrpSpPr/>
          <p:nvPr/>
        </p:nvGrpSpPr>
        <p:grpSpPr>
          <a:xfrm>
            <a:off x="6586107" y="2230630"/>
            <a:ext cx="877298" cy="879686"/>
            <a:chOff x="2854300" y="1168125"/>
            <a:chExt cx="2904000" cy="2668950"/>
          </a:xfrm>
        </p:grpSpPr>
        <p:sp>
          <p:nvSpPr>
            <p:cNvPr id="7460" name="Google Shape;7460;p132"/>
            <p:cNvSpPr/>
            <p:nvPr/>
          </p:nvSpPr>
          <p:spPr>
            <a:xfrm flipH="1">
              <a:off x="2854300" y="1168125"/>
              <a:ext cx="2904000" cy="26673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1" name="Google Shape;7461;p132"/>
            <p:cNvSpPr/>
            <p:nvPr/>
          </p:nvSpPr>
          <p:spPr>
            <a:xfrm flipH="1">
              <a:off x="28543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2" name="Google Shape;7462;p132"/>
            <p:cNvSpPr/>
            <p:nvPr/>
          </p:nvSpPr>
          <p:spPr>
            <a:xfrm flipH="1">
              <a:off x="34351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3" name="Google Shape;7463;p132"/>
            <p:cNvSpPr/>
            <p:nvPr/>
          </p:nvSpPr>
          <p:spPr>
            <a:xfrm flipH="1">
              <a:off x="40159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4" name="Google Shape;7464;p132"/>
            <p:cNvSpPr/>
            <p:nvPr/>
          </p:nvSpPr>
          <p:spPr>
            <a:xfrm flipH="1">
              <a:off x="45967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5" name="Google Shape;7465;p132"/>
            <p:cNvSpPr/>
            <p:nvPr/>
          </p:nvSpPr>
          <p:spPr>
            <a:xfrm flipH="1">
              <a:off x="51775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6" name="Google Shape;7466;p132"/>
            <p:cNvSpPr/>
            <p:nvPr/>
          </p:nvSpPr>
          <p:spPr>
            <a:xfrm flipH="1">
              <a:off x="28543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7" name="Google Shape;7467;p132"/>
            <p:cNvSpPr/>
            <p:nvPr/>
          </p:nvSpPr>
          <p:spPr>
            <a:xfrm flipH="1">
              <a:off x="34351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8" name="Google Shape;7468;p132"/>
            <p:cNvSpPr/>
            <p:nvPr/>
          </p:nvSpPr>
          <p:spPr>
            <a:xfrm flipH="1">
              <a:off x="40159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9" name="Google Shape;7469;p132"/>
            <p:cNvSpPr/>
            <p:nvPr/>
          </p:nvSpPr>
          <p:spPr>
            <a:xfrm flipH="1">
              <a:off x="45967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0" name="Google Shape;7470;p132"/>
            <p:cNvSpPr/>
            <p:nvPr/>
          </p:nvSpPr>
          <p:spPr>
            <a:xfrm flipH="1">
              <a:off x="51775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1" name="Google Shape;7471;p132"/>
            <p:cNvSpPr/>
            <p:nvPr/>
          </p:nvSpPr>
          <p:spPr>
            <a:xfrm flipH="1">
              <a:off x="28543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2" name="Google Shape;7472;p132"/>
            <p:cNvSpPr/>
            <p:nvPr/>
          </p:nvSpPr>
          <p:spPr>
            <a:xfrm flipH="1">
              <a:off x="34351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3" name="Google Shape;7473;p132"/>
            <p:cNvSpPr/>
            <p:nvPr/>
          </p:nvSpPr>
          <p:spPr>
            <a:xfrm flipH="1">
              <a:off x="40159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4" name="Google Shape;7474;p132"/>
            <p:cNvSpPr/>
            <p:nvPr/>
          </p:nvSpPr>
          <p:spPr>
            <a:xfrm flipH="1">
              <a:off x="45967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5" name="Google Shape;7475;p132"/>
            <p:cNvSpPr/>
            <p:nvPr/>
          </p:nvSpPr>
          <p:spPr>
            <a:xfrm flipH="1">
              <a:off x="51775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6" name="Google Shape;7476;p132"/>
            <p:cNvSpPr/>
            <p:nvPr/>
          </p:nvSpPr>
          <p:spPr>
            <a:xfrm flipH="1">
              <a:off x="28543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7" name="Google Shape;7477;p132"/>
            <p:cNvSpPr/>
            <p:nvPr/>
          </p:nvSpPr>
          <p:spPr>
            <a:xfrm flipH="1">
              <a:off x="34351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8" name="Google Shape;7478;p132"/>
            <p:cNvSpPr/>
            <p:nvPr/>
          </p:nvSpPr>
          <p:spPr>
            <a:xfrm flipH="1">
              <a:off x="40159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9" name="Google Shape;7479;p132"/>
            <p:cNvSpPr/>
            <p:nvPr/>
          </p:nvSpPr>
          <p:spPr>
            <a:xfrm flipH="1">
              <a:off x="45967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0" name="Google Shape;7480;p132"/>
            <p:cNvSpPr/>
            <p:nvPr/>
          </p:nvSpPr>
          <p:spPr>
            <a:xfrm flipH="1">
              <a:off x="51775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1" name="Google Shape;7481;p132"/>
            <p:cNvSpPr/>
            <p:nvPr/>
          </p:nvSpPr>
          <p:spPr>
            <a:xfrm flipH="1">
              <a:off x="28543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2" name="Google Shape;7482;p132"/>
            <p:cNvSpPr/>
            <p:nvPr/>
          </p:nvSpPr>
          <p:spPr>
            <a:xfrm flipH="1">
              <a:off x="34351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3" name="Google Shape;7483;p132"/>
            <p:cNvSpPr/>
            <p:nvPr/>
          </p:nvSpPr>
          <p:spPr>
            <a:xfrm flipH="1">
              <a:off x="40159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4" name="Google Shape;7484;p132"/>
            <p:cNvSpPr/>
            <p:nvPr/>
          </p:nvSpPr>
          <p:spPr>
            <a:xfrm flipH="1">
              <a:off x="45967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5" name="Google Shape;7485;p132"/>
            <p:cNvSpPr/>
            <p:nvPr/>
          </p:nvSpPr>
          <p:spPr>
            <a:xfrm flipH="1">
              <a:off x="51775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7486" name="Google Shape;7486;p132"/>
          <p:cNvCxnSpPr/>
          <p:nvPr/>
        </p:nvCxnSpPr>
        <p:spPr>
          <a:xfrm>
            <a:off x="6248400" y="1485538"/>
            <a:ext cx="274200" cy="1800"/>
          </a:xfrm>
          <a:prstGeom prst="straightConnector1">
            <a:avLst/>
          </a:prstGeom>
          <a:noFill/>
          <a:ln w="9525" cap="flat" cmpd="sng">
            <a:solidFill>
              <a:srgbClr val="595959"/>
            </a:solidFill>
            <a:prstDash val="dash"/>
            <a:round/>
            <a:headEnd type="none" w="med" len="med"/>
            <a:tailEnd type="triangle" w="med" len="med"/>
          </a:ln>
        </p:spPr>
      </p:cxnSp>
      <p:cxnSp>
        <p:nvCxnSpPr>
          <p:cNvPr id="7487" name="Google Shape;7487;p132"/>
          <p:cNvCxnSpPr/>
          <p:nvPr/>
        </p:nvCxnSpPr>
        <p:spPr>
          <a:xfrm>
            <a:off x="6233275" y="2608600"/>
            <a:ext cx="274200" cy="1800"/>
          </a:xfrm>
          <a:prstGeom prst="straightConnector1">
            <a:avLst/>
          </a:prstGeom>
          <a:noFill/>
          <a:ln w="9525" cap="flat" cmpd="sng">
            <a:solidFill>
              <a:srgbClr val="595959"/>
            </a:solidFill>
            <a:prstDash val="dash"/>
            <a:round/>
            <a:headEnd type="none" w="med" len="med"/>
            <a:tailEnd type="triangle" w="med" len="med"/>
          </a:ln>
        </p:spPr>
      </p:cxnSp>
      <p:grpSp>
        <p:nvGrpSpPr>
          <p:cNvPr id="7488" name="Google Shape;7488;p132"/>
          <p:cNvGrpSpPr/>
          <p:nvPr/>
        </p:nvGrpSpPr>
        <p:grpSpPr>
          <a:xfrm>
            <a:off x="7808981" y="1627633"/>
            <a:ext cx="877879" cy="877818"/>
            <a:chOff x="5950075" y="854725"/>
            <a:chExt cx="2904000" cy="2668950"/>
          </a:xfrm>
        </p:grpSpPr>
        <p:sp>
          <p:nvSpPr>
            <p:cNvPr id="7489" name="Google Shape;7489;p132"/>
            <p:cNvSpPr/>
            <p:nvPr/>
          </p:nvSpPr>
          <p:spPr>
            <a:xfrm flipH="1">
              <a:off x="5950075" y="854725"/>
              <a:ext cx="2904000" cy="26673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0" name="Google Shape;7490;p132"/>
            <p:cNvSpPr/>
            <p:nvPr/>
          </p:nvSpPr>
          <p:spPr>
            <a:xfrm flipH="1">
              <a:off x="59500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1" name="Google Shape;7491;p132"/>
            <p:cNvSpPr/>
            <p:nvPr/>
          </p:nvSpPr>
          <p:spPr>
            <a:xfrm flipH="1">
              <a:off x="65308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2" name="Google Shape;7492;p132"/>
            <p:cNvSpPr/>
            <p:nvPr/>
          </p:nvSpPr>
          <p:spPr>
            <a:xfrm flipH="1">
              <a:off x="71116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3" name="Google Shape;7493;p132"/>
            <p:cNvSpPr/>
            <p:nvPr/>
          </p:nvSpPr>
          <p:spPr>
            <a:xfrm flipH="1">
              <a:off x="76924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4" name="Google Shape;7494;p132"/>
            <p:cNvSpPr/>
            <p:nvPr/>
          </p:nvSpPr>
          <p:spPr>
            <a:xfrm flipH="1">
              <a:off x="82732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5" name="Google Shape;7495;p132"/>
            <p:cNvSpPr/>
            <p:nvPr/>
          </p:nvSpPr>
          <p:spPr>
            <a:xfrm flipH="1">
              <a:off x="59500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6" name="Google Shape;7496;p132"/>
            <p:cNvSpPr/>
            <p:nvPr/>
          </p:nvSpPr>
          <p:spPr>
            <a:xfrm flipH="1">
              <a:off x="65308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7" name="Google Shape;7497;p132"/>
            <p:cNvSpPr/>
            <p:nvPr/>
          </p:nvSpPr>
          <p:spPr>
            <a:xfrm flipH="1">
              <a:off x="71116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8" name="Google Shape;7498;p132"/>
            <p:cNvSpPr/>
            <p:nvPr/>
          </p:nvSpPr>
          <p:spPr>
            <a:xfrm flipH="1">
              <a:off x="76924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9" name="Google Shape;7499;p132"/>
            <p:cNvSpPr/>
            <p:nvPr/>
          </p:nvSpPr>
          <p:spPr>
            <a:xfrm flipH="1">
              <a:off x="82732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0" name="Google Shape;7500;p132"/>
            <p:cNvSpPr/>
            <p:nvPr/>
          </p:nvSpPr>
          <p:spPr>
            <a:xfrm flipH="1">
              <a:off x="59500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1" name="Google Shape;7501;p132"/>
            <p:cNvSpPr/>
            <p:nvPr/>
          </p:nvSpPr>
          <p:spPr>
            <a:xfrm flipH="1">
              <a:off x="65308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2" name="Google Shape;7502;p132"/>
            <p:cNvSpPr/>
            <p:nvPr/>
          </p:nvSpPr>
          <p:spPr>
            <a:xfrm flipH="1">
              <a:off x="71116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3" name="Google Shape;7503;p132"/>
            <p:cNvSpPr/>
            <p:nvPr/>
          </p:nvSpPr>
          <p:spPr>
            <a:xfrm flipH="1">
              <a:off x="76924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4" name="Google Shape;7504;p132"/>
            <p:cNvSpPr/>
            <p:nvPr/>
          </p:nvSpPr>
          <p:spPr>
            <a:xfrm flipH="1">
              <a:off x="82732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5" name="Google Shape;7505;p132"/>
            <p:cNvSpPr/>
            <p:nvPr/>
          </p:nvSpPr>
          <p:spPr>
            <a:xfrm flipH="1">
              <a:off x="59500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6" name="Google Shape;7506;p132"/>
            <p:cNvSpPr/>
            <p:nvPr/>
          </p:nvSpPr>
          <p:spPr>
            <a:xfrm flipH="1">
              <a:off x="65308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7" name="Google Shape;7507;p132"/>
            <p:cNvSpPr/>
            <p:nvPr/>
          </p:nvSpPr>
          <p:spPr>
            <a:xfrm flipH="1">
              <a:off x="71116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8" name="Google Shape;7508;p132"/>
            <p:cNvSpPr/>
            <p:nvPr/>
          </p:nvSpPr>
          <p:spPr>
            <a:xfrm flipH="1">
              <a:off x="76924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9" name="Google Shape;7509;p132"/>
            <p:cNvSpPr/>
            <p:nvPr/>
          </p:nvSpPr>
          <p:spPr>
            <a:xfrm flipH="1">
              <a:off x="82732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0" name="Google Shape;7510;p132"/>
            <p:cNvSpPr/>
            <p:nvPr/>
          </p:nvSpPr>
          <p:spPr>
            <a:xfrm flipH="1">
              <a:off x="59500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1" name="Google Shape;7511;p132"/>
            <p:cNvSpPr/>
            <p:nvPr/>
          </p:nvSpPr>
          <p:spPr>
            <a:xfrm flipH="1">
              <a:off x="65308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2" name="Google Shape;7512;p132"/>
            <p:cNvSpPr/>
            <p:nvPr/>
          </p:nvSpPr>
          <p:spPr>
            <a:xfrm flipH="1">
              <a:off x="71116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3" name="Google Shape;7513;p132"/>
            <p:cNvSpPr/>
            <p:nvPr/>
          </p:nvSpPr>
          <p:spPr>
            <a:xfrm flipH="1">
              <a:off x="76924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4" name="Google Shape;7514;p132"/>
            <p:cNvSpPr/>
            <p:nvPr/>
          </p:nvSpPr>
          <p:spPr>
            <a:xfrm flipH="1">
              <a:off x="82732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5" name="Google Shape;7515;p132"/>
          <p:cNvGrpSpPr/>
          <p:nvPr/>
        </p:nvGrpSpPr>
        <p:grpSpPr>
          <a:xfrm>
            <a:off x="7749832" y="1728905"/>
            <a:ext cx="877298" cy="879686"/>
            <a:chOff x="2854300" y="1168125"/>
            <a:chExt cx="2904000" cy="2668950"/>
          </a:xfrm>
        </p:grpSpPr>
        <p:sp>
          <p:nvSpPr>
            <p:cNvPr id="7516" name="Google Shape;7516;p132"/>
            <p:cNvSpPr/>
            <p:nvPr/>
          </p:nvSpPr>
          <p:spPr>
            <a:xfrm flipH="1">
              <a:off x="2854300" y="1168125"/>
              <a:ext cx="2904000" cy="26673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7" name="Google Shape;7517;p132"/>
            <p:cNvSpPr/>
            <p:nvPr/>
          </p:nvSpPr>
          <p:spPr>
            <a:xfrm flipH="1">
              <a:off x="28543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8" name="Google Shape;7518;p132"/>
            <p:cNvSpPr/>
            <p:nvPr/>
          </p:nvSpPr>
          <p:spPr>
            <a:xfrm flipH="1">
              <a:off x="34351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9" name="Google Shape;7519;p132"/>
            <p:cNvSpPr/>
            <p:nvPr/>
          </p:nvSpPr>
          <p:spPr>
            <a:xfrm flipH="1">
              <a:off x="40159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0" name="Google Shape;7520;p132"/>
            <p:cNvSpPr/>
            <p:nvPr/>
          </p:nvSpPr>
          <p:spPr>
            <a:xfrm flipH="1">
              <a:off x="45967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1" name="Google Shape;7521;p132"/>
            <p:cNvSpPr/>
            <p:nvPr/>
          </p:nvSpPr>
          <p:spPr>
            <a:xfrm flipH="1">
              <a:off x="51775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2" name="Google Shape;7522;p132"/>
            <p:cNvSpPr/>
            <p:nvPr/>
          </p:nvSpPr>
          <p:spPr>
            <a:xfrm flipH="1">
              <a:off x="28543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3" name="Google Shape;7523;p132"/>
            <p:cNvSpPr/>
            <p:nvPr/>
          </p:nvSpPr>
          <p:spPr>
            <a:xfrm flipH="1">
              <a:off x="34351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4" name="Google Shape;7524;p132"/>
            <p:cNvSpPr/>
            <p:nvPr/>
          </p:nvSpPr>
          <p:spPr>
            <a:xfrm flipH="1">
              <a:off x="40159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5" name="Google Shape;7525;p132"/>
            <p:cNvSpPr/>
            <p:nvPr/>
          </p:nvSpPr>
          <p:spPr>
            <a:xfrm flipH="1">
              <a:off x="45967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6" name="Google Shape;7526;p132"/>
            <p:cNvSpPr/>
            <p:nvPr/>
          </p:nvSpPr>
          <p:spPr>
            <a:xfrm flipH="1">
              <a:off x="51775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7" name="Google Shape;7527;p132"/>
            <p:cNvSpPr/>
            <p:nvPr/>
          </p:nvSpPr>
          <p:spPr>
            <a:xfrm flipH="1">
              <a:off x="28543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8" name="Google Shape;7528;p132"/>
            <p:cNvSpPr/>
            <p:nvPr/>
          </p:nvSpPr>
          <p:spPr>
            <a:xfrm flipH="1">
              <a:off x="34351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9" name="Google Shape;7529;p132"/>
            <p:cNvSpPr/>
            <p:nvPr/>
          </p:nvSpPr>
          <p:spPr>
            <a:xfrm flipH="1">
              <a:off x="40159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0" name="Google Shape;7530;p132"/>
            <p:cNvSpPr/>
            <p:nvPr/>
          </p:nvSpPr>
          <p:spPr>
            <a:xfrm flipH="1">
              <a:off x="45967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1" name="Google Shape;7531;p132"/>
            <p:cNvSpPr/>
            <p:nvPr/>
          </p:nvSpPr>
          <p:spPr>
            <a:xfrm flipH="1">
              <a:off x="51775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2" name="Google Shape;7532;p132"/>
            <p:cNvSpPr/>
            <p:nvPr/>
          </p:nvSpPr>
          <p:spPr>
            <a:xfrm flipH="1">
              <a:off x="28543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3" name="Google Shape;7533;p132"/>
            <p:cNvSpPr/>
            <p:nvPr/>
          </p:nvSpPr>
          <p:spPr>
            <a:xfrm flipH="1">
              <a:off x="34351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4" name="Google Shape;7534;p132"/>
            <p:cNvSpPr/>
            <p:nvPr/>
          </p:nvSpPr>
          <p:spPr>
            <a:xfrm flipH="1">
              <a:off x="40159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5" name="Google Shape;7535;p132"/>
            <p:cNvSpPr/>
            <p:nvPr/>
          </p:nvSpPr>
          <p:spPr>
            <a:xfrm flipH="1">
              <a:off x="45967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6" name="Google Shape;7536;p132"/>
            <p:cNvSpPr/>
            <p:nvPr/>
          </p:nvSpPr>
          <p:spPr>
            <a:xfrm flipH="1">
              <a:off x="51775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7" name="Google Shape;7537;p132"/>
            <p:cNvSpPr/>
            <p:nvPr/>
          </p:nvSpPr>
          <p:spPr>
            <a:xfrm flipH="1">
              <a:off x="28543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8" name="Google Shape;7538;p132"/>
            <p:cNvSpPr/>
            <p:nvPr/>
          </p:nvSpPr>
          <p:spPr>
            <a:xfrm flipH="1">
              <a:off x="34351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9" name="Google Shape;7539;p132"/>
            <p:cNvSpPr/>
            <p:nvPr/>
          </p:nvSpPr>
          <p:spPr>
            <a:xfrm flipH="1">
              <a:off x="40159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0" name="Google Shape;7540;p132"/>
            <p:cNvSpPr/>
            <p:nvPr/>
          </p:nvSpPr>
          <p:spPr>
            <a:xfrm flipH="1">
              <a:off x="45967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1" name="Google Shape;7541;p132"/>
            <p:cNvSpPr/>
            <p:nvPr/>
          </p:nvSpPr>
          <p:spPr>
            <a:xfrm flipH="1">
              <a:off x="51775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7542" name="Google Shape;7542;p132"/>
          <p:cNvCxnSpPr>
            <a:endCxn id="7527" idx="3"/>
          </p:cNvCxnSpPr>
          <p:nvPr/>
        </p:nvCxnSpPr>
        <p:spPr>
          <a:xfrm>
            <a:off x="7385932" y="1358776"/>
            <a:ext cx="363900" cy="809700"/>
          </a:xfrm>
          <a:prstGeom prst="straightConnector1">
            <a:avLst/>
          </a:prstGeom>
          <a:noFill/>
          <a:ln w="9525" cap="flat" cmpd="sng">
            <a:solidFill>
              <a:srgbClr val="595959"/>
            </a:solidFill>
            <a:prstDash val="dash"/>
            <a:round/>
            <a:headEnd type="none" w="med" len="med"/>
            <a:tailEnd type="triangle" w="med" len="med"/>
          </a:ln>
        </p:spPr>
      </p:cxnSp>
      <p:cxnSp>
        <p:nvCxnSpPr>
          <p:cNvPr id="7543" name="Google Shape;7543;p132"/>
          <p:cNvCxnSpPr>
            <a:stCxn id="7475" idx="1"/>
            <a:endCxn id="7527" idx="3"/>
          </p:cNvCxnSpPr>
          <p:nvPr/>
        </p:nvCxnSpPr>
        <p:spPr>
          <a:xfrm rot="10800000" flipH="1">
            <a:off x="7463405" y="2168601"/>
            <a:ext cx="286500" cy="501600"/>
          </a:xfrm>
          <a:prstGeom prst="straightConnector1">
            <a:avLst/>
          </a:prstGeom>
          <a:noFill/>
          <a:ln w="9525" cap="flat" cmpd="sng">
            <a:solidFill>
              <a:srgbClr val="595959"/>
            </a:solidFill>
            <a:prstDash val="lgDash"/>
            <a:round/>
            <a:headEnd type="none" w="med" len="med"/>
            <a:tailEnd type="triangle" w="med" len="med"/>
          </a:ln>
        </p:spPr>
      </p:cxnSp>
      <p:sp>
        <p:nvSpPr>
          <p:cNvPr id="7544" name="Google Shape;7544;p132"/>
          <p:cNvSpPr txBox="1"/>
          <p:nvPr/>
        </p:nvSpPr>
        <p:spPr>
          <a:xfrm>
            <a:off x="7938925" y="1333100"/>
            <a:ext cx="688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MxMX2</a:t>
            </a:r>
            <a:endParaRPr sz="1100">
              <a:latin typeface="Consolas"/>
              <a:ea typeface="Consolas"/>
              <a:cs typeface="Consolas"/>
              <a:sym typeface="Consolas"/>
            </a:endParaRPr>
          </a:p>
        </p:txBody>
      </p:sp>
      <p:sp>
        <p:nvSpPr>
          <p:cNvPr id="7545" name="Google Shape;7545;p132"/>
          <p:cNvSpPr txBox="1"/>
          <p:nvPr/>
        </p:nvSpPr>
        <p:spPr>
          <a:xfrm>
            <a:off x="664875" y="494875"/>
            <a:ext cx="8778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CONV operation</a:t>
            </a:r>
            <a:endParaRPr sz="1100">
              <a:latin typeface="Consolas"/>
              <a:ea typeface="Consolas"/>
              <a:cs typeface="Consolas"/>
              <a:sym typeface="Consolas"/>
            </a:endParaRPr>
          </a:p>
        </p:txBody>
      </p:sp>
      <p:sp>
        <p:nvSpPr>
          <p:cNvPr id="7546" name="Google Shape;7546;p132"/>
          <p:cNvSpPr/>
          <p:nvPr/>
        </p:nvSpPr>
        <p:spPr>
          <a:xfrm flipH="1">
            <a:off x="873690" y="3649561"/>
            <a:ext cx="757800" cy="6306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7" name="Google Shape;7547;p132"/>
          <p:cNvSpPr/>
          <p:nvPr/>
        </p:nvSpPr>
        <p:spPr>
          <a:xfrm flipH="1">
            <a:off x="664865" y="3888186"/>
            <a:ext cx="757800" cy="6306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8" name="Google Shape;7548;p132"/>
          <p:cNvSpPr/>
          <p:nvPr/>
        </p:nvSpPr>
        <p:spPr>
          <a:xfrm flipH="1">
            <a:off x="784865" y="3768611"/>
            <a:ext cx="757800" cy="630600"/>
          </a:xfrm>
          <a:prstGeom prst="rect">
            <a:avLst/>
          </a:prstGeom>
          <a:gradFill>
            <a:gsLst>
              <a:gs pos="0">
                <a:srgbClr val="D8EDBA">
                  <a:alpha val="57647"/>
                </a:srgbClr>
              </a:gs>
              <a:gs pos="100000">
                <a:srgbClr val="FE9696">
                  <a:alpha val="7372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7552"/>
        <p:cNvGrpSpPr/>
        <p:nvPr/>
      </p:nvGrpSpPr>
      <p:grpSpPr>
        <a:xfrm>
          <a:off x="0" y="0"/>
          <a:ext cx="0" cy="0"/>
          <a:chOff x="0" y="0"/>
          <a:chExt cx="0" cy="0"/>
        </a:xfrm>
      </p:grpSpPr>
      <p:grpSp>
        <p:nvGrpSpPr>
          <p:cNvPr id="7553" name="Google Shape;7553;p133"/>
          <p:cNvGrpSpPr/>
          <p:nvPr/>
        </p:nvGrpSpPr>
        <p:grpSpPr>
          <a:xfrm>
            <a:off x="1677893" y="1917852"/>
            <a:ext cx="1768767" cy="1771332"/>
            <a:chOff x="5448325" y="610550"/>
            <a:chExt cx="2742700" cy="2742000"/>
          </a:xfrm>
        </p:grpSpPr>
        <p:sp>
          <p:nvSpPr>
            <p:cNvPr id="7554" name="Google Shape;7554;p133"/>
            <p:cNvSpPr/>
            <p:nvPr/>
          </p:nvSpPr>
          <p:spPr>
            <a:xfrm>
              <a:off x="54483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5" name="Google Shape;7555;p133"/>
            <p:cNvSpPr/>
            <p:nvPr/>
          </p:nvSpPr>
          <p:spPr>
            <a:xfrm>
              <a:off x="57225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6" name="Google Shape;7556;p133"/>
            <p:cNvSpPr/>
            <p:nvPr/>
          </p:nvSpPr>
          <p:spPr>
            <a:xfrm>
              <a:off x="59967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7" name="Google Shape;7557;p133"/>
            <p:cNvSpPr/>
            <p:nvPr/>
          </p:nvSpPr>
          <p:spPr>
            <a:xfrm>
              <a:off x="62709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8" name="Google Shape;7558;p133"/>
            <p:cNvSpPr/>
            <p:nvPr/>
          </p:nvSpPr>
          <p:spPr>
            <a:xfrm>
              <a:off x="65451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9" name="Google Shape;7559;p133"/>
            <p:cNvSpPr/>
            <p:nvPr/>
          </p:nvSpPr>
          <p:spPr>
            <a:xfrm>
              <a:off x="68193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0" name="Google Shape;7560;p133"/>
            <p:cNvSpPr/>
            <p:nvPr/>
          </p:nvSpPr>
          <p:spPr>
            <a:xfrm>
              <a:off x="70935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1" name="Google Shape;7561;p133"/>
            <p:cNvSpPr/>
            <p:nvPr/>
          </p:nvSpPr>
          <p:spPr>
            <a:xfrm>
              <a:off x="73677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2" name="Google Shape;7562;p133"/>
            <p:cNvSpPr/>
            <p:nvPr/>
          </p:nvSpPr>
          <p:spPr>
            <a:xfrm>
              <a:off x="76419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3" name="Google Shape;7563;p133"/>
            <p:cNvSpPr/>
            <p:nvPr/>
          </p:nvSpPr>
          <p:spPr>
            <a:xfrm>
              <a:off x="79161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4" name="Google Shape;7564;p133"/>
            <p:cNvSpPr/>
            <p:nvPr/>
          </p:nvSpPr>
          <p:spPr>
            <a:xfrm>
              <a:off x="54483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5" name="Google Shape;7565;p133"/>
            <p:cNvSpPr/>
            <p:nvPr/>
          </p:nvSpPr>
          <p:spPr>
            <a:xfrm>
              <a:off x="57225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6" name="Google Shape;7566;p133"/>
            <p:cNvSpPr/>
            <p:nvPr/>
          </p:nvSpPr>
          <p:spPr>
            <a:xfrm>
              <a:off x="59967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7" name="Google Shape;7567;p133"/>
            <p:cNvSpPr/>
            <p:nvPr/>
          </p:nvSpPr>
          <p:spPr>
            <a:xfrm>
              <a:off x="62709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8" name="Google Shape;7568;p133"/>
            <p:cNvSpPr/>
            <p:nvPr/>
          </p:nvSpPr>
          <p:spPr>
            <a:xfrm>
              <a:off x="65451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9" name="Google Shape;7569;p133"/>
            <p:cNvSpPr/>
            <p:nvPr/>
          </p:nvSpPr>
          <p:spPr>
            <a:xfrm>
              <a:off x="68193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0" name="Google Shape;7570;p133"/>
            <p:cNvSpPr/>
            <p:nvPr/>
          </p:nvSpPr>
          <p:spPr>
            <a:xfrm>
              <a:off x="70935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1" name="Google Shape;7571;p133"/>
            <p:cNvSpPr/>
            <p:nvPr/>
          </p:nvSpPr>
          <p:spPr>
            <a:xfrm>
              <a:off x="73677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2" name="Google Shape;7572;p133"/>
            <p:cNvSpPr/>
            <p:nvPr/>
          </p:nvSpPr>
          <p:spPr>
            <a:xfrm>
              <a:off x="76419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3" name="Google Shape;7573;p133"/>
            <p:cNvSpPr/>
            <p:nvPr/>
          </p:nvSpPr>
          <p:spPr>
            <a:xfrm>
              <a:off x="79161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4" name="Google Shape;7574;p133"/>
            <p:cNvSpPr/>
            <p:nvPr/>
          </p:nvSpPr>
          <p:spPr>
            <a:xfrm>
              <a:off x="54490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5" name="Google Shape;7575;p133"/>
            <p:cNvSpPr/>
            <p:nvPr/>
          </p:nvSpPr>
          <p:spPr>
            <a:xfrm>
              <a:off x="57232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6" name="Google Shape;7576;p133"/>
            <p:cNvSpPr/>
            <p:nvPr/>
          </p:nvSpPr>
          <p:spPr>
            <a:xfrm>
              <a:off x="59974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7" name="Google Shape;7577;p133"/>
            <p:cNvSpPr/>
            <p:nvPr/>
          </p:nvSpPr>
          <p:spPr>
            <a:xfrm>
              <a:off x="62716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8" name="Google Shape;7578;p133"/>
            <p:cNvSpPr/>
            <p:nvPr/>
          </p:nvSpPr>
          <p:spPr>
            <a:xfrm>
              <a:off x="65458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9" name="Google Shape;7579;p133"/>
            <p:cNvSpPr/>
            <p:nvPr/>
          </p:nvSpPr>
          <p:spPr>
            <a:xfrm>
              <a:off x="68200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0" name="Google Shape;7580;p133"/>
            <p:cNvSpPr/>
            <p:nvPr/>
          </p:nvSpPr>
          <p:spPr>
            <a:xfrm>
              <a:off x="70942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1" name="Google Shape;7581;p133"/>
            <p:cNvSpPr/>
            <p:nvPr/>
          </p:nvSpPr>
          <p:spPr>
            <a:xfrm>
              <a:off x="73684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2" name="Google Shape;7582;p133"/>
            <p:cNvSpPr/>
            <p:nvPr/>
          </p:nvSpPr>
          <p:spPr>
            <a:xfrm>
              <a:off x="76426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3" name="Google Shape;7583;p133"/>
            <p:cNvSpPr/>
            <p:nvPr/>
          </p:nvSpPr>
          <p:spPr>
            <a:xfrm>
              <a:off x="79168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4" name="Google Shape;7584;p133"/>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5" name="Google Shape;7585;p133"/>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6" name="Google Shape;7586;p133"/>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7" name="Google Shape;7587;p133"/>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8" name="Google Shape;7588;p133"/>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9" name="Google Shape;7589;p133"/>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0" name="Google Shape;7590;p133"/>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1" name="Google Shape;7591;p133"/>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2" name="Google Shape;7592;p133"/>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3" name="Google Shape;7593;p133"/>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4" name="Google Shape;7594;p133"/>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5" name="Google Shape;7595;p133"/>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6" name="Google Shape;7596;p133"/>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7" name="Google Shape;7597;p133"/>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8" name="Google Shape;7598;p133"/>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9" name="Google Shape;7599;p133"/>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0" name="Google Shape;7600;p133"/>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1" name="Google Shape;7601;p133"/>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2" name="Google Shape;7602;p133"/>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3" name="Google Shape;7603;p133"/>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4" name="Google Shape;7604;p133"/>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5" name="Google Shape;7605;p133"/>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6" name="Google Shape;7606;p133"/>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7" name="Google Shape;7607;p133"/>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8" name="Google Shape;7608;p133"/>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9" name="Google Shape;7609;p133"/>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0" name="Google Shape;7610;p133"/>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1" name="Google Shape;7611;p133"/>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2" name="Google Shape;7612;p133"/>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3" name="Google Shape;7613;p133"/>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4" name="Google Shape;7614;p133"/>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5" name="Google Shape;7615;p133"/>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6" name="Google Shape;7616;p133"/>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7" name="Google Shape;7617;p133"/>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8" name="Google Shape;7618;p133"/>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9" name="Google Shape;7619;p133"/>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0" name="Google Shape;7620;p133"/>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1" name="Google Shape;7621;p133"/>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2" name="Google Shape;7622;p133"/>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3" name="Google Shape;7623;p133"/>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4" name="Google Shape;7624;p133"/>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5" name="Google Shape;7625;p133"/>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6" name="Google Shape;7626;p133"/>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7" name="Google Shape;7627;p133"/>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8" name="Google Shape;7628;p133"/>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9" name="Google Shape;7629;p133"/>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0" name="Google Shape;7630;p133"/>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1" name="Google Shape;7631;p133"/>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2" name="Google Shape;7632;p133"/>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3" name="Google Shape;7633;p133"/>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4" name="Google Shape;7634;p133"/>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5" name="Google Shape;7635;p133"/>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6" name="Google Shape;7636;p133"/>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7" name="Google Shape;7637;p133"/>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8" name="Google Shape;7638;p133"/>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9" name="Google Shape;7639;p133"/>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0" name="Google Shape;7640;p133"/>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1" name="Google Shape;7641;p133"/>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2" name="Google Shape;7642;p133"/>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3" name="Google Shape;7643;p133"/>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4" name="Google Shape;7644;p133"/>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5" name="Google Shape;7645;p133"/>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6" name="Google Shape;7646;p133"/>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7" name="Google Shape;7647;p133"/>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8" name="Google Shape;7648;p133"/>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9" name="Google Shape;7649;p133"/>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0" name="Google Shape;7650;p133"/>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1" name="Google Shape;7651;p133"/>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2" name="Google Shape;7652;p133"/>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3" name="Google Shape;7653;p133"/>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4" name="Google Shape;7654;p133"/>
          <p:cNvGrpSpPr/>
          <p:nvPr/>
        </p:nvGrpSpPr>
        <p:grpSpPr>
          <a:xfrm>
            <a:off x="1120231" y="1152499"/>
            <a:ext cx="530946" cy="531400"/>
            <a:chOff x="5448325" y="610550"/>
            <a:chExt cx="823300" cy="822600"/>
          </a:xfrm>
        </p:grpSpPr>
        <p:sp>
          <p:nvSpPr>
            <p:cNvPr id="7655" name="Google Shape;7655;p133"/>
            <p:cNvSpPr/>
            <p:nvPr/>
          </p:nvSpPr>
          <p:spPr>
            <a:xfrm>
              <a:off x="5448325" y="6105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6" name="Google Shape;7656;p133"/>
            <p:cNvSpPr/>
            <p:nvPr/>
          </p:nvSpPr>
          <p:spPr>
            <a:xfrm>
              <a:off x="5722525" y="6105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7" name="Google Shape;7657;p133"/>
            <p:cNvSpPr/>
            <p:nvPr/>
          </p:nvSpPr>
          <p:spPr>
            <a:xfrm>
              <a:off x="5996725" y="6105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8" name="Google Shape;7658;p133"/>
            <p:cNvSpPr/>
            <p:nvPr/>
          </p:nvSpPr>
          <p:spPr>
            <a:xfrm>
              <a:off x="5448325" y="8847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9" name="Google Shape;7659;p133"/>
            <p:cNvSpPr/>
            <p:nvPr/>
          </p:nvSpPr>
          <p:spPr>
            <a:xfrm>
              <a:off x="5722525" y="8847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0" name="Google Shape;7660;p133"/>
            <p:cNvSpPr/>
            <p:nvPr/>
          </p:nvSpPr>
          <p:spPr>
            <a:xfrm>
              <a:off x="5996725" y="8847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1" name="Google Shape;7661;p133"/>
            <p:cNvSpPr/>
            <p:nvPr/>
          </p:nvSpPr>
          <p:spPr>
            <a:xfrm>
              <a:off x="5449025" y="11589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2" name="Google Shape;7662;p133"/>
            <p:cNvSpPr/>
            <p:nvPr/>
          </p:nvSpPr>
          <p:spPr>
            <a:xfrm>
              <a:off x="5723225" y="11589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3" name="Google Shape;7663;p133"/>
            <p:cNvSpPr/>
            <p:nvPr/>
          </p:nvSpPr>
          <p:spPr>
            <a:xfrm>
              <a:off x="5997425" y="11589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7664" name="Google Shape;7664;p133"/>
          <p:cNvCxnSpPr/>
          <p:nvPr/>
        </p:nvCxnSpPr>
        <p:spPr>
          <a:xfrm>
            <a:off x="1655875" y="1684200"/>
            <a:ext cx="534900" cy="610200"/>
          </a:xfrm>
          <a:prstGeom prst="straightConnector1">
            <a:avLst/>
          </a:prstGeom>
          <a:noFill/>
          <a:ln w="9525" cap="flat" cmpd="sng">
            <a:solidFill>
              <a:schemeClr val="dk2"/>
            </a:solidFill>
            <a:prstDash val="dash"/>
            <a:round/>
            <a:headEnd type="none" w="med" len="med"/>
            <a:tailEnd type="none" w="med" len="med"/>
          </a:ln>
        </p:spPr>
      </p:cxnSp>
      <p:cxnSp>
        <p:nvCxnSpPr>
          <p:cNvPr id="7665" name="Google Shape;7665;p133"/>
          <p:cNvCxnSpPr/>
          <p:nvPr/>
        </p:nvCxnSpPr>
        <p:spPr>
          <a:xfrm>
            <a:off x="1120231" y="1683899"/>
            <a:ext cx="562200" cy="609900"/>
          </a:xfrm>
          <a:prstGeom prst="straightConnector1">
            <a:avLst/>
          </a:prstGeom>
          <a:noFill/>
          <a:ln w="9525" cap="flat" cmpd="sng">
            <a:solidFill>
              <a:schemeClr val="dk2"/>
            </a:solidFill>
            <a:prstDash val="dash"/>
            <a:round/>
            <a:headEnd type="none" w="med" len="med"/>
            <a:tailEnd type="none" w="med" len="med"/>
          </a:ln>
        </p:spPr>
      </p:cxnSp>
      <p:cxnSp>
        <p:nvCxnSpPr>
          <p:cNvPr id="7666" name="Google Shape;7666;p133"/>
          <p:cNvCxnSpPr/>
          <p:nvPr/>
        </p:nvCxnSpPr>
        <p:spPr>
          <a:xfrm>
            <a:off x="1659200" y="1146475"/>
            <a:ext cx="555300" cy="618900"/>
          </a:xfrm>
          <a:prstGeom prst="straightConnector1">
            <a:avLst/>
          </a:prstGeom>
          <a:noFill/>
          <a:ln w="9525" cap="flat" cmpd="sng">
            <a:solidFill>
              <a:schemeClr val="dk2"/>
            </a:solidFill>
            <a:prstDash val="dash"/>
            <a:round/>
            <a:headEnd type="none" w="med" len="med"/>
            <a:tailEnd type="none" w="med" len="med"/>
          </a:ln>
        </p:spPr>
      </p:cxnSp>
      <p:grpSp>
        <p:nvGrpSpPr>
          <p:cNvPr id="7667" name="Google Shape;7667;p133"/>
          <p:cNvGrpSpPr/>
          <p:nvPr/>
        </p:nvGrpSpPr>
        <p:grpSpPr>
          <a:xfrm>
            <a:off x="5553569" y="3258415"/>
            <a:ext cx="1768767" cy="1735686"/>
            <a:chOff x="5448325" y="610550"/>
            <a:chExt cx="2742700" cy="2742000"/>
          </a:xfrm>
        </p:grpSpPr>
        <p:sp>
          <p:nvSpPr>
            <p:cNvPr id="7668" name="Google Shape;7668;p133"/>
            <p:cNvSpPr/>
            <p:nvPr/>
          </p:nvSpPr>
          <p:spPr>
            <a:xfrm>
              <a:off x="54483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9" name="Google Shape;7669;p133"/>
            <p:cNvSpPr/>
            <p:nvPr/>
          </p:nvSpPr>
          <p:spPr>
            <a:xfrm>
              <a:off x="57225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0" name="Google Shape;7670;p133"/>
            <p:cNvSpPr/>
            <p:nvPr/>
          </p:nvSpPr>
          <p:spPr>
            <a:xfrm>
              <a:off x="59967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1" name="Google Shape;7671;p133"/>
            <p:cNvSpPr/>
            <p:nvPr/>
          </p:nvSpPr>
          <p:spPr>
            <a:xfrm>
              <a:off x="62709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2" name="Google Shape;7672;p133"/>
            <p:cNvSpPr/>
            <p:nvPr/>
          </p:nvSpPr>
          <p:spPr>
            <a:xfrm>
              <a:off x="65451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3" name="Google Shape;7673;p133"/>
            <p:cNvSpPr/>
            <p:nvPr/>
          </p:nvSpPr>
          <p:spPr>
            <a:xfrm>
              <a:off x="68193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4" name="Google Shape;7674;p133"/>
            <p:cNvSpPr/>
            <p:nvPr/>
          </p:nvSpPr>
          <p:spPr>
            <a:xfrm>
              <a:off x="70935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5" name="Google Shape;7675;p133"/>
            <p:cNvSpPr/>
            <p:nvPr/>
          </p:nvSpPr>
          <p:spPr>
            <a:xfrm>
              <a:off x="73677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6" name="Google Shape;7676;p133"/>
            <p:cNvSpPr/>
            <p:nvPr/>
          </p:nvSpPr>
          <p:spPr>
            <a:xfrm>
              <a:off x="76419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7" name="Google Shape;7677;p133"/>
            <p:cNvSpPr/>
            <p:nvPr/>
          </p:nvSpPr>
          <p:spPr>
            <a:xfrm>
              <a:off x="79161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8" name="Google Shape;7678;p133"/>
            <p:cNvSpPr/>
            <p:nvPr/>
          </p:nvSpPr>
          <p:spPr>
            <a:xfrm>
              <a:off x="54483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9" name="Google Shape;7679;p133"/>
            <p:cNvSpPr/>
            <p:nvPr/>
          </p:nvSpPr>
          <p:spPr>
            <a:xfrm>
              <a:off x="57225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0" name="Google Shape;7680;p133"/>
            <p:cNvSpPr/>
            <p:nvPr/>
          </p:nvSpPr>
          <p:spPr>
            <a:xfrm>
              <a:off x="59967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1" name="Google Shape;7681;p133"/>
            <p:cNvSpPr/>
            <p:nvPr/>
          </p:nvSpPr>
          <p:spPr>
            <a:xfrm>
              <a:off x="62709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2" name="Google Shape;7682;p133"/>
            <p:cNvSpPr/>
            <p:nvPr/>
          </p:nvSpPr>
          <p:spPr>
            <a:xfrm>
              <a:off x="65451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3" name="Google Shape;7683;p133"/>
            <p:cNvSpPr/>
            <p:nvPr/>
          </p:nvSpPr>
          <p:spPr>
            <a:xfrm>
              <a:off x="68193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4" name="Google Shape;7684;p133"/>
            <p:cNvSpPr/>
            <p:nvPr/>
          </p:nvSpPr>
          <p:spPr>
            <a:xfrm>
              <a:off x="70935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5" name="Google Shape;7685;p133"/>
            <p:cNvSpPr/>
            <p:nvPr/>
          </p:nvSpPr>
          <p:spPr>
            <a:xfrm>
              <a:off x="73677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6" name="Google Shape;7686;p133"/>
            <p:cNvSpPr/>
            <p:nvPr/>
          </p:nvSpPr>
          <p:spPr>
            <a:xfrm>
              <a:off x="76419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7" name="Google Shape;7687;p133"/>
            <p:cNvSpPr/>
            <p:nvPr/>
          </p:nvSpPr>
          <p:spPr>
            <a:xfrm>
              <a:off x="79161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8" name="Google Shape;7688;p133"/>
            <p:cNvSpPr/>
            <p:nvPr/>
          </p:nvSpPr>
          <p:spPr>
            <a:xfrm>
              <a:off x="54490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9" name="Google Shape;7689;p133"/>
            <p:cNvSpPr/>
            <p:nvPr/>
          </p:nvSpPr>
          <p:spPr>
            <a:xfrm>
              <a:off x="57232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0" name="Google Shape;7690;p133"/>
            <p:cNvSpPr/>
            <p:nvPr/>
          </p:nvSpPr>
          <p:spPr>
            <a:xfrm>
              <a:off x="59974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1" name="Google Shape;7691;p133"/>
            <p:cNvSpPr/>
            <p:nvPr/>
          </p:nvSpPr>
          <p:spPr>
            <a:xfrm>
              <a:off x="62716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2" name="Google Shape;7692;p133"/>
            <p:cNvSpPr/>
            <p:nvPr/>
          </p:nvSpPr>
          <p:spPr>
            <a:xfrm>
              <a:off x="65458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3" name="Google Shape;7693;p133"/>
            <p:cNvSpPr/>
            <p:nvPr/>
          </p:nvSpPr>
          <p:spPr>
            <a:xfrm>
              <a:off x="68200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4" name="Google Shape;7694;p133"/>
            <p:cNvSpPr/>
            <p:nvPr/>
          </p:nvSpPr>
          <p:spPr>
            <a:xfrm>
              <a:off x="70942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5" name="Google Shape;7695;p133"/>
            <p:cNvSpPr/>
            <p:nvPr/>
          </p:nvSpPr>
          <p:spPr>
            <a:xfrm>
              <a:off x="73684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6" name="Google Shape;7696;p133"/>
            <p:cNvSpPr/>
            <p:nvPr/>
          </p:nvSpPr>
          <p:spPr>
            <a:xfrm>
              <a:off x="76426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7" name="Google Shape;7697;p133"/>
            <p:cNvSpPr/>
            <p:nvPr/>
          </p:nvSpPr>
          <p:spPr>
            <a:xfrm>
              <a:off x="79168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8" name="Google Shape;7698;p133"/>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9" name="Google Shape;7699;p133"/>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0" name="Google Shape;7700;p133"/>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1" name="Google Shape;7701;p133"/>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2" name="Google Shape;7702;p133"/>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3" name="Google Shape;7703;p133"/>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4" name="Google Shape;7704;p133"/>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5" name="Google Shape;7705;p133"/>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6" name="Google Shape;7706;p133"/>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7" name="Google Shape;7707;p133"/>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8" name="Google Shape;7708;p133"/>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9" name="Google Shape;7709;p133"/>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0" name="Google Shape;7710;p133"/>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1" name="Google Shape;7711;p133"/>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2" name="Google Shape;7712;p133"/>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3" name="Google Shape;7713;p133"/>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4" name="Google Shape;7714;p133"/>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5" name="Google Shape;7715;p133"/>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6" name="Google Shape;7716;p133"/>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7" name="Google Shape;7717;p133"/>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8" name="Google Shape;7718;p133"/>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9" name="Google Shape;7719;p133"/>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0" name="Google Shape;7720;p133"/>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1" name="Google Shape;7721;p133"/>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2" name="Google Shape;7722;p133"/>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3" name="Google Shape;7723;p133"/>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4" name="Google Shape;7724;p133"/>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5" name="Google Shape;7725;p133"/>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6" name="Google Shape;7726;p133"/>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7" name="Google Shape;7727;p133"/>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8" name="Google Shape;7728;p133"/>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9" name="Google Shape;7729;p133"/>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0" name="Google Shape;7730;p133"/>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1" name="Google Shape;7731;p133"/>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2" name="Google Shape;7732;p133"/>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3" name="Google Shape;7733;p133"/>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4" name="Google Shape;7734;p133"/>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5" name="Google Shape;7735;p133"/>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6" name="Google Shape;7736;p133"/>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7" name="Google Shape;7737;p133"/>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8" name="Google Shape;7738;p133"/>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9" name="Google Shape;7739;p133"/>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0" name="Google Shape;7740;p133"/>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1" name="Google Shape;7741;p133"/>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2" name="Google Shape;7742;p133"/>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3" name="Google Shape;7743;p133"/>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4" name="Google Shape;7744;p133"/>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5" name="Google Shape;7745;p133"/>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6" name="Google Shape;7746;p133"/>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7" name="Google Shape;7747;p133"/>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8" name="Google Shape;7748;p133"/>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9" name="Google Shape;7749;p133"/>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0" name="Google Shape;7750;p133"/>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1" name="Google Shape;7751;p133"/>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2" name="Google Shape;7752;p133"/>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3" name="Google Shape;7753;p133"/>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4" name="Google Shape;7754;p133"/>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5" name="Google Shape;7755;p133"/>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6" name="Google Shape;7756;p133"/>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7" name="Google Shape;7757;p133"/>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8" name="Google Shape;7758;p133"/>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9" name="Google Shape;7759;p133"/>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0" name="Google Shape;7760;p133"/>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1" name="Google Shape;7761;p133"/>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2" name="Google Shape;7762;p133"/>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3" name="Google Shape;7763;p133"/>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4" name="Google Shape;7764;p133"/>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5" name="Google Shape;7765;p133"/>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6" name="Google Shape;7766;p133"/>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7" name="Google Shape;7767;p133"/>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8" name="Google Shape;7768;p133"/>
          <p:cNvGrpSpPr/>
          <p:nvPr/>
        </p:nvGrpSpPr>
        <p:grpSpPr>
          <a:xfrm>
            <a:off x="5196705" y="2583251"/>
            <a:ext cx="530946" cy="520706"/>
            <a:chOff x="5448325" y="610550"/>
            <a:chExt cx="823300" cy="822600"/>
          </a:xfrm>
        </p:grpSpPr>
        <p:sp>
          <p:nvSpPr>
            <p:cNvPr id="7769" name="Google Shape;7769;p133"/>
            <p:cNvSpPr/>
            <p:nvPr/>
          </p:nvSpPr>
          <p:spPr>
            <a:xfrm>
              <a:off x="5448325" y="6105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0" name="Google Shape;7770;p133"/>
            <p:cNvSpPr/>
            <p:nvPr/>
          </p:nvSpPr>
          <p:spPr>
            <a:xfrm>
              <a:off x="5722525" y="6105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1" name="Google Shape;7771;p133"/>
            <p:cNvSpPr/>
            <p:nvPr/>
          </p:nvSpPr>
          <p:spPr>
            <a:xfrm>
              <a:off x="5996725" y="6105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2" name="Google Shape;7772;p133"/>
            <p:cNvSpPr/>
            <p:nvPr/>
          </p:nvSpPr>
          <p:spPr>
            <a:xfrm>
              <a:off x="5448325" y="8847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3" name="Google Shape;7773;p133"/>
            <p:cNvSpPr/>
            <p:nvPr/>
          </p:nvSpPr>
          <p:spPr>
            <a:xfrm>
              <a:off x="5722525" y="8847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4" name="Google Shape;7774;p133"/>
            <p:cNvSpPr/>
            <p:nvPr/>
          </p:nvSpPr>
          <p:spPr>
            <a:xfrm>
              <a:off x="5996725" y="8847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5" name="Google Shape;7775;p133"/>
            <p:cNvSpPr/>
            <p:nvPr/>
          </p:nvSpPr>
          <p:spPr>
            <a:xfrm>
              <a:off x="5449025" y="11589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6" name="Google Shape;7776;p133"/>
            <p:cNvSpPr/>
            <p:nvPr/>
          </p:nvSpPr>
          <p:spPr>
            <a:xfrm>
              <a:off x="5723225" y="11589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7" name="Google Shape;7777;p133"/>
            <p:cNvSpPr/>
            <p:nvPr/>
          </p:nvSpPr>
          <p:spPr>
            <a:xfrm>
              <a:off x="5997425" y="11589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7778" name="Google Shape;7778;p133"/>
          <p:cNvCxnSpPr/>
          <p:nvPr/>
        </p:nvCxnSpPr>
        <p:spPr>
          <a:xfrm>
            <a:off x="5729375" y="3114375"/>
            <a:ext cx="689700" cy="662700"/>
          </a:xfrm>
          <a:prstGeom prst="straightConnector1">
            <a:avLst/>
          </a:prstGeom>
          <a:noFill/>
          <a:ln w="9525" cap="flat" cmpd="sng">
            <a:solidFill>
              <a:schemeClr val="dk2"/>
            </a:solidFill>
            <a:prstDash val="dash"/>
            <a:round/>
            <a:headEnd type="none" w="med" len="med"/>
            <a:tailEnd type="none" w="med" len="med"/>
          </a:ln>
        </p:spPr>
      </p:cxnSp>
      <p:cxnSp>
        <p:nvCxnSpPr>
          <p:cNvPr id="7779" name="Google Shape;7779;p133"/>
          <p:cNvCxnSpPr/>
          <p:nvPr/>
        </p:nvCxnSpPr>
        <p:spPr>
          <a:xfrm>
            <a:off x="5198350" y="3114375"/>
            <a:ext cx="694500" cy="658500"/>
          </a:xfrm>
          <a:prstGeom prst="straightConnector1">
            <a:avLst/>
          </a:prstGeom>
          <a:noFill/>
          <a:ln w="9525" cap="flat" cmpd="sng">
            <a:solidFill>
              <a:schemeClr val="dk2"/>
            </a:solidFill>
            <a:prstDash val="dash"/>
            <a:round/>
            <a:headEnd type="none" w="med" len="med"/>
            <a:tailEnd type="none" w="med" len="med"/>
          </a:ln>
        </p:spPr>
      </p:cxnSp>
      <p:cxnSp>
        <p:nvCxnSpPr>
          <p:cNvPr id="7780" name="Google Shape;7780;p133"/>
          <p:cNvCxnSpPr/>
          <p:nvPr/>
        </p:nvCxnSpPr>
        <p:spPr>
          <a:xfrm>
            <a:off x="5722775" y="2571750"/>
            <a:ext cx="702900" cy="667200"/>
          </a:xfrm>
          <a:prstGeom prst="straightConnector1">
            <a:avLst/>
          </a:prstGeom>
          <a:noFill/>
          <a:ln w="9525" cap="flat" cmpd="sng">
            <a:solidFill>
              <a:schemeClr val="dk2"/>
            </a:solidFill>
            <a:prstDash val="dash"/>
            <a:round/>
            <a:headEnd type="none" w="med" len="med"/>
            <a:tailEnd type="none" w="med" len="med"/>
          </a:ln>
        </p:spPr>
      </p:cxnSp>
      <p:grpSp>
        <p:nvGrpSpPr>
          <p:cNvPr id="7781" name="Google Shape;7781;p133"/>
          <p:cNvGrpSpPr/>
          <p:nvPr/>
        </p:nvGrpSpPr>
        <p:grpSpPr>
          <a:xfrm>
            <a:off x="5122078" y="161353"/>
            <a:ext cx="2200237" cy="2274977"/>
            <a:chOff x="5274478" y="161353"/>
            <a:chExt cx="2200237" cy="2274977"/>
          </a:xfrm>
        </p:grpSpPr>
        <p:grpSp>
          <p:nvGrpSpPr>
            <p:cNvPr id="7782" name="Google Shape;7782;p133"/>
            <p:cNvGrpSpPr/>
            <p:nvPr/>
          </p:nvGrpSpPr>
          <p:grpSpPr>
            <a:xfrm>
              <a:off x="5706772" y="743968"/>
              <a:ext cx="1767944" cy="1692362"/>
              <a:chOff x="5448325" y="610550"/>
              <a:chExt cx="2742700" cy="2742000"/>
            </a:xfrm>
          </p:grpSpPr>
          <p:sp>
            <p:nvSpPr>
              <p:cNvPr id="7783" name="Google Shape;7783;p133"/>
              <p:cNvSpPr/>
              <p:nvPr/>
            </p:nvSpPr>
            <p:spPr>
              <a:xfrm>
                <a:off x="54483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4" name="Google Shape;7784;p133"/>
              <p:cNvSpPr/>
              <p:nvPr/>
            </p:nvSpPr>
            <p:spPr>
              <a:xfrm>
                <a:off x="57225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5" name="Google Shape;7785;p133"/>
              <p:cNvSpPr/>
              <p:nvPr/>
            </p:nvSpPr>
            <p:spPr>
              <a:xfrm>
                <a:off x="59967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6" name="Google Shape;7786;p133"/>
              <p:cNvSpPr/>
              <p:nvPr/>
            </p:nvSpPr>
            <p:spPr>
              <a:xfrm>
                <a:off x="62709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7" name="Google Shape;7787;p133"/>
              <p:cNvSpPr/>
              <p:nvPr/>
            </p:nvSpPr>
            <p:spPr>
              <a:xfrm>
                <a:off x="65451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8" name="Google Shape;7788;p133"/>
              <p:cNvSpPr/>
              <p:nvPr/>
            </p:nvSpPr>
            <p:spPr>
              <a:xfrm>
                <a:off x="68193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9" name="Google Shape;7789;p133"/>
              <p:cNvSpPr/>
              <p:nvPr/>
            </p:nvSpPr>
            <p:spPr>
              <a:xfrm>
                <a:off x="70935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0" name="Google Shape;7790;p133"/>
              <p:cNvSpPr/>
              <p:nvPr/>
            </p:nvSpPr>
            <p:spPr>
              <a:xfrm>
                <a:off x="73677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1" name="Google Shape;7791;p133"/>
              <p:cNvSpPr/>
              <p:nvPr/>
            </p:nvSpPr>
            <p:spPr>
              <a:xfrm>
                <a:off x="76419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2" name="Google Shape;7792;p133"/>
              <p:cNvSpPr/>
              <p:nvPr/>
            </p:nvSpPr>
            <p:spPr>
              <a:xfrm>
                <a:off x="79161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3" name="Google Shape;7793;p133"/>
              <p:cNvSpPr/>
              <p:nvPr/>
            </p:nvSpPr>
            <p:spPr>
              <a:xfrm>
                <a:off x="54483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4" name="Google Shape;7794;p133"/>
              <p:cNvSpPr/>
              <p:nvPr/>
            </p:nvSpPr>
            <p:spPr>
              <a:xfrm>
                <a:off x="57225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5" name="Google Shape;7795;p133"/>
              <p:cNvSpPr/>
              <p:nvPr/>
            </p:nvSpPr>
            <p:spPr>
              <a:xfrm>
                <a:off x="59967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6" name="Google Shape;7796;p133"/>
              <p:cNvSpPr/>
              <p:nvPr/>
            </p:nvSpPr>
            <p:spPr>
              <a:xfrm>
                <a:off x="62709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7" name="Google Shape;7797;p133"/>
              <p:cNvSpPr/>
              <p:nvPr/>
            </p:nvSpPr>
            <p:spPr>
              <a:xfrm>
                <a:off x="65451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8" name="Google Shape;7798;p133"/>
              <p:cNvSpPr/>
              <p:nvPr/>
            </p:nvSpPr>
            <p:spPr>
              <a:xfrm>
                <a:off x="68193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9" name="Google Shape;7799;p133"/>
              <p:cNvSpPr/>
              <p:nvPr/>
            </p:nvSpPr>
            <p:spPr>
              <a:xfrm>
                <a:off x="70935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0" name="Google Shape;7800;p133"/>
              <p:cNvSpPr/>
              <p:nvPr/>
            </p:nvSpPr>
            <p:spPr>
              <a:xfrm>
                <a:off x="73677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1" name="Google Shape;7801;p133"/>
              <p:cNvSpPr/>
              <p:nvPr/>
            </p:nvSpPr>
            <p:spPr>
              <a:xfrm>
                <a:off x="76419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2" name="Google Shape;7802;p133"/>
              <p:cNvSpPr/>
              <p:nvPr/>
            </p:nvSpPr>
            <p:spPr>
              <a:xfrm>
                <a:off x="79161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3" name="Google Shape;7803;p133"/>
              <p:cNvSpPr/>
              <p:nvPr/>
            </p:nvSpPr>
            <p:spPr>
              <a:xfrm>
                <a:off x="54490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4" name="Google Shape;7804;p133"/>
              <p:cNvSpPr/>
              <p:nvPr/>
            </p:nvSpPr>
            <p:spPr>
              <a:xfrm>
                <a:off x="57232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5" name="Google Shape;7805;p133"/>
              <p:cNvSpPr/>
              <p:nvPr/>
            </p:nvSpPr>
            <p:spPr>
              <a:xfrm>
                <a:off x="59974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6" name="Google Shape;7806;p133"/>
              <p:cNvSpPr/>
              <p:nvPr/>
            </p:nvSpPr>
            <p:spPr>
              <a:xfrm>
                <a:off x="62716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7" name="Google Shape;7807;p133"/>
              <p:cNvSpPr/>
              <p:nvPr/>
            </p:nvSpPr>
            <p:spPr>
              <a:xfrm>
                <a:off x="65458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8" name="Google Shape;7808;p133"/>
              <p:cNvSpPr/>
              <p:nvPr/>
            </p:nvSpPr>
            <p:spPr>
              <a:xfrm>
                <a:off x="68200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9" name="Google Shape;7809;p133"/>
              <p:cNvSpPr/>
              <p:nvPr/>
            </p:nvSpPr>
            <p:spPr>
              <a:xfrm>
                <a:off x="70942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0" name="Google Shape;7810;p133"/>
              <p:cNvSpPr/>
              <p:nvPr/>
            </p:nvSpPr>
            <p:spPr>
              <a:xfrm>
                <a:off x="73684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1" name="Google Shape;7811;p133"/>
              <p:cNvSpPr/>
              <p:nvPr/>
            </p:nvSpPr>
            <p:spPr>
              <a:xfrm>
                <a:off x="76426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2" name="Google Shape;7812;p133"/>
              <p:cNvSpPr/>
              <p:nvPr/>
            </p:nvSpPr>
            <p:spPr>
              <a:xfrm>
                <a:off x="79168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3" name="Google Shape;7813;p133"/>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4" name="Google Shape;7814;p133"/>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5" name="Google Shape;7815;p133"/>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6" name="Google Shape;7816;p133"/>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7" name="Google Shape;7817;p133"/>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8" name="Google Shape;7818;p133"/>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9" name="Google Shape;7819;p133"/>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0" name="Google Shape;7820;p133"/>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1" name="Google Shape;7821;p133"/>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2" name="Google Shape;7822;p133"/>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3" name="Google Shape;7823;p133"/>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4" name="Google Shape;7824;p133"/>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5" name="Google Shape;7825;p133"/>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6" name="Google Shape;7826;p133"/>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7" name="Google Shape;7827;p133"/>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8" name="Google Shape;7828;p133"/>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9" name="Google Shape;7829;p133"/>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0" name="Google Shape;7830;p133"/>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1" name="Google Shape;7831;p133"/>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2" name="Google Shape;7832;p133"/>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3" name="Google Shape;7833;p133"/>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4" name="Google Shape;7834;p133"/>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5" name="Google Shape;7835;p133"/>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6" name="Google Shape;7836;p133"/>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7" name="Google Shape;7837;p133"/>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8" name="Google Shape;7838;p133"/>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9" name="Google Shape;7839;p133"/>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0" name="Google Shape;7840;p133"/>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1" name="Google Shape;7841;p133"/>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2" name="Google Shape;7842;p133"/>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3" name="Google Shape;7843;p133"/>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4" name="Google Shape;7844;p133"/>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5" name="Google Shape;7845;p133"/>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6" name="Google Shape;7846;p133"/>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7" name="Google Shape;7847;p133"/>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8" name="Google Shape;7848;p133"/>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9" name="Google Shape;7849;p133"/>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0" name="Google Shape;7850;p133"/>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1" name="Google Shape;7851;p133"/>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2" name="Google Shape;7852;p133"/>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3" name="Google Shape;7853;p133"/>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4" name="Google Shape;7854;p133"/>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5" name="Google Shape;7855;p133"/>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6" name="Google Shape;7856;p133"/>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7" name="Google Shape;7857;p133"/>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8" name="Google Shape;7858;p133"/>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9" name="Google Shape;7859;p133"/>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0" name="Google Shape;7860;p133"/>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1" name="Google Shape;7861;p133"/>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2" name="Google Shape;7862;p133"/>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3" name="Google Shape;7863;p133"/>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4" name="Google Shape;7864;p133"/>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5" name="Google Shape;7865;p133"/>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6" name="Google Shape;7866;p133"/>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7" name="Google Shape;7867;p133"/>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8" name="Google Shape;7868;p133"/>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9" name="Google Shape;7869;p133"/>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0" name="Google Shape;7870;p133"/>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1" name="Google Shape;7871;p133"/>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2" name="Google Shape;7872;p133"/>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3" name="Google Shape;7873;p133"/>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4" name="Google Shape;7874;p133"/>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5" name="Google Shape;7875;p133"/>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6" name="Google Shape;7876;p133"/>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7" name="Google Shape;7877;p133"/>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8" name="Google Shape;7878;p133"/>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9" name="Google Shape;7879;p133"/>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0" name="Google Shape;7880;p133"/>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1" name="Google Shape;7881;p133"/>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2" name="Google Shape;7882;p133"/>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3" name="Google Shape;7883;p133"/>
            <p:cNvGrpSpPr/>
            <p:nvPr/>
          </p:nvGrpSpPr>
          <p:grpSpPr>
            <a:xfrm>
              <a:off x="5274478" y="161353"/>
              <a:ext cx="530699" cy="507709"/>
              <a:chOff x="5448325" y="610550"/>
              <a:chExt cx="823300" cy="822600"/>
            </a:xfrm>
          </p:grpSpPr>
          <p:sp>
            <p:nvSpPr>
              <p:cNvPr id="7884" name="Google Shape;7884;p133"/>
              <p:cNvSpPr/>
              <p:nvPr/>
            </p:nvSpPr>
            <p:spPr>
              <a:xfrm>
                <a:off x="5448325" y="6105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5" name="Google Shape;7885;p133"/>
              <p:cNvSpPr/>
              <p:nvPr/>
            </p:nvSpPr>
            <p:spPr>
              <a:xfrm>
                <a:off x="5722525" y="6105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6" name="Google Shape;7886;p133"/>
              <p:cNvSpPr/>
              <p:nvPr/>
            </p:nvSpPr>
            <p:spPr>
              <a:xfrm>
                <a:off x="5996725" y="6105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7" name="Google Shape;7887;p133"/>
              <p:cNvSpPr/>
              <p:nvPr/>
            </p:nvSpPr>
            <p:spPr>
              <a:xfrm>
                <a:off x="5448325" y="8847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8" name="Google Shape;7888;p133"/>
              <p:cNvSpPr/>
              <p:nvPr/>
            </p:nvSpPr>
            <p:spPr>
              <a:xfrm>
                <a:off x="5722525" y="8847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9" name="Google Shape;7889;p133"/>
              <p:cNvSpPr/>
              <p:nvPr/>
            </p:nvSpPr>
            <p:spPr>
              <a:xfrm>
                <a:off x="5996725" y="8847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0" name="Google Shape;7890;p133"/>
              <p:cNvSpPr/>
              <p:nvPr/>
            </p:nvSpPr>
            <p:spPr>
              <a:xfrm>
                <a:off x="5449025" y="11589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1" name="Google Shape;7891;p133"/>
              <p:cNvSpPr/>
              <p:nvPr/>
            </p:nvSpPr>
            <p:spPr>
              <a:xfrm>
                <a:off x="5723225" y="11589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2" name="Google Shape;7892;p133"/>
              <p:cNvSpPr/>
              <p:nvPr/>
            </p:nvSpPr>
            <p:spPr>
              <a:xfrm>
                <a:off x="5997425" y="11589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7893" name="Google Shape;7893;p133"/>
            <p:cNvCxnSpPr/>
            <p:nvPr/>
          </p:nvCxnSpPr>
          <p:spPr>
            <a:xfrm>
              <a:off x="5812625" y="669125"/>
              <a:ext cx="606000" cy="580800"/>
            </a:xfrm>
            <a:prstGeom prst="straightConnector1">
              <a:avLst/>
            </a:prstGeom>
            <a:noFill/>
            <a:ln w="9525" cap="flat" cmpd="sng">
              <a:solidFill>
                <a:schemeClr val="dk2"/>
              </a:solidFill>
              <a:prstDash val="dash"/>
              <a:round/>
              <a:headEnd type="none" w="med" len="med"/>
              <a:tailEnd type="none" w="med" len="med"/>
            </a:ln>
          </p:spPr>
        </p:cxnSp>
        <p:cxnSp>
          <p:nvCxnSpPr>
            <p:cNvPr id="7894" name="Google Shape;7894;p133"/>
            <p:cNvCxnSpPr/>
            <p:nvPr/>
          </p:nvCxnSpPr>
          <p:spPr>
            <a:xfrm>
              <a:off x="5281625" y="681050"/>
              <a:ext cx="609300" cy="564600"/>
            </a:xfrm>
            <a:prstGeom prst="straightConnector1">
              <a:avLst/>
            </a:prstGeom>
            <a:noFill/>
            <a:ln w="9525" cap="flat" cmpd="sng">
              <a:solidFill>
                <a:schemeClr val="dk2"/>
              </a:solidFill>
              <a:prstDash val="dash"/>
              <a:round/>
              <a:headEnd type="none" w="med" len="med"/>
              <a:tailEnd type="none" w="med" len="med"/>
            </a:ln>
          </p:spPr>
        </p:cxnSp>
        <p:cxnSp>
          <p:nvCxnSpPr>
            <p:cNvPr id="7895" name="Google Shape;7895;p133"/>
            <p:cNvCxnSpPr/>
            <p:nvPr/>
          </p:nvCxnSpPr>
          <p:spPr>
            <a:xfrm>
              <a:off x="5812625" y="166700"/>
              <a:ext cx="617400" cy="573900"/>
            </a:xfrm>
            <a:prstGeom prst="straightConnector1">
              <a:avLst/>
            </a:prstGeom>
            <a:noFill/>
            <a:ln w="9525" cap="flat" cmpd="sng">
              <a:solidFill>
                <a:schemeClr val="dk2"/>
              </a:solidFill>
              <a:prstDash val="dash"/>
              <a:round/>
              <a:headEnd type="none" w="med" len="med"/>
              <a:tailEnd type="none" w="med" len="med"/>
            </a:ln>
          </p:spPr>
        </p:cxnSp>
      </p:grpSp>
      <p:cxnSp>
        <p:nvCxnSpPr>
          <p:cNvPr id="7896" name="Google Shape;7896;p133"/>
          <p:cNvCxnSpPr/>
          <p:nvPr/>
        </p:nvCxnSpPr>
        <p:spPr>
          <a:xfrm rot="10800000" flipH="1">
            <a:off x="3446208" y="1505484"/>
            <a:ext cx="2108700" cy="1158000"/>
          </a:xfrm>
          <a:prstGeom prst="curvedConnector3">
            <a:avLst>
              <a:gd name="adj1" fmla="val 50000"/>
            </a:avLst>
          </a:prstGeom>
          <a:noFill/>
          <a:ln w="9525" cap="flat" cmpd="sng">
            <a:solidFill>
              <a:schemeClr val="dk2"/>
            </a:solidFill>
            <a:prstDash val="solid"/>
            <a:round/>
            <a:headEnd type="none" w="med" len="med"/>
            <a:tailEnd type="stealth" w="med" len="med"/>
          </a:ln>
        </p:spPr>
      </p:cxnSp>
      <p:cxnSp>
        <p:nvCxnSpPr>
          <p:cNvPr id="7897" name="Google Shape;7897;p133"/>
          <p:cNvCxnSpPr>
            <a:stCxn id="7613" idx="3"/>
            <a:endCxn id="7728" idx="1"/>
          </p:cNvCxnSpPr>
          <p:nvPr/>
        </p:nvCxnSpPr>
        <p:spPr>
          <a:xfrm>
            <a:off x="3446208" y="2892084"/>
            <a:ext cx="2107500" cy="1494600"/>
          </a:xfrm>
          <a:prstGeom prst="curvedConnector3">
            <a:avLst>
              <a:gd name="adj1" fmla="val 49997"/>
            </a:avLst>
          </a:prstGeom>
          <a:noFill/>
          <a:ln w="9525" cap="flat" cmpd="sng">
            <a:solidFill>
              <a:schemeClr val="dk2"/>
            </a:solidFill>
            <a:prstDash val="solid"/>
            <a:round/>
            <a:headEnd type="none" w="med" len="med"/>
            <a:tailEnd type="stealth" w="med" len="med"/>
          </a:ln>
        </p:spPr>
      </p:cxnSp>
      <p:sp>
        <p:nvSpPr>
          <p:cNvPr id="7898" name="Google Shape;7898;p133"/>
          <p:cNvSpPr txBox="1"/>
          <p:nvPr/>
        </p:nvSpPr>
        <p:spPr>
          <a:xfrm>
            <a:off x="4016913" y="1598300"/>
            <a:ext cx="534900" cy="2016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S=1</a:t>
            </a:r>
            <a:endParaRPr sz="1100">
              <a:latin typeface="Consolas"/>
              <a:ea typeface="Consolas"/>
              <a:cs typeface="Consolas"/>
              <a:sym typeface="Consolas"/>
            </a:endParaRPr>
          </a:p>
        </p:txBody>
      </p:sp>
      <p:sp>
        <p:nvSpPr>
          <p:cNvPr id="7899" name="Google Shape;7899;p133"/>
          <p:cNvSpPr txBox="1"/>
          <p:nvPr/>
        </p:nvSpPr>
        <p:spPr>
          <a:xfrm>
            <a:off x="4016925" y="3955250"/>
            <a:ext cx="534900" cy="2016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S=2</a:t>
            </a:r>
            <a:endParaRPr sz="1100">
              <a:latin typeface="Consolas"/>
              <a:ea typeface="Consolas"/>
              <a:cs typeface="Consolas"/>
              <a:sym typeface="Consolas"/>
            </a:endParaRPr>
          </a:p>
        </p:txBody>
      </p:sp>
      <p:sp>
        <p:nvSpPr>
          <p:cNvPr id="7900" name="Google Shape;7900;p133"/>
          <p:cNvSpPr txBox="1"/>
          <p:nvPr/>
        </p:nvSpPr>
        <p:spPr>
          <a:xfrm>
            <a:off x="324600" y="316975"/>
            <a:ext cx="1219200" cy="5208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Striding in CONV</a:t>
            </a:r>
            <a:endParaRPr sz="1200">
              <a:latin typeface="Consolas"/>
              <a:ea typeface="Consolas"/>
              <a:cs typeface="Consolas"/>
              <a:sym typeface="Consolas"/>
            </a:endParaRPr>
          </a:p>
        </p:txBody>
      </p:sp>
      <p:cxnSp>
        <p:nvCxnSpPr>
          <p:cNvPr id="7901" name="Google Shape;7901;p133"/>
          <p:cNvCxnSpPr/>
          <p:nvPr/>
        </p:nvCxnSpPr>
        <p:spPr>
          <a:xfrm>
            <a:off x="2079600" y="458850"/>
            <a:ext cx="1665300" cy="44400"/>
          </a:xfrm>
          <a:prstGeom prst="straightConnector1">
            <a:avLst/>
          </a:prstGeom>
          <a:noFill/>
          <a:ln w="19050" cap="flat" cmpd="sng">
            <a:solidFill>
              <a:schemeClr val="dk2"/>
            </a:solidFill>
            <a:prstDash val="solid"/>
            <a:round/>
            <a:headEnd type="triangle" w="med" len="med"/>
            <a:tailEnd type="triangle" w="med" len="med"/>
          </a:ln>
        </p:spPr>
      </p:cxn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7905"/>
        <p:cNvGrpSpPr/>
        <p:nvPr/>
      </p:nvGrpSpPr>
      <p:grpSpPr>
        <a:xfrm>
          <a:off x="0" y="0"/>
          <a:ext cx="0" cy="0"/>
          <a:chOff x="0" y="0"/>
          <a:chExt cx="0" cy="0"/>
        </a:xfrm>
      </p:grpSpPr>
      <p:grpSp>
        <p:nvGrpSpPr>
          <p:cNvPr id="7906" name="Google Shape;7906;p134"/>
          <p:cNvGrpSpPr/>
          <p:nvPr/>
        </p:nvGrpSpPr>
        <p:grpSpPr>
          <a:xfrm>
            <a:off x="173568" y="3159689"/>
            <a:ext cx="1768767" cy="1771332"/>
            <a:chOff x="5448325" y="610550"/>
            <a:chExt cx="2742700" cy="2742000"/>
          </a:xfrm>
        </p:grpSpPr>
        <p:sp>
          <p:nvSpPr>
            <p:cNvPr id="7907" name="Google Shape;7907;p134"/>
            <p:cNvSpPr/>
            <p:nvPr/>
          </p:nvSpPr>
          <p:spPr>
            <a:xfrm>
              <a:off x="54483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8" name="Google Shape;7908;p134"/>
            <p:cNvSpPr/>
            <p:nvPr/>
          </p:nvSpPr>
          <p:spPr>
            <a:xfrm>
              <a:off x="57225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9" name="Google Shape;7909;p134"/>
            <p:cNvSpPr/>
            <p:nvPr/>
          </p:nvSpPr>
          <p:spPr>
            <a:xfrm>
              <a:off x="59967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0" name="Google Shape;7910;p134"/>
            <p:cNvSpPr/>
            <p:nvPr/>
          </p:nvSpPr>
          <p:spPr>
            <a:xfrm>
              <a:off x="62709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1" name="Google Shape;7911;p134"/>
            <p:cNvSpPr/>
            <p:nvPr/>
          </p:nvSpPr>
          <p:spPr>
            <a:xfrm>
              <a:off x="65451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2" name="Google Shape;7912;p134"/>
            <p:cNvSpPr/>
            <p:nvPr/>
          </p:nvSpPr>
          <p:spPr>
            <a:xfrm>
              <a:off x="68193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3" name="Google Shape;7913;p134"/>
            <p:cNvSpPr/>
            <p:nvPr/>
          </p:nvSpPr>
          <p:spPr>
            <a:xfrm>
              <a:off x="70935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4" name="Google Shape;7914;p134"/>
            <p:cNvSpPr/>
            <p:nvPr/>
          </p:nvSpPr>
          <p:spPr>
            <a:xfrm>
              <a:off x="73677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5" name="Google Shape;7915;p134"/>
            <p:cNvSpPr/>
            <p:nvPr/>
          </p:nvSpPr>
          <p:spPr>
            <a:xfrm>
              <a:off x="76419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6" name="Google Shape;7916;p134"/>
            <p:cNvSpPr/>
            <p:nvPr/>
          </p:nvSpPr>
          <p:spPr>
            <a:xfrm>
              <a:off x="79161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7" name="Google Shape;7917;p134"/>
            <p:cNvSpPr/>
            <p:nvPr/>
          </p:nvSpPr>
          <p:spPr>
            <a:xfrm>
              <a:off x="54483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8" name="Google Shape;7918;p134"/>
            <p:cNvSpPr/>
            <p:nvPr/>
          </p:nvSpPr>
          <p:spPr>
            <a:xfrm>
              <a:off x="57225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9" name="Google Shape;7919;p134"/>
            <p:cNvSpPr/>
            <p:nvPr/>
          </p:nvSpPr>
          <p:spPr>
            <a:xfrm>
              <a:off x="59967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0" name="Google Shape;7920;p134"/>
            <p:cNvSpPr/>
            <p:nvPr/>
          </p:nvSpPr>
          <p:spPr>
            <a:xfrm>
              <a:off x="62709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1" name="Google Shape;7921;p134"/>
            <p:cNvSpPr/>
            <p:nvPr/>
          </p:nvSpPr>
          <p:spPr>
            <a:xfrm>
              <a:off x="65451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2" name="Google Shape;7922;p134"/>
            <p:cNvSpPr/>
            <p:nvPr/>
          </p:nvSpPr>
          <p:spPr>
            <a:xfrm>
              <a:off x="68193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3" name="Google Shape;7923;p134"/>
            <p:cNvSpPr/>
            <p:nvPr/>
          </p:nvSpPr>
          <p:spPr>
            <a:xfrm>
              <a:off x="70935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4" name="Google Shape;7924;p134"/>
            <p:cNvSpPr/>
            <p:nvPr/>
          </p:nvSpPr>
          <p:spPr>
            <a:xfrm>
              <a:off x="73677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5" name="Google Shape;7925;p134"/>
            <p:cNvSpPr/>
            <p:nvPr/>
          </p:nvSpPr>
          <p:spPr>
            <a:xfrm>
              <a:off x="76419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6" name="Google Shape;7926;p134"/>
            <p:cNvSpPr/>
            <p:nvPr/>
          </p:nvSpPr>
          <p:spPr>
            <a:xfrm>
              <a:off x="79161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7" name="Google Shape;7927;p134"/>
            <p:cNvSpPr/>
            <p:nvPr/>
          </p:nvSpPr>
          <p:spPr>
            <a:xfrm>
              <a:off x="54490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8" name="Google Shape;7928;p134"/>
            <p:cNvSpPr/>
            <p:nvPr/>
          </p:nvSpPr>
          <p:spPr>
            <a:xfrm>
              <a:off x="57232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9" name="Google Shape;7929;p134"/>
            <p:cNvSpPr/>
            <p:nvPr/>
          </p:nvSpPr>
          <p:spPr>
            <a:xfrm>
              <a:off x="59974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0" name="Google Shape;7930;p134"/>
            <p:cNvSpPr/>
            <p:nvPr/>
          </p:nvSpPr>
          <p:spPr>
            <a:xfrm>
              <a:off x="62716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1" name="Google Shape;7931;p134"/>
            <p:cNvSpPr/>
            <p:nvPr/>
          </p:nvSpPr>
          <p:spPr>
            <a:xfrm>
              <a:off x="65458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2" name="Google Shape;7932;p134"/>
            <p:cNvSpPr/>
            <p:nvPr/>
          </p:nvSpPr>
          <p:spPr>
            <a:xfrm>
              <a:off x="68200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3" name="Google Shape;7933;p134"/>
            <p:cNvSpPr/>
            <p:nvPr/>
          </p:nvSpPr>
          <p:spPr>
            <a:xfrm>
              <a:off x="70942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4" name="Google Shape;7934;p134"/>
            <p:cNvSpPr/>
            <p:nvPr/>
          </p:nvSpPr>
          <p:spPr>
            <a:xfrm>
              <a:off x="73684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5" name="Google Shape;7935;p134"/>
            <p:cNvSpPr/>
            <p:nvPr/>
          </p:nvSpPr>
          <p:spPr>
            <a:xfrm>
              <a:off x="76426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6" name="Google Shape;7936;p134"/>
            <p:cNvSpPr/>
            <p:nvPr/>
          </p:nvSpPr>
          <p:spPr>
            <a:xfrm>
              <a:off x="79168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7" name="Google Shape;7937;p134"/>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8" name="Google Shape;7938;p134"/>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9" name="Google Shape;7939;p134"/>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0" name="Google Shape;7940;p134"/>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1" name="Google Shape;7941;p134"/>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2" name="Google Shape;7942;p134"/>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3" name="Google Shape;7943;p134"/>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4" name="Google Shape;7944;p134"/>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5" name="Google Shape;7945;p134"/>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6" name="Google Shape;7946;p134"/>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7" name="Google Shape;7947;p134"/>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8" name="Google Shape;7948;p134"/>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9" name="Google Shape;7949;p134"/>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0" name="Google Shape;7950;p134"/>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1" name="Google Shape;7951;p134"/>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2" name="Google Shape;7952;p134"/>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3" name="Google Shape;7953;p134"/>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4" name="Google Shape;7954;p134"/>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5" name="Google Shape;7955;p134"/>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6" name="Google Shape;7956;p134"/>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7" name="Google Shape;7957;p134"/>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8" name="Google Shape;7958;p134"/>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9" name="Google Shape;7959;p134"/>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0" name="Google Shape;7960;p134"/>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1" name="Google Shape;7961;p134"/>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2" name="Google Shape;7962;p134"/>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3" name="Google Shape;7963;p134"/>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4" name="Google Shape;7964;p134"/>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5" name="Google Shape;7965;p134"/>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6" name="Google Shape;7966;p134"/>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7" name="Google Shape;7967;p134"/>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8" name="Google Shape;7968;p134"/>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9" name="Google Shape;7969;p134"/>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0" name="Google Shape;7970;p134"/>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1" name="Google Shape;7971;p134"/>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2" name="Google Shape;7972;p134"/>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3" name="Google Shape;7973;p134"/>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4" name="Google Shape;7974;p134"/>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5" name="Google Shape;7975;p134"/>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6" name="Google Shape;7976;p134"/>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7" name="Google Shape;7977;p134"/>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8" name="Google Shape;7978;p134"/>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9" name="Google Shape;7979;p134"/>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0" name="Google Shape;7980;p134"/>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1" name="Google Shape;7981;p134"/>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2" name="Google Shape;7982;p134"/>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3" name="Google Shape;7983;p134"/>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4" name="Google Shape;7984;p134"/>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5" name="Google Shape;7985;p134"/>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6" name="Google Shape;7986;p134"/>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7" name="Google Shape;7987;p134"/>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8" name="Google Shape;7988;p134"/>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9" name="Google Shape;7989;p134"/>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0" name="Google Shape;7990;p134"/>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1" name="Google Shape;7991;p134"/>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2" name="Google Shape;7992;p134"/>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3" name="Google Shape;7993;p134"/>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4" name="Google Shape;7994;p134"/>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5" name="Google Shape;7995;p134"/>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6" name="Google Shape;7996;p134"/>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7" name="Google Shape;7997;p134"/>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8" name="Google Shape;7998;p134"/>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9" name="Google Shape;7999;p134"/>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0" name="Google Shape;8000;p134"/>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1" name="Google Shape;8001;p134"/>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2" name="Google Shape;8002;p134"/>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3" name="Google Shape;8003;p134"/>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4" name="Google Shape;8004;p134"/>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5" name="Google Shape;8005;p134"/>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6" name="Google Shape;8006;p134"/>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7" name="Google Shape;8007;p134"/>
          <p:cNvGrpSpPr/>
          <p:nvPr/>
        </p:nvGrpSpPr>
        <p:grpSpPr>
          <a:xfrm>
            <a:off x="2405607" y="2803328"/>
            <a:ext cx="1768767" cy="1735686"/>
            <a:chOff x="5448325" y="610550"/>
            <a:chExt cx="2742700" cy="2742000"/>
          </a:xfrm>
        </p:grpSpPr>
        <p:sp>
          <p:nvSpPr>
            <p:cNvPr id="8008" name="Google Shape;8008;p134"/>
            <p:cNvSpPr/>
            <p:nvPr/>
          </p:nvSpPr>
          <p:spPr>
            <a:xfrm>
              <a:off x="54483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9" name="Google Shape;8009;p134"/>
            <p:cNvSpPr/>
            <p:nvPr/>
          </p:nvSpPr>
          <p:spPr>
            <a:xfrm>
              <a:off x="57225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0" name="Google Shape;8010;p134"/>
            <p:cNvSpPr/>
            <p:nvPr/>
          </p:nvSpPr>
          <p:spPr>
            <a:xfrm>
              <a:off x="59967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1" name="Google Shape;8011;p134"/>
            <p:cNvSpPr/>
            <p:nvPr/>
          </p:nvSpPr>
          <p:spPr>
            <a:xfrm>
              <a:off x="62709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2" name="Google Shape;8012;p134"/>
            <p:cNvSpPr/>
            <p:nvPr/>
          </p:nvSpPr>
          <p:spPr>
            <a:xfrm>
              <a:off x="65451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3" name="Google Shape;8013;p134"/>
            <p:cNvSpPr/>
            <p:nvPr/>
          </p:nvSpPr>
          <p:spPr>
            <a:xfrm>
              <a:off x="68193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4" name="Google Shape;8014;p134"/>
            <p:cNvSpPr/>
            <p:nvPr/>
          </p:nvSpPr>
          <p:spPr>
            <a:xfrm>
              <a:off x="70935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5" name="Google Shape;8015;p134"/>
            <p:cNvSpPr/>
            <p:nvPr/>
          </p:nvSpPr>
          <p:spPr>
            <a:xfrm>
              <a:off x="73677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6" name="Google Shape;8016;p134"/>
            <p:cNvSpPr/>
            <p:nvPr/>
          </p:nvSpPr>
          <p:spPr>
            <a:xfrm>
              <a:off x="76419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7" name="Google Shape;8017;p134"/>
            <p:cNvSpPr/>
            <p:nvPr/>
          </p:nvSpPr>
          <p:spPr>
            <a:xfrm>
              <a:off x="79161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8" name="Google Shape;8018;p134"/>
            <p:cNvSpPr/>
            <p:nvPr/>
          </p:nvSpPr>
          <p:spPr>
            <a:xfrm>
              <a:off x="54483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9" name="Google Shape;8019;p134"/>
            <p:cNvSpPr/>
            <p:nvPr/>
          </p:nvSpPr>
          <p:spPr>
            <a:xfrm>
              <a:off x="57225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0" name="Google Shape;8020;p134"/>
            <p:cNvSpPr/>
            <p:nvPr/>
          </p:nvSpPr>
          <p:spPr>
            <a:xfrm>
              <a:off x="59967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1" name="Google Shape;8021;p134"/>
            <p:cNvSpPr/>
            <p:nvPr/>
          </p:nvSpPr>
          <p:spPr>
            <a:xfrm>
              <a:off x="62709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2" name="Google Shape;8022;p134"/>
            <p:cNvSpPr/>
            <p:nvPr/>
          </p:nvSpPr>
          <p:spPr>
            <a:xfrm>
              <a:off x="65451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3" name="Google Shape;8023;p134"/>
            <p:cNvSpPr/>
            <p:nvPr/>
          </p:nvSpPr>
          <p:spPr>
            <a:xfrm>
              <a:off x="68193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4" name="Google Shape;8024;p134"/>
            <p:cNvSpPr/>
            <p:nvPr/>
          </p:nvSpPr>
          <p:spPr>
            <a:xfrm>
              <a:off x="70935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5" name="Google Shape;8025;p134"/>
            <p:cNvSpPr/>
            <p:nvPr/>
          </p:nvSpPr>
          <p:spPr>
            <a:xfrm>
              <a:off x="73677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6" name="Google Shape;8026;p134"/>
            <p:cNvSpPr/>
            <p:nvPr/>
          </p:nvSpPr>
          <p:spPr>
            <a:xfrm>
              <a:off x="76419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7" name="Google Shape;8027;p134"/>
            <p:cNvSpPr/>
            <p:nvPr/>
          </p:nvSpPr>
          <p:spPr>
            <a:xfrm>
              <a:off x="79161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8" name="Google Shape;8028;p134"/>
            <p:cNvSpPr/>
            <p:nvPr/>
          </p:nvSpPr>
          <p:spPr>
            <a:xfrm>
              <a:off x="54490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9" name="Google Shape;8029;p134"/>
            <p:cNvSpPr/>
            <p:nvPr/>
          </p:nvSpPr>
          <p:spPr>
            <a:xfrm>
              <a:off x="57232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0" name="Google Shape;8030;p134"/>
            <p:cNvSpPr/>
            <p:nvPr/>
          </p:nvSpPr>
          <p:spPr>
            <a:xfrm>
              <a:off x="59974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1" name="Google Shape;8031;p134"/>
            <p:cNvSpPr/>
            <p:nvPr/>
          </p:nvSpPr>
          <p:spPr>
            <a:xfrm>
              <a:off x="62716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2" name="Google Shape;8032;p134"/>
            <p:cNvSpPr/>
            <p:nvPr/>
          </p:nvSpPr>
          <p:spPr>
            <a:xfrm>
              <a:off x="65458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3" name="Google Shape;8033;p134"/>
            <p:cNvSpPr/>
            <p:nvPr/>
          </p:nvSpPr>
          <p:spPr>
            <a:xfrm>
              <a:off x="68200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4" name="Google Shape;8034;p134"/>
            <p:cNvSpPr/>
            <p:nvPr/>
          </p:nvSpPr>
          <p:spPr>
            <a:xfrm>
              <a:off x="70942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5" name="Google Shape;8035;p134"/>
            <p:cNvSpPr/>
            <p:nvPr/>
          </p:nvSpPr>
          <p:spPr>
            <a:xfrm>
              <a:off x="73684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6" name="Google Shape;8036;p134"/>
            <p:cNvSpPr/>
            <p:nvPr/>
          </p:nvSpPr>
          <p:spPr>
            <a:xfrm>
              <a:off x="76426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7" name="Google Shape;8037;p134"/>
            <p:cNvSpPr/>
            <p:nvPr/>
          </p:nvSpPr>
          <p:spPr>
            <a:xfrm>
              <a:off x="79168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8" name="Google Shape;8038;p134"/>
            <p:cNvSpPr/>
            <p:nvPr/>
          </p:nvSpPr>
          <p:spPr>
            <a:xfrm>
              <a:off x="54490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9" name="Google Shape;8039;p134"/>
            <p:cNvSpPr/>
            <p:nvPr/>
          </p:nvSpPr>
          <p:spPr>
            <a:xfrm>
              <a:off x="57232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0" name="Google Shape;8040;p134"/>
            <p:cNvSpPr/>
            <p:nvPr/>
          </p:nvSpPr>
          <p:spPr>
            <a:xfrm>
              <a:off x="59974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1" name="Google Shape;8041;p134"/>
            <p:cNvSpPr/>
            <p:nvPr/>
          </p:nvSpPr>
          <p:spPr>
            <a:xfrm>
              <a:off x="62716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2" name="Google Shape;8042;p134"/>
            <p:cNvSpPr/>
            <p:nvPr/>
          </p:nvSpPr>
          <p:spPr>
            <a:xfrm>
              <a:off x="65458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3" name="Google Shape;8043;p134"/>
            <p:cNvSpPr/>
            <p:nvPr/>
          </p:nvSpPr>
          <p:spPr>
            <a:xfrm>
              <a:off x="68200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4" name="Google Shape;8044;p134"/>
            <p:cNvSpPr/>
            <p:nvPr/>
          </p:nvSpPr>
          <p:spPr>
            <a:xfrm>
              <a:off x="70942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5" name="Google Shape;8045;p134"/>
            <p:cNvSpPr/>
            <p:nvPr/>
          </p:nvSpPr>
          <p:spPr>
            <a:xfrm>
              <a:off x="73684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6" name="Google Shape;8046;p134"/>
            <p:cNvSpPr/>
            <p:nvPr/>
          </p:nvSpPr>
          <p:spPr>
            <a:xfrm>
              <a:off x="76426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7" name="Google Shape;8047;p134"/>
            <p:cNvSpPr/>
            <p:nvPr/>
          </p:nvSpPr>
          <p:spPr>
            <a:xfrm>
              <a:off x="79168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8" name="Google Shape;8048;p134"/>
            <p:cNvSpPr/>
            <p:nvPr/>
          </p:nvSpPr>
          <p:spPr>
            <a:xfrm>
              <a:off x="54490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9" name="Google Shape;8049;p134"/>
            <p:cNvSpPr/>
            <p:nvPr/>
          </p:nvSpPr>
          <p:spPr>
            <a:xfrm>
              <a:off x="57232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0" name="Google Shape;8050;p134"/>
            <p:cNvSpPr/>
            <p:nvPr/>
          </p:nvSpPr>
          <p:spPr>
            <a:xfrm>
              <a:off x="59974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1" name="Google Shape;8051;p134"/>
            <p:cNvSpPr/>
            <p:nvPr/>
          </p:nvSpPr>
          <p:spPr>
            <a:xfrm>
              <a:off x="62716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2" name="Google Shape;8052;p134"/>
            <p:cNvSpPr/>
            <p:nvPr/>
          </p:nvSpPr>
          <p:spPr>
            <a:xfrm>
              <a:off x="65458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3" name="Google Shape;8053;p134"/>
            <p:cNvSpPr/>
            <p:nvPr/>
          </p:nvSpPr>
          <p:spPr>
            <a:xfrm>
              <a:off x="68200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4" name="Google Shape;8054;p134"/>
            <p:cNvSpPr/>
            <p:nvPr/>
          </p:nvSpPr>
          <p:spPr>
            <a:xfrm>
              <a:off x="70942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5" name="Google Shape;8055;p134"/>
            <p:cNvSpPr/>
            <p:nvPr/>
          </p:nvSpPr>
          <p:spPr>
            <a:xfrm>
              <a:off x="73684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6" name="Google Shape;8056;p134"/>
            <p:cNvSpPr/>
            <p:nvPr/>
          </p:nvSpPr>
          <p:spPr>
            <a:xfrm>
              <a:off x="76426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7" name="Google Shape;8057;p134"/>
            <p:cNvSpPr/>
            <p:nvPr/>
          </p:nvSpPr>
          <p:spPr>
            <a:xfrm>
              <a:off x="79168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8" name="Google Shape;8058;p134"/>
            <p:cNvSpPr/>
            <p:nvPr/>
          </p:nvSpPr>
          <p:spPr>
            <a:xfrm>
              <a:off x="54483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9" name="Google Shape;8059;p134"/>
            <p:cNvSpPr/>
            <p:nvPr/>
          </p:nvSpPr>
          <p:spPr>
            <a:xfrm>
              <a:off x="57225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0" name="Google Shape;8060;p134"/>
            <p:cNvSpPr/>
            <p:nvPr/>
          </p:nvSpPr>
          <p:spPr>
            <a:xfrm>
              <a:off x="59967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1" name="Google Shape;8061;p134"/>
            <p:cNvSpPr/>
            <p:nvPr/>
          </p:nvSpPr>
          <p:spPr>
            <a:xfrm>
              <a:off x="62709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2" name="Google Shape;8062;p134"/>
            <p:cNvSpPr/>
            <p:nvPr/>
          </p:nvSpPr>
          <p:spPr>
            <a:xfrm>
              <a:off x="65451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3" name="Google Shape;8063;p134"/>
            <p:cNvSpPr/>
            <p:nvPr/>
          </p:nvSpPr>
          <p:spPr>
            <a:xfrm>
              <a:off x="68193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4" name="Google Shape;8064;p134"/>
            <p:cNvSpPr/>
            <p:nvPr/>
          </p:nvSpPr>
          <p:spPr>
            <a:xfrm>
              <a:off x="70935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5" name="Google Shape;8065;p134"/>
            <p:cNvSpPr/>
            <p:nvPr/>
          </p:nvSpPr>
          <p:spPr>
            <a:xfrm>
              <a:off x="73677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6" name="Google Shape;8066;p134"/>
            <p:cNvSpPr/>
            <p:nvPr/>
          </p:nvSpPr>
          <p:spPr>
            <a:xfrm>
              <a:off x="76419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7" name="Google Shape;8067;p134"/>
            <p:cNvSpPr/>
            <p:nvPr/>
          </p:nvSpPr>
          <p:spPr>
            <a:xfrm>
              <a:off x="79161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8" name="Google Shape;8068;p134"/>
            <p:cNvSpPr/>
            <p:nvPr/>
          </p:nvSpPr>
          <p:spPr>
            <a:xfrm>
              <a:off x="54483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9" name="Google Shape;8069;p134"/>
            <p:cNvSpPr/>
            <p:nvPr/>
          </p:nvSpPr>
          <p:spPr>
            <a:xfrm>
              <a:off x="57225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0" name="Google Shape;8070;p134"/>
            <p:cNvSpPr/>
            <p:nvPr/>
          </p:nvSpPr>
          <p:spPr>
            <a:xfrm>
              <a:off x="59967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1" name="Google Shape;8071;p134"/>
            <p:cNvSpPr/>
            <p:nvPr/>
          </p:nvSpPr>
          <p:spPr>
            <a:xfrm>
              <a:off x="62709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2" name="Google Shape;8072;p134"/>
            <p:cNvSpPr/>
            <p:nvPr/>
          </p:nvSpPr>
          <p:spPr>
            <a:xfrm>
              <a:off x="65451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3" name="Google Shape;8073;p134"/>
            <p:cNvSpPr/>
            <p:nvPr/>
          </p:nvSpPr>
          <p:spPr>
            <a:xfrm>
              <a:off x="68193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4" name="Google Shape;8074;p134"/>
            <p:cNvSpPr/>
            <p:nvPr/>
          </p:nvSpPr>
          <p:spPr>
            <a:xfrm>
              <a:off x="70935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5" name="Google Shape;8075;p134"/>
            <p:cNvSpPr/>
            <p:nvPr/>
          </p:nvSpPr>
          <p:spPr>
            <a:xfrm>
              <a:off x="73677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6" name="Google Shape;8076;p134"/>
            <p:cNvSpPr/>
            <p:nvPr/>
          </p:nvSpPr>
          <p:spPr>
            <a:xfrm>
              <a:off x="76419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7" name="Google Shape;8077;p134"/>
            <p:cNvSpPr/>
            <p:nvPr/>
          </p:nvSpPr>
          <p:spPr>
            <a:xfrm>
              <a:off x="79161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8" name="Google Shape;8078;p134"/>
            <p:cNvSpPr/>
            <p:nvPr/>
          </p:nvSpPr>
          <p:spPr>
            <a:xfrm>
              <a:off x="54490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9" name="Google Shape;8079;p134"/>
            <p:cNvSpPr/>
            <p:nvPr/>
          </p:nvSpPr>
          <p:spPr>
            <a:xfrm>
              <a:off x="57232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0" name="Google Shape;8080;p134"/>
            <p:cNvSpPr/>
            <p:nvPr/>
          </p:nvSpPr>
          <p:spPr>
            <a:xfrm>
              <a:off x="59974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1" name="Google Shape;8081;p134"/>
            <p:cNvSpPr/>
            <p:nvPr/>
          </p:nvSpPr>
          <p:spPr>
            <a:xfrm>
              <a:off x="62716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2" name="Google Shape;8082;p134"/>
            <p:cNvSpPr/>
            <p:nvPr/>
          </p:nvSpPr>
          <p:spPr>
            <a:xfrm>
              <a:off x="65458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3" name="Google Shape;8083;p134"/>
            <p:cNvSpPr/>
            <p:nvPr/>
          </p:nvSpPr>
          <p:spPr>
            <a:xfrm>
              <a:off x="68200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4" name="Google Shape;8084;p134"/>
            <p:cNvSpPr/>
            <p:nvPr/>
          </p:nvSpPr>
          <p:spPr>
            <a:xfrm>
              <a:off x="70942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5" name="Google Shape;8085;p134"/>
            <p:cNvSpPr/>
            <p:nvPr/>
          </p:nvSpPr>
          <p:spPr>
            <a:xfrm>
              <a:off x="73684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6" name="Google Shape;8086;p134"/>
            <p:cNvSpPr/>
            <p:nvPr/>
          </p:nvSpPr>
          <p:spPr>
            <a:xfrm>
              <a:off x="76426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7" name="Google Shape;8087;p134"/>
            <p:cNvSpPr/>
            <p:nvPr/>
          </p:nvSpPr>
          <p:spPr>
            <a:xfrm>
              <a:off x="79168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8" name="Google Shape;8088;p134"/>
            <p:cNvSpPr/>
            <p:nvPr/>
          </p:nvSpPr>
          <p:spPr>
            <a:xfrm>
              <a:off x="54490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9" name="Google Shape;8089;p134"/>
            <p:cNvSpPr/>
            <p:nvPr/>
          </p:nvSpPr>
          <p:spPr>
            <a:xfrm>
              <a:off x="57232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0" name="Google Shape;8090;p134"/>
            <p:cNvSpPr/>
            <p:nvPr/>
          </p:nvSpPr>
          <p:spPr>
            <a:xfrm>
              <a:off x="59974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1" name="Google Shape;8091;p134"/>
            <p:cNvSpPr/>
            <p:nvPr/>
          </p:nvSpPr>
          <p:spPr>
            <a:xfrm>
              <a:off x="62716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2" name="Google Shape;8092;p134"/>
            <p:cNvSpPr/>
            <p:nvPr/>
          </p:nvSpPr>
          <p:spPr>
            <a:xfrm>
              <a:off x="65458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3" name="Google Shape;8093;p134"/>
            <p:cNvSpPr/>
            <p:nvPr/>
          </p:nvSpPr>
          <p:spPr>
            <a:xfrm>
              <a:off x="68200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4" name="Google Shape;8094;p134"/>
            <p:cNvSpPr/>
            <p:nvPr/>
          </p:nvSpPr>
          <p:spPr>
            <a:xfrm>
              <a:off x="70942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5" name="Google Shape;8095;p134"/>
            <p:cNvSpPr/>
            <p:nvPr/>
          </p:nvSpPr>
          <p:spPr>
            <a:xfrm>
              <a:off x="73684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6" name="Google Shape;8096;p134"/>
            <p:cNvSpPr/>
            <p:nvPr/>
          </p:nvSpPr>
          <p:spPr>
            <a:xfrm>
              <a:off x="76426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7" name="Google Shape;8097;p134"/>
            <p:cNvSpPr/>
            <p:nvPr/>
          </p:nvSpPr>
          <p:spPr>
            <a:xfrm>
              <a:off x="79168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8" name="Google Shape;8098;p134"/>
            <p:cNvSpPr/>
            <p:nvPr/>
          </p:nvSpPr>
          <p:spPr>
            <a:xfrm>
              <a:off x="54490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9" name="Google Shape;8099;p134"/>
            <p:cNvSpPr/>
            <p:nvPr/>
          </p:nvSpPr>
          <p:spPr>
            <a:xfrm>
              <a:off x="57232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0" name="Google Shape;8100;p134"/>
            <p:cNvSpPr/>
            <p:nvPr/>
          </p:nvSpPr>
          <p:spPr>
            <a:xfrm>
              <a:off x="59974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1" name="Google Shape;8101;p134"/>
            <p:cNvSpPr/>
            <p:nvPr/>
          </p:nvSpPr>
          <p:spPr>
            <a:xfrm>
              <a:off x="62716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2" name="Google Shape;8102;p134"/>
            <p:cNvSpPr/>
            <p:nvPr/>
          </p:nvSpPr>
          <p:spPr>
            <a:xfrm>
              <a:off x="65458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3" name="Google Shape;8103;p134"/>
            <p:cNvSpPr/>
            <p:nvPr/>
          </p:nvSpPr>
          <p:spPr>
            <a:xfrm>
              <a:off x="68200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4" name="Google Shape;8104;p134"/>
            <p:cNvSpPr/>
            <p:nvPr/>
          </p:nvSpPr>
          <p:spPr>
            <a:xfrm>
              <a:off x="70942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5" name="Google Shape;8105;p134"/>
            <p:cNvSpPr/>
            <p:nvPr/>
          </p:nvSpPr>
          <p:spPr>
            <a:xfrm>
              <a:off x="73684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6" name="Google Shape;8106;p134"/>
            <p:cNvSpPr/>
            <p:nvPr/>
          </p:nvSpPr>
          <p:spPr>
            <a:xfrm>
              <a:off x="76426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7" name="Google Shape;8107;p134"/>
            <p:cNvSpPr/>
            <p:nvPr/>
          </p:nvSpPr>
          <p:spPr>
            <a:xfrm>
              <a:off x="79168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8" name="Google Shape;8108;p134"/>
          <p:cNvGrpSpPr/>
          <p:nvPr/>
        </p:nvGrpSpPr>
        <p:grpSpPr>
          <a:xfrm>
            <a:off x="7590118" y="2701664"/>
            <a:ext cx="176700" cy="177000"/>
            <a:chOff x="3832268" y="4133839"/>
            <a:chExt cx="176700" cy="177000"/>
          </a:xfrm>
        </p:grpSpPr>
        <p:sp>
          <p:nvSpPr>
            <p:cNvPr id="8109" name="Google Shape;8109;p134"/>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0" name="Google Shape;8110;p134"/>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11" name="Google Shape;8111;p134"/>
          <p:cNvSpPr/>
          <p:nvPr/>
        </p:nvSpPr>
        <p:spPr>
          <a:xfrm>
            <a:off x="-546731" y="1041785"/>
            <a:ext cx="176700" cy="1770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2" name="Google Shape;8112;p134"/>
          <p:cNvSpPr/>
          <p:nvPr/>
        </p:nvSpPr>
        <p:spPr>
          <a:xfrm>
            <a:off x="7926993" y="34264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3" name="Google Shape;8113;p134"/>
          <p:cNvSpPr/>
          <p:nvPr/>
        </p:nvSpPr>
        <p:spPr>
          <a:xfrm>
            <a:off x="8232475" y="3127850"/>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14" name="Google Shape;8114;p134"/>
          <p:cNvGrpSpPr/>
          <p:nvPr/>
        </p:nvGrpSpPr>
        <p:grpSpPr>
          <a:xfrm>
            <a:off x="7766818" y="950176"/>
            <a:ext cx="3537517" cy="2480032"/>
            <a:chOff x="2106868" y="2103489"/>
            <a:chExt cx="3537517" cy="2480032"/>
          </a:xfrm>
        </p:grpSpPr>
        <p:grpSp>
          <p:nvGrpSpPr>
            <p:cNvPr id="8115" name="Google Shape;8115;p134"/>
            <p:cNvGrpSpPr/>
            <p:nvPr/>
          </p:nvGrpSpPr>
          <p:grpSpPr>
            <a:xfrm>
              <a:off x="2106980" y="2103489"/>
              <a:ext cx="3537292" cy="1239932"/>
              <a:chOff x="4053293" y="687139"/>
              <a:chExt cx="3537292" cy="1239932"/>
            </a:xfrm>
          </p:grpSpPr>
          <p:grpSp>
            <p:nvGrpSpPr>
              <p:cNvPr id="8116" name="Google Shape;8116;p134"/>
              <p:cNvGrpSpPr/>
              <p:nvPr/>
            </p:nvGrpSpPr>
            <p:grpSpPr>
              <a:xfrm>
                <a:off x="4053293" y="687139"/>
                <a:ext cx="1768767" cy="1239932"/>
                <a:chOff x="5448325" y="1433150"/>
                <a:chExt cx="2742700" cy="1919400"/>
              </a:xfrm>
            </p:grpSpPr>
            <p:sp>
              <p:nvSpPr>
                <p:cNvPr id="8117" name="Google Shape;8117;p134"/>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8" name="Google Shape;8118;p134"/>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9" name="Google Shape;8119;p134"/>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0" name="Google Shape;8120;p134"/>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1" name="Google Shape;8121;p134"/>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2" name="Google Shape;8122;p134"/>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3" name="Google Shape;8123;p134"/>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4" name="Google Shape;8124;p134"/>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5" name="Google Shape;8125;p134"/>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6" name="Google Shape;8126;p134"/>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7" name="Google Shape;8127;p134"/>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8" name="Google Shape;8128;p134"/>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9" name="Google Shape;8129;p134"/>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0" name="Google Shape;8130;p134"/>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1" name="Google Shape;8131;p134"/>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2" name="Google Shape;8132;p134"/>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3" name="Google Shape;8133;p134"/>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4" name="Google Shape;8134;p134"/>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5" name="Google Shape;8135;p134"/>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6" name="Google Shape;8136;p134"/>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7" name="Google Shape;8137;p134"/>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8" name="Google Shape;8138;p134"/>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9" name="Google Shape;8139;p134"/>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0" name="Google Shape;8140;p134"/>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1" name="Google Shape;8141;p134"/>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2" name="Google Shape;8142;p134"/>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3" name="Google Shape;8143;p134"/>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4" name="Google Shape;8144;p134"/>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5" name="Google Shape;8145;p134"/>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6" name="Google Shape;8146;p134"/>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7" name="Google Shape;8147;p134"/>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8" name="Google Shape;8148;p134"/>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9" name="Google Shape;8149;p134"/>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0" name="Google Shape;8150;p134"/>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1" name="Google Shape;8151;p134"/>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2" name="Google Shape;8152;p134"/>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3" name="Google Shape;8153;p134"/>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4" name="Google Shape;8154;p134"/>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5" name="Google Shape;8155;p134"/>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6" name="Google Shape;8156;p134"/>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7" name="Google Shape;8157;p134"/>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8" name="Google Shape;8158;p134"/>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9" name="Google Shape;8159;p134"/>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0" name="Google Shape;8160;p134"/>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1" name="Google Shape;8161;p134"/>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2" name="Google Shape;8162;p134"/>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3" name="Google Shape;8163;p134"/>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4" name="Google Shape;8164;p134"/>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5" name="Google Shape;8165;p134"/>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6" name="Google Shape;8166;p134"/>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7" name="Google Shape;8167;p134"/>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8" name="Google Shape;8168;p134"/>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9" name="Google Shape;8169;p134"/>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0" name="Google Shape;8170;p134"/>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1" name="Google Shape;8171;p134"/>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2" name="Google Shape;8172;p134"/>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3" name="Google Shape;8173;p134"/>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4" name="Google Shape;8174;p134"/>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5" name="Google Shape;8175;p134"/>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6" name="Google Shape;8176;p134"/>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7" name="Google Shape;8177;p134"/>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8" name="Google Shape;8178;p134"/>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9" name="Google Shape;8179;p134"/>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0" name="Google Shape;8180;p134"/>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1" name="Google Shape;8181;p134"/>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2" name="Google Shape;8182;p134"/>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3" name="Google Shape;8183;p134"/>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4" name="Google Shape;8184;p134"/>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5" name="Google Shape;8185;p134"/>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6" name="Google Shape;8186;p134"/>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7" name="Google Shape;8187;p134"/>
              <p:cNvGrpSpPr/>
              <p:nvPr/>
            </p:nvGrpSpPr>
            <p:grpSpPr>
              <a:xfrm>
                <a:off x="5821818" y="687139"/>
                <a:ext cx="1768767" cy="1239932"/>
                <a:chOff x="5448325" y="1433150"/>
                <a:chExt cx="2742700" cy="1919400"/>
              </a:xfrm>
            </p:grpSpPr>
            <p:sp>
              <p:nvSpPr>
                <p:cNvPr id="8188" name="Google Shape;8188;p134"/>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9" name="Google Shape;8189;p134"/>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0" name="Google Shape;8190;p134"/>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1" name="Google Shape;8191;p134"/>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2" name="Google Shape;8192;p134"/>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3" name="Google Shape;8193;p134"/>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4" name="Google Shape;8194;p134"/>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5" name="Google Shape;8195;p134"/>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6" name="Google Shape;8196;p134"/>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7" name="Google Shape;8197;p134"/>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8" name="Google Shape;8198;p134"/>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9" name="Google Shape;8199;p134"/>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0" name="Google Shape;8200;p134"/>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1" name="Google Shape;8201;p134"/>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2" name="Google Shape;8202;p134"/>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3" name="Google Shape;8203;p134"/>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4" name="Google Shape;8204;p134"/>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5" name="Google Shape;8205;p134"/>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6" name="Google Shape;8206;p134"/>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7" name="Google Shape;8207;p134"/>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8" name="Google Shape;8208;p134"/>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9" name="Google Shape;8209;p134"/>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0" name="Google Shape;8210;p134"/>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1" name="Google Shape;8211;p134"/>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2" name="Google Shape;8212;p134"/>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3" name="Google Shape;8213;p134"/>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4" name="Google Shape;8214;p134"/>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5" name="Google Shape;8215;p134"/>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6" name="Google Shape;8216;p134"/>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7" name="Google Shape;8217;p134"/>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8" name="Google Shape;8218;p134"/>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9" name="Google Shape;8219;p134"/>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0" name="Google Shape;8220;p134"/>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1" name="Google Shape;8221;p134"/>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2" name="Google Shape;8222;p134"/>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3" name="Google Shape;8223;p134"/>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4" name="Google Shape;8224;p134"/>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5" name="Google Shape;8225;p134"/>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6" name="Google Shape;8226;p134"/>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7" name="Google Shape;8227;p134"/>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8" name="Google Shape;8228;p134"/>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9" name="Google Shape;8229;p134"/>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0" name="Google Shape;8230;p134"/>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1" name="Google Shape;8231;p134"/>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2" name="Google Shape;8232;p134"/>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3" name="Google Shape;8233;p134"/>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4" name="Google Shape;8234;p134"/>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5" name="Google Shape;8235;p134"/>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6" name="Google Shape;8236;p134"/>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7" name="Google Shape;8237;p134"/>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8" name="Google Shape;8238;p134"/>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9" name="Google Shape;8239;p134"/>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0" name="Google Shape;8240;p134"/>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1" name="Google Shape;8241;p134"/>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2" name="Google Shape;8242;p134"/>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3" name="Google Shape;8243;p134"/>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4" name="Google Shape;8244;p134"/>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5" name="Google Shape;8245;p134"/>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6" name="Google Shape;8246;p134"/>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7" name="Google Shape;8247;p134"/>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8" name="Google Shape;8248;p134"/>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9" name="Google Shape;8249;p134"/>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0" name="Google Shape;8250;p134"/>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1" name="Google Shape;8251;p134"/>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2" name="Google Shape;8252;p134"/>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3" name="Google Shape;8253;p134"/>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4" name="Google Shape;8254;p134"/>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5" name="Google Shape;8255;p134"/>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6" name="Google Shape;8256;p134"/>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7" name="Google Shape;8257;p134"/>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258" name="Google Shape;8258;p134"/>
            <p:cNvGrpSpPr/>
            <p:nvPr/>
          </p:nvGrpSpPr>
          <p:grpSpPr>
            <a:xfrm>
              <a:off x="2106868" y="3343589"/>
              <a:ext cx="3537517" cy="1239932"/>
              <a:chOff x="2636768" y="3167689"/>
              <a:chExt cx="3537517" cy="1239932"/>
            </a:xfrm>
          </p:grpSpPr>
          <p:grpSp>
            <p:nvGrpSpPr>
              <p:cNvPr id="8259" name="Google Shape;8259;p134"/>
              <p:cNvGrpSpPr/>
              <p:nvPr/>
            </p:nvGrpSpPr>
            <p:grpSpPr>
              <a:xfrm>
                <a:off x="2636768" y="3167689"/>
                <a:ext cx="1768767" cy="1239932"/>
                <a:chOff x="5448325" y="1433150"/>
                <a:chExt cx="2742700" cy="1919400"/>
              </a:xfrm>
            </p:grpSpPr>
            <p:sp>
              <p:nvSpPr>
                <p:cNvPr id="8260" name="Google Shape;8260;p134"/>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1" name="Google Shape;8261;p134"/>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2" name="Google Shape;8262;p134"/>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3" name="Google Shape;8263;p134"/>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4" name="Google Shape;8264;p134"/>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5" name="Google Shape;8265;p134"/>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6" name="Google Shape;8266;p134"/>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7" name="Google Shape;8267;p134"/>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8" name="Google Shape;8268;p134"/>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9" name="Google Shape;8269;p134"/>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0" name="Google Shape;8270;p134"/>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1" name="Google Shape;8271;p134"/>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2" name="Google Shape;8272;p134"/>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3" name="Google Shape;8273;p134"/>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4" name="Google Shape;8274;p134"/>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5" name="Google Shape;8275;p134"/>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6" name="Google Shape;8276;p134"/>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7" name="Google Shape;8277;p134"/>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8" name="Google Shape;8278;p134"/>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9" name="Google Shape;8279;p134"/>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0" name="Google Shape;8280;p134"/>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1" name="Google Shape;8281;p134"/>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2" name="Google Shape;8282;p134"/>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3" name="Google Shape;8283;p134"/>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4" name="Google Shape;8284;p134"/>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5" name="Google Shape;8285;p134"/>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6" name="Google Shape;8286;p134"/>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7" name="Google Shape;8287;p134"/>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8" name="Google Shape;8288;p134"/>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9" name="Google Shape;8289;p134"/>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0" name="Google Shape;8290;p134"/>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1" name="Google Shape;8291;p134"/>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2" name="Google Shape;8292;p134"/>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3" name="Google Shape;8293;p134"/>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4" name="Google Shape;8294;p134"/>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5" name="Google Shape;8295;p134"/>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6" name="Google Shape;8296;p134"/>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7" name="Google Shape;8297;p134"/>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8" name="Google Shape;8298;p134"/>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9" name="Google Shape;8299;p134"/>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0" name="Google Shape;8300;p134"/>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1" name="Google Shape;8301;p134"/>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2" name="Google Shape;8302;p134"/>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3" name="Google Shape;8303;p134"/>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4" name="Google Shape;8304;p134"/>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5" name="Google Shape;8305;p134"/>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6" name="Google Shape;8306;p134"/>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7" name="Google Shape;8307;p134"/>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8" name="Google Shape;8308;p134"/>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9" name="Google Shape;8309;p134"/>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0" name="Google Shape;8310;p134"/>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1" name="Google Shape;8311;p134"/>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2" name="Google Shape;8312;p134"/>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3" name="Google Shape;8313;p134"/>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4" name="Google Shape;8314;p134"/>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5" name="Google Shape;8315;p134"/>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6" name="Google Shape;8316;p134"/>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7" name="Google Shape;8317;p134"/>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8" name="Google Shape;8318;p134"/>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9" name="Google Shape;8319;p134"/>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0" name="Google Shape;8320;p134"/>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1" name="Google Shape;8321;p134"/>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2" name="Google Shape;8322;p134"/>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3" name="Google Shape;8323;p134"/>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4" name="Google Shape;8324;p134"/>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5" name="Google Shape;8325;p134"/>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6" name="Google Shape;8326;p134"/>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7" name="Google Shape;8327;p134"/>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8" name="Google Shape;8328;p134"/>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9" name="Google Shape;8329;p134"/>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0" name="Google Shape;8330;p134"/>
              <p:cNvGrpSpPr/>
              <p:nvPr/>
            </p:nvGrpSpPr>
            <p:grpSpPr>
              <a:xfrm>
                <a:off x="4405518" y="3167689"/>
                <a:ext cx="1768767" cy="1239932"/>
                <a:chOff x="5448325" y="1433150"/>
                <a:chExt cx="2742700" cy="1919400"/>
              </a:xfrm>
            </p:grpSpPr>
            <p:sp>
              <p:nvSpPr>
                <p:cNvPr id="8331" name="Google Shape;8331;p134"/>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2" name="Google Shape;8332;p134"/>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3" name="Google Shape;8333;p134"/>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4" name="Google Shape;8334;p134"/>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5" name="Google Shape;8335;p134"/>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6" name="Google Shape;8336;p134"/>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7" name="Google Shape;8337;p134"/>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8" name="Google Shape;8338;p134"/>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9" name="Google Shape;8339;p134"/>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0" name="Google Shape;8340;p134"/>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1" name="Google Shape;8341;p134"/>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2" name="Google Shape;8342;p134"/>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3" name="Google Shape;8343;p134"/>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4" name="Google Shape;8344;p134"/>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5" name="Google Shape;8345;p134"/>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6" name="Google Shape;8346;p134"/>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7" name="Google Shape;8347;p134"/>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8" name="Google Shape;8348;p134"/>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9" name="Google Shape;8349;p134"/>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0" name="Google Shape;8350;p134"/>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1" name="Google Shape;8351;p134"/>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2" name="Google Shape;8352;p134"/>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3" name="Google Shape;8353;p134"/>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4" name="Google Shape;8354;p134"/>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5" name="Google Shape;8355;p134"/>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6" name="Google Shape;8356;p134"/>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7" name="Google Shape;8357;p134"/>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8" name="Google Shape;8358;p134"/>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9" name="Google Shape;8359;p134"/>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0" name="Google Shape;8360;p134"/>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1" name="Google Shape;8361;p134"/>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2" name="Google Shape;8362;p134"/>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3" name="Google Shape;8363;p134"/>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4" name="Google Shape;8364;p134"/>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5" name="Google Shape;8365;p134"/>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6" name="Google Shape;8366;p134"/>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7" name="Google Shape;8367;p134"/>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8" name="Google Shape;8368;p134"/>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9" name="Google Shape;8369;p134"/>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0" name="Google Shape;8370;p134"/>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1" name="Google Shape;8371;p134"/>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2" name="Google Shape;8372;p134"/>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3" name="Google Shape;8373;p134"/>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4" name="Google Shape;8374;p134"/>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5" name="Google Shape;8375;p134"/>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6" name="Google Shape;8376;p134"/>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7" name="Google Shape;8377;p134"/>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8" name="Google Shape;8378;p134"/>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9" name="Google Shape;8379;p134"/>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0" name="Google Shape;8380;p134"/>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1" name="Google Shape;8381;p134"/>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2" name="Google Shape;8382;p134"/>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3" name="Google Shape;8383;p134"/>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4" name="Google Shape;8384;p134"/>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5" name="Google Shape;8385;p134"/>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6" name="Google Shape;8386;p134"/>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7" name="Google Shape;8387;p134"/>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8" name="Google Shape;8388;p134"/>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9" name="Google Shape;8389;p134"/>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0" name="Google Shape;8390;p134"/>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1" name="Google Shape;8391;p134"/>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2" name="Google Shape;8392;p134"/>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3" name="Google Shape;8393;p134"/>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4" name="Google Shape;8394;p134"/>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5" name="Google Shape;8395;p134"/>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6" name="Google Shape;8396;p134"/>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7" name="Google Shape;8397;p134"/>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8" name="Google Shape;8398;p134"/>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9" name="Google Shape;8399;p134"/>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0" name="Google Shape;8400;p134"/>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8401" name="Google Shape;8401;p134"/>
          <p:cNvGrpSpPr/>
          <p:nvPr/>
        </p:nvGrpSpPr>
        <p:grpSpPr>
          <a:xfrm>
            <a:off x="-7" y="-109736"/>
            <a:ext cx="3537517" cy="2480032"/>
            <a:chOff x="-7" y="-109736"/>
            <a:chExt cx="3537517" cy="2480032"/>
          </a:xfrm>
        </p:grpSpPr>
        <p:grpSp>
          <p:nvGrpSpPr>
            <p:cNvPr id="8402" name="Google Shape;8402;p134"/>
            <p:cNvGrpSpPr/>
            <p:nvPr/>
          </p:nvGrpSpPr>
          <p:grpSpPr>
            <a:xfrm>
              <a:off x="-7" y="-109736"/>
              <a:ext cx="3537517" cy="2480032"/>
              <a:chOff x="2106868" y="2103489"/>
              <a:chExt cx="3537517" cy="2480032"/>
            </a:xfrm>
          </p:grpSpPr>
          <p:grpSp>
            <p:nvGrpSpPr>
              <p:cNvPr id="8403" name="Google Shape;8403;p134"/>
              <p:cNvGrpSpPr/>
              <p:nvPr/>
            </p:nvGrpSpPr>
            <p:grpSpPr>
              <a:xfrm>
                <a:off x="2106980" y="2103489"/>
                <a:ext cx="3537292" cy="1239932"/>
                <a:chOff x="4053293" y="687139"/>
                <a:chExt cx="3537292" cy="1239932"/>
              </a:xfrm>
            </p:grpSpPr>
            <p:grpSp>
              <p:nvGrpSpPr>
                <p:cNvPr id="8404" name="Google Shape;8404;p134"/>
                <p:cNvGrpSpPr/>
                <p:nvPr/>
              </p:nvGrpSpPr>
              <p:grpSpPr>
                <a:xfrm>
                  <a:off x="4053293" y="687139"/>
                  <a:ext cx="1768767" cy="1239932"/>
                  <a:chOff x="5448325" y="1433150"/>
                  <a:chExt cx="2742700" cy="1919400"/>
                </a:xfrm>
              </p:grpSpPr>
              <p:sp>
                <p:nvSpPr>
                  <p:cNvPr id="8405" name="Google Shape;8405;p134"/>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6" name="Google Shape;8406;p134"/>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7" name="Google Shape;8407;p134"/>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8" name="Google Shape;8408;p134"/>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9" name="Google Shape;8409;p134"/>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0" name="Google Shape;8410;p134"/>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1" name="Google Shape;8411;p134"/>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2" name="Google Shape;8412;p134"/>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3" name="Google Shape;8413;p134"/>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4" name="Google Shape;8414;p134"/>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5" name="Google Shape;8415;p134"/>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6" name="Google Shape;8416;p134"/>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7" name="Google Shape;8417;p134"/>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8" name="Google Shape;8418;p134"/>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9" name="Google Shape;8419;p134"/>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0" name="Google Shape;8420;p134"/>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1" name="Google Shape;8421;p134"/>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2" name="Google Shape;8422;p134"/>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3" name="Google Shape;8423;p134"/>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4" name="Google Shape;8424;p134"/>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5" name="Google Shape;8425;p134"/>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6" name="Google Shape;8426;p134"/>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7" name="Google Shape;8427;p134"/>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8" name="Google Shape;8428;p134"/>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9" name="Google Shape;8429;p134"/>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0" name="Google Shape;8430;p134"/>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1" name="Google Shape;8431;p134"/>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2" name="Google Shape;8432;p134"/>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3" name="Google Shape;8433;p134"/>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4" name="Google Shape;8434;p134"/>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5" name="Google Shape;8435;p134"/>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6" name="Google Shape;8436;p134"/>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7" name="Google Shape;8437;p134"/>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8" name="Google Shape;8438;p134"/>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9" name="Google Shape;8439;p134"/>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0" name="Google Shape;8440;p134"/>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1" name="Google Shape;8441;p134"/>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2" name="Google Shape;8442;p134"/>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3" name="Google Shape;8443;p134"/>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4" name="Google Shape;8444;p134"/>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5" name="Google Shape;8445;p134"/>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6" name="Google Shape;8446;p134"/>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7" name="Google Shape;8447;p134"/>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8" name="Google Shape;8448;p134"/>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9" name="Google Shape;8449;p134"/>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0" name="Google Shape;8450;p134"/>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1" name="Google Shape;8451;p134"/>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2" name="Google Shape;8452;p134"/>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3" name="Google Shape;8453;p134"/>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4" name="Google Shape;8454;p134"/>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5" name="Google Shape;8455;p134"/>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6" name="Google Shape;8456;p134"/>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7" name="Google Shape;8457;p134"/>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8" name="Google Shape;8458;p134"/>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9" name="Google Shape;8459;p134"/>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0" name="Google Shape;8460;p134"/>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1" name="Google Shape;8461;p134"/>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2" name="Google Shape;8462;p134"/>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3" name="Google Shape;8463;p134"/>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4" name="Google Shape;8464;p134"/>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5" name="Google Shape;8465;p134"/>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6" name="Google Shape;8466;p134"/>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7" name="Google Shape;8467;p134"/>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8" name="Google Shape;8468;p134"/>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9" name="Google Shape;8469;p134"/>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0" name="Google Shape;8470;p134"/>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1" name="Google Shape;8471;p134"/>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2" name="Google Shape;8472;p134"/>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3" name="Google Shape;8473;p134"/>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4" name="Google Shape;8474;p134"/>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5" name="Google Shape;8475;p134"/>
                <p:cNvGrpSpPr/>
                <p:nvPr/>
              </p:nvGrpSpPr>
              <p:grpSpPr>
                <a:xfrm>
                  <a:off x="5821818" y="687139"/>
                  <a:ext cx="1768767" cy="1239932"/>
                  <a:chOff x="5448325" y="1433150"/>
                  <a:chExt cx="2742700" cy="1919400"/>
                </a:xfrm>
              </p:grpSpPr>
              <p:sp>
                <p:nvSpPr>
                  <p:cNvPr id="8476" name="Google Shape;8476;p134"/>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7" name="Google Shape;8477;p134"/>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8" name="Google Shape;8478;p134"/>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9" name="Google Shape;8479;p134"/>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0" name="Google Shape;8480;p134"/>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1" name="Google Shape;8481;p134"/>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2" name="Google Shape;8482;p134"/>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3" name="Google Shape;8483;p134"/>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4" name="Google Shape;8484;p134"/>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5" name="Google Shape;8485;p134"/>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6" name="Google Shape;8486;p134"/>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7" name="Google Shape;8487;p134"/>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8" name="Google Shape;8488;p134"/>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9" name="Google Shape;8489;p134"/>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0" name="Google Shape;8490;p134"/>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1" name="Google Shape;8491;p134"/>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2" name="Google Shape;8492;p134"/>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3" name="Google Shape;8493;p134"/>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4" name="Google Shape;8494;p134"/>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5" name="Google Shape;8495;p134"/>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6" name="Google Shape;8496;p134"/>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7" name="Google Shape;8497;p134"/>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8" name="Google Shape;8498;p134"/>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9" name="Google Shape;8499;p134"/>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0" name="Google Shape;8500;p134"/>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1" name="Google Shape;8501;p134"/>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2" name="Google Shape;8502;p134"/>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3" name="Google Shape;8503;p134"/>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4" name="Google Shape;8504;p134"/>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5" name="Google Shape;8505;p134"/>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6" name="Google Shape;8506;p134"/>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7" name="Google Shape;8507;p134"/>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8" name="Google Shape;8508;p134"/>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9" name="Google Shape;8509;p134"/>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0" name="Google Shape;8510;p134"/>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1" name="Google Shape;8511;p134"/>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2" name="Google Shape;8512;p134"/>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3" name="Google Shape;8513;p134"/>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4" name="Google Shape;8514;p134"/>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5" name="Google Shape;8515;p134"/>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6" name="Google Shape;8516;p134"/>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7" name="Google Shape;8517;p134"/>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8" name="Google Shape;8518;p134"/>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9" name="Google Shape;8519;p134"/>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0" name="Google Shape;8520;p134"/>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1" name="Google Shape;8521;p134"/>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2" name="Google Shape;8522;p134"/>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3" name="Google Shape;8523;p134"/>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4" name="Google Shape;8524;p134"/>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5" name="Google Shape;8525;p134"/>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6" name="Google Shape;8526;p134"/>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7" name="Google Shape;8527;p134"/>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8" name="Google Shape;8528;p134"/>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9" name="Google Shape;8529;p134"/>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0" name="Google Shape;8530;p134"/>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1" name="Google Shape;8531;p134"/>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2" name="Google Shape;8532;p134"/>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3" name="Google Shape;8533;p134"/>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4" name="Google Shape;8534;p134"/>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5" name="Google Shape;8535;p134"/>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6" name="Google Shape;8536;p134"/>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7" name="Google Shape;8537;p134"/>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8" name="Google Shape;8538;p134"/>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9" name="Google Shape;8539;p134"/>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0" name="Google Shape;8540;p134"/>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1" name="Google Shape;8541;p134"/>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2" name="Google Shape;8542;p134"/>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3" name="Google Shape;8543;p134"/>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4" name="Google Shape;8544;p134"/>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5" name="Google Shape;8545;p134"/>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546" name="Google Shape;8546;p134"/>
              <p:cNvGrpSpPr/>
              <p:nvPr/>
            </p:nvGrpSpPr>
            <p:grpSpPr>
              <a:xfrm>
                <a:off x="2106868" y="3343589"/>
                <a:ext cx="3537517" cy="1239932"/>
                <a:chOff x="2636768" y="3167689"/>
                <a:chExt cx="3537517" cy="1239932"/>
              </a:xfrm>
            </p:grpSpPr>
            <p:grpSp>
              <p:nvGrpSpPr>
                <p:cNvPr id="8547" name="Google Shape;8547;p134"/>
                <p:cNvGrpSpPr/>
                <p:nvPr/>
              </p:nvGrpSpPr>
              <p:grpSpPr>
                <a:xfrm>
                  <a:off x="2636768" y="3167689"/>
                  <a:ext cx="1768767" cy="1239932"/>
                  <a:chOff x="5448325" y="1433150"/>
                  <a:chExt cx="2742700" cy="1919400"/>
                </a:xfrm>
              </p:grpSpPr>
              <p:sp>
                <p:nvSpPr>
                  <p:cNvPr id="8548" name="Google Shape;8548;p134"/>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9" name="Google Shape;8549;p134"/>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0" name="Google Shape;8550;p134"/>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1" name="Google Shape;8551;p134"/>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2" name="Google Shape;8552;p134"/>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3" name="Google Shape;8553;p134"/>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4" name="Google Shape;8554;p134"/>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5" name="Google Shape;8555;p134"/>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6" name="Google Shape;8556;p134"/>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7" name="Google Shape;8557;p134"/>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8" name="Google Shape;8558;p134"/>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9" name="Google Shape;8559;p134"/>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0" name="Google Shape;8560;p134"/>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1" name="Google Shape;8561;p134"/>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2" name="Google Shape;8562;p134"/>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3" name="Google Shape;8563;p134"/>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4" name="Google Shape;8564;p134"/>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5" name="Google Shape;8565;p134"/>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6" name="Google Shape;8566;p134"/>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7" name="Google Shape;8567;p134"/>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8" name="Google Shape;8568;p134"/>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9" name="Google Shape;8569;p134"/>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0" name="Google Shape;8570;p134"/>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1" name="Google Shape;8571;p134"/>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2" name="Google Shape;8572;p134"/>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3" name="Google Shape;8573;p134"/>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4" name="Google Shape;8574;p134"/>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5" name="Google Shape;8575;p134"/>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6" name="Google Shape;8576;p134"/>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7" name="Google Shape;8577;p134"/>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8" name="Google Shape;8578;p134"/>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9" name="Google Shape;8579;p134"/>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0" name="Google Shape;8580;p134"/>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1" name="Google Shape;8581;p134"/>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2" name="Google Shape;8582;p134"/>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3" name="Google Shape;8583;p134"/>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4" name="Google Shape;8584;p134"/>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5" name="Google Shape;8585;p134"/>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6" name="Google Shape;8586;p134"/>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7" name="Google Shape;8587;p134"/>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8" name="Google Shape;8588;p134"/>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9" name="Google Shape;8589;p134"/>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0" name="Google Shape;8590;p134"/>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1" name="Google Shape;8591;p134"/>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2" name="Google Shape;8592;p134"/>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3" name="Google Shape;8593;p134"/>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4" name="Google Shape;8594;p134"/>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5" name="Google Shape;8595;p134"/>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6" name="Google Shape;8596;p134"/>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7" name="Google Shape;8597;p134"/>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8" name="Google Shape;8598;p134"/>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9" name="Google Shape;8599;p134"/>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0" name="Google Shape;8600;p134"/>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1" name="Google Shape;8601;p134"/>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2" name="Google Shape;8602;p134"/>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3" name="Google Shape;8603;p134"/>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4" name="Google Shape;8604;p134"/>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5" name="Google Shape;8605;p134"/>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6" name="Google Shape;8606;p134"/>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7" name="Google Shape;8607;p134"/>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8" name="Google Shape;8608;p134"/>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9" name="Google Shape;8609;p134"/>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0" name="Google Shape;8610;p134"/>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1" name="Google Shape;8611;p134"/>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2" name="Google Shape;8612;p134"/>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3" name="Google Shape;8613;p134"/>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4" name="Google Shape;8614;p134"/>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5" name="Google Shape;8615;p134"/>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6" name="Google Shape;8616;p134"/>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7" name="Google Shape;8617;p134"/>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8" name="Google Shape;8618;p134"/>
                <p:cNvGrpSpPr/>
                <p:nvPr/>
              </p:nvGrpSpPr>
              <p:grpSpPr>
                <a:xfrm>
                  <a:off x="4405518" y="3167689"/>
                  <a:ext cx="1768767" cy="1239932"/>
                  <a:chOff x="5448325" y="1433150"/>
                  <a:chExt cx="2742700" cy="1919400"/>
                </a:xfrm>
              </p:grpSpPr>
              <p:sp>
                <p:nvSpPr>
                  <p:cNvPr id="8619" name="Google Shape;8619;p134"/>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0" name="Google Shape;8620;p134"/>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1" name="Google Shape;8621;p134"/>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2" name="Google Shape;8622;p134"/>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3" name="Google Shape;8623;p134"/>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4" name="Google Shape;8624;p134"/>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5" name="Google Shape;8625;p134"/>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6" name="Google Shape;8626;p134"/>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7" name="Google Shape;8627;p134"/>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8" name="Google Shape;8628;p134"/>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9" name="Google Shape;8629;p134"/>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0" name="Google Shape;8630;p134"/>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1" name="Google Shape;8631;p134"/>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2" name="Google Shape;8632;p134"/>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3" name="Google Shape;8633;p134"/>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4" name="Google Shape;8634;p134"/>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5" name="Google Shape;8635;p134"/>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6" name="Google Shape;8636;p134"/>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7" name="Google Shape;8637;p134"/>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8" name="Google Shape;8638;p134"/>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9" name="Google Shape;8639;p134"/>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0" name="Google Shape;8640;p134"/>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1" name="Google Shape;8641;p134"/>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2" name="Google Shape;8642;p134"/>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3" name="Google Shape;8643;p134"/>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4" name="Google Shape;8644;p134"/>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5" name="Google Shape;8645;p134"/>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6" name="Google Shape;8646;p134"/>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7" name="Google Shape;8647;p134"/>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8" name="Google Shape;8648;p134"/>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9" name="Google Shape;8649;p134"/>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0" name="Google Shape;8650;p134"/>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1" name="Google Shape;8651;p134"/>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2" name="Google Shape;8652;p134"/>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3" name="Google Shape;8653;p134"/>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4" name="Google Shape;8654;p134"/>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5" name="Google Shape;8655;p134"/>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6" name="Google Shape;8656;p134"/>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7" name="Google Shape;8657;p134"/>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8" name="Google Shape;8658;p134"/>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9" name="Google Shape;8659;p134"/>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0" name="Google Shape;8660;p134"/>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1" name="Google Shape;8661;p134"/>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2" name="Google Shape;8662;p134"/>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3" name="Google Shape;8663;p134"/>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4" name="Google Shape;8664;p134"/>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5" name="Google Shape;8665;p134"/>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6" name="Google Shape;8666;p134"/>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7" name="Google Shape;8667;p134"/>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8" name="Google Shape;8668;p134"/>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9" name="Google Shape;8669;p134"/>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0" name="Google Shape;8670;p134"/>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1" name="Google Shape;8671;p134"/>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2" name="Google Shape;8672;p134"/>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3" name="Google Shape;8673;p134"/>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4" name="Google Shape;8674;p134"/>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5" name="Google Shape;8675;p134"/>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6" name="Google Shape;8676;p134"/>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7" name="Google Shape;8677;p134"/>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8" name="Google Shape;8678;p134"/>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9" name="Google Shape;8679;p134"/>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0" name="Google Shape;8680;p134"/>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1" name="Google Shape;8681;p134"/>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2" name="Google Shape;8682;p134"/>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3" name="Google Shape;8683;p134"/>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4" name="Google Shape;8684;p134"/>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5" name="Google Shape;8685;p134"/>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6" name="Google Shape;8686;p134"/>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7" name="Google Shape;8687;p134"/>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8" name="Google Shape;8688;p134"/>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8689" name="Google Shape;8689;p134"/>
            <p:cNvGrpSpPr/>
            <p:nvPr/>
          </p:nvGrpSpPr>
          <p:grpSpPr>
            <a:xfrm>
              <a:off x="1412225" y="948414"/>
              <a:ext cx="530093" cy="531450"/>
              <a:chOff x="1399900" y="1394664"/>
              <a:chExt cx="530093" cy="531450"/>
            </a:xfrm>
          </p:grpSpPr>
          <p:sp>
            <p:nvSpPr>
              <p:cNvPr id="8690" name="Google Shape;8690;p134"/>
              <p:cNvSpPr/>
              <p:nvPr/>
            </p:nvSpPr>
            <p:spPr>
              <a:xfrm>
                <a:off x="1399900" y="1394673"/>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1" name="Google Shape;8691;p134"/>
              <p:cNvSpPr/>
              <p:nvPr/>
            </p:nvSpPr>
            <p:spPr>
              <a:xfrm>
                <a:off x="1576593" y="1394664"/>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2" name="Google Shape;8692;p134"/>
              <p:cNvSpPr/>
              <p:nvPr/>
            </p:nvSpPr>
            <p:spPr>
              <a:xfrm>
                <a:off x="1753293" y="1394664"/>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3" name="Google Shape;8693;p134"/>
              <p:cNvSpPr/>
              <p:nvPr/>
            </p:nvSpPr>
            <p:spPr>
              <a:xfrm>
                <a:off x="1399900" y="1571898"/>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4" name="Google Shape;8694;p134"/>
              <p:cNvSpPr/>
              <p:nvPr/>
            </p:nvSpPr>
            <p:spPr>
              <a:xfrm>
                <a:off x="1576593" y="157188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5" name="Google Shape;8695;p134"/>
              <p:cNvSpPr/>
              <p:nvPr/>
            </p:nvSpPr>
            <p:spPr>
              <a:xfrm>
                <a:off x="1753293" y="157188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6" name="Google Shape;8696;p134"/>
              <p:cNvSpPr/>
              <p:nvPr/>
            </p:nvSpPr>
            <p:spPr>
              <a:xfrm>
                <a:off x="1399900" y="1748823"/>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7" name="Google Shape;8697;p134"/>
              <p:cNvSpPr/>
              <p:nvPr/>
            </p:nvSpPr>
            <p:spPr>
              <a:xfrm>
                <a:off x="1753293" y="1748827"/>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8" name="Google Shape;8698;p134"/>
              <p:cNvSpPr/>
              <p:nvPr/>
            </p:nvSpPr>
            <p:spPr>
              <a:xfrm>
                <a:off x="1576630" y="1749114"/>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9" name="Google Shape;8699;p134"/>
              <p:cNvSpPr/>
              <p:nvPr/>
            </p:nvSpPr>
            <p:spPr>
              <a:xfrm>
                <a:off x="1446238" y="144128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0" name="Google Shape;8700;p134"/>
              <p:cNvSpPr/>
              <p:nvPr/>
            </p:nvSpPr>
            <p:spPr>
              <a:xfrm>
                <a:off x="1622950" y="144128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1" name="Google Shape;8701;p134"/>
              <p:cNvSpPr/>
              <p:nvPr/>
            </p:nvSpPr>
            <p:spPr>
              <a:xfrm>
                <a:off x="1799650" y="144128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2" name="Google Shape;8702;p134"/>
              <p:cNvSpPr/>
              <p:nvPr/>
            </p:nvSpPr>
            <p:spPr>
              <a:xfrm>
                <a:off x="1446238" y="16182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3" name="Google Shape;8703;p134"/>
              <p:cNvSpPr/>
              <p:nvPr/>
            </p:nvSpPr>
            <p:spPr>
              <a:xfrm>
                <a:off x="1446263" y="179558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4" name="Google Shape;8704;p134"/>
              <p:cNvSpPr/>
              <p:nvPr/>
            </p:nvSpPr>
            <p:spPr>
              <a:xfrm>
                <a:off x="1622950" y="1618400"/>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5" name="Google Shape;8705;p134"/>
              <p:cNvSpPr/>
              <p:nvPr/>
            </p:nvSpPr>
            <p:spPr>
              <a:xfrm>
                <a:off x="1622950" y="179558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6" name="Google Shape;8706;p134"/>
              <p:cNvSpPr/>
              <p:nvPr/>
            </p:nvSpPr>
            <p:spPr>
              <a:xfrm>
                <a:off x="1799650" y="1618250"/>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7" name="Google Shape;8707;p134"/>
              <p:cNvSpPr/>
              <p:nvPr/>
            </p:nvSpPr>
            <p:spPr>
              <a:xfrm>
                <a:off x="1799713" y="179558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708" name="Google Shape;8708;p134"/>
          <p:cNvGrpSpPr/>
          <p:nvPr/>
        </p:nvGrpSpPr>
        <p:grpSpPr>
          <a:xfrm>
            <a:off x="5347988" y="4321077"/>
            <a:ext cx="530093" cy="531450"/>
            <a:chOff x="1399900" y="1394664"/>
            <a:chExt cx="530093" cy="531450"/>
          </a:xfrm>
        </p:grpSpPr>
        <p:sp>
          <p:nvSpPr>
            <p:cNvPr id="8709" name="Google Shape;8709;p134"/>
            <p:cNvSpPr/>
            <p:nvPr/>
          </p:nvSpPr>
          <p:spPr>
            <a:xfrm>
              <a:off x="1399900" y="1394673"/>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0" name="Google Shape;8710;p134"/>
            <p:cNvSpPr/>
            <p:nvPr/>
          </p:nvSpPr>
          <p:spPr>
            <a:xfrm>
              <a:off x="1576593" y="1394664"/>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1" name="Google Shape;8711;p134"/>
            <p:cNvSpPr/>
            <p:nvPr/>
          </p:nvSpPr>
          <p:spPr>
            <a:xfrm>
              <a:off x="1753293" y="1394664"/>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2" name="Google Shape;8712;p134"/>
            <p:cNvSpPr/>
            <p:nvPr/>
          </p:nvSpPr>
          <p:spPr>
            <a:xfrm>
              <a:off x="1399900" y="1571898"/>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3" name="Google Shape;8713;p134"/>
            <p:cNvSpPr/>
            <p:nvPr/>
          </p:nvSpPr>
          <p:spPr>
            <a:xfrm>
              <a:off x="1576593" y="157188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4" name="Google Shape;8714;p134"/>
            <p:cNvSpPr/>
            <p:nvPr/>
          </p:nvSpPr>
          <p:spPr>
            <a:xfrm>
              <a:off x="1753293" y="157188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5" name="Google Shape;8715;p134"/>
            <p:cNvSpPr/>
            <p:nvPr/>
          </p:nvSpPr>
          <p:spPr>
            <a:xfrm>
              <a:off x="1399900" y="1748823"/>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6" name="Google Shape;8716;p134"/>
            <p:cNvSpPr/>
            <p:nvPr/>
          </p:nvSpPr>
          <p:spPr>
            <a:xfrm>
              <a:off x="1753293" y="1748827"/>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7" name="Google Shape;8717;p134"/>
            <p:cNvSpPr/>
            <p:nvPr/>
          </p:nvSpPr>
          <p:spPr>
            <a:xfrm>
              <a:off x="1576630" y="1749114"/>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8" name="Google Shape;8718;p134"/>
            <p:cNvSpPr/>
            <p:nvPr/>
          </p:nvSpPr>
          <p:spPr>
            <a:xfrm>
              <a:off x="1446238" y="144128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9" name="Google Shape;8719;p134"/>
            <p:cNvSpPr/>
            <p:nvPr/>
          </p:nvSpPr>
          <p:spPr>
            <a:xfrm>
              <a:off x="1622950" y="144128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0" name="Google Shape;8720;p134"/>
            <p:cNvSpPr/>
            <p:nvPr/>
          </p:nvSpPr>
          <p:spPr>
            <a:xfrm>
              <a:off x="1799650" y="144128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1" name="Google Shape;8721;p134"/>
            <p:cNvSpPr/>
            <p:nvPr/>
          </p:nvSpPr>
          <p:spPr>
            <a:xfrm>
              <a:off x="1446238" y="16182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2" name="Google Shape;8722;p134"/>
            <p:cNvSpPr/>
            <p:nvPr/>
          </p:nvSpPr>
          <p:spPr>
            <a:xfrm>
              <a:off x="1446263" y="179558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3" name="Google Shape;8723;p134"/>
            <p:cNvSpPr/>
            <p:nvPr/>
          </p:nvSpPr>
          <p:spPr>
            <a:xfrm>
              <a:off x="1622950" y="1618400"/>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4" name="Google Shape;8724;p134"/>
            <p:cNvSpPr/>
            <p:nvPr/>
          </p:nvSpPr>
          <p:spPr>
            <a:xfrm>
              <a:off x="1622950" y="179558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5" name="Google Shape;8725;p134"/>
            <p:cNvSpPr/>
            <p:nvPr/>
          </p:nvSpPr>
          <p:spPr>
            <a:xfrm>
              <a:off x="1799650" y="1618250"/>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6" name="Google Shape;8726;p134"/>
            <p:cNvSpPr/>
            <p:nvPr/>
          </p:nvSpPr>
          <p:spPr>
            <a:xfrm>
              <a:off x="1799713" y="179558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7" name="Google Shape;8727;p134"/>
          <p:cNvGrpSpPr/>
          <p:nvPr/>
        </p:nvGrpSpPr>
        <p:grpSpPr>
          <a:xfrm rot="5400000">
            <a:off x="1556744" y="3956788"/>
            <a:ext cx="1237821" cy="177133"/>
            <a:chOff x="5449025" y="3078350"/>
            <a:chExt cx="1919400" cy="274200"/>
          </a:xfrm>
        </p:grpSpPr>
        <p:sp>
          <p:nvSpPr>
            <p:cNvPr id="8728" name="Google Shape;8728;p134"/>
            <p:cNvSpPr/>
            <p:nvPr/>
          </p:nvSpPr>
          <p:spPr>
            <a:xfrm>
              <a:off x="5449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9" name="Google Shape;8729;p134"/>
            <p:cNvSpPr/>
            <p:nvPr/>
          </p:nvSpPr>
          <p:spPr>
            <a:xfrm>
              <a:off x="5723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0" name="Google Shape;8730;p134"/>
            <p:cNvSpPr/>
            <p:nvPr/>
          </p:nvSpPr>
          <p:spPr>
            <a:xfrm>
              <a:off x="59974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1" name="Google Shape;8731;p134"/>
            <p:cNvSpPr/>
            <p:nvPr/>
          </p:nvSpPr>
          <p:spPr>
            <a:xfrm>
              <a:off x="62716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2" name="Google Shape;8732;p134"/>
            <p:cNvSpPr/>
            <p:nvPr/>
          </p:nvSpPr>
          <p:spPr>
            <a:xfrm>
              <a:off x="65458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3" name="Google Shape;8733;p134"/>
            <p:cNvSpPr/>
            <p:nvPr/>
          </p:nvSpPr>
          <p:spPr>
            <a:xfrm>
              <a:off x="6820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4" name="Google Shape;8734;p134"/>
            <p:cNvSpPr/>
            <p:nvPr/>
          </p:nvSpPr>
          <p:spPr>
            <a:xfrm>
              <a:off x="7094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35" name="Google Shape;8735;p134"/>
          <p:cNvSpPr/>
          <p:nvPr/>
        </p:nvSpPr>
        <p:spPr>
          <a:xfrm>
            <a:off x="3014207" y="4498288"/>
            <a:ext cx="176700" cy="1770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6" name="Google Shape;8736;p134"/>
          <p:cNvSpPr/>
          <p:nvPr/>
        </p:nvSpPr>
        <p:spPr>
          <a:xfrm>
            <a:off x="4246470" y="2523601"/>
            <a:ext cx="176700" cy="1770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7" name="Google Shape;8737;p134"/>
          <p:cNvSpPr/>
          <p:nvPr/>
        </p:nvSpPr>
        <p:spPr>
          <a:xfrm>
            <a:off x="3293732" y="4675413"/>
            <a:ext cx="176700" cy="1770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8" name="Google Shape;8738;p134"/>
          <p:cNvSpPr/>
          <p:nvPr/>
        </p:nvSpPr>
        <p:spPr>
          <a:xfrm>
            <a:off x="3812270" y="2571738"/>
            <a:ext cx="176700" cy="1770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9" name="Google Shape;8739;p134"/>
          <p:cNvSpPr/>
          <p:nvPr/>
        </p:nvSpPr>
        <p:spPr>
          <a:xfrm>
            <a:off x="3537495" y="4241163"/>
            <a:ext cx="176700" cy="1770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40" name="Google Shape;8740;p134"/>
          <p:cNvGrpSpPr/>
          <p:nvPr/>
        </p:nvGrpSpPr>
        <p:grpSpPr>
          <a:xfrm>
            <a:off x="4315744" y="2854063"/>
            <a:ext cx="1237821" cy="1241133"/>
            <a:chOff x="2408969" y="2902913"/>
            <a:chExt cx="1237821" cy="1241133"/>
          </a:xfrm>
        </p:grpSpPr>
        <p:grpSp>
          <p:nvGrpSpPr>
            <p:cNvPr id="8741" name="Google Shape;8741;p134"/>
            <p:cNvGrpSpPr/>
            <p:nvPr/>
          </p:nvGrpSpPr>
          <p:grpSpPr>
            <a:xfrm>
              <a:off x="2408969" y="3258413"/>
              <a:ext cx="1237821" cy="177133"/>
              <a:chOff x="5449025" y="3078350"/>
              <a:chExt cx="1919400" cy="274200"/>
            </a:xfrm>
          </p:grpSpPr>
          <p:sp>
            <p:nvSpPr>
              <p:cNvPr id="8742" name="Google Shape;8742;p134"/>
              <p:cNvSpPr/>
              <p:nvPr/>
            </p:nvSpPr>
            <p:spPr>
              <a:xfrm>
                <a:off x="5449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3" name="Google Shape;8743;p134"/>
              <p:cNvSpPr/>
              <p:nvPr/>
            </p:nvSpPr>
            <p:spPr>
              <a:xfrm>
                <a:off x="5723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4" name="Google Shape;8744;p134"/>
              <p:cNvSpPr/>
              <p:nvPr/>
            </p:nvSpPr>
            <p:spPr>
              <a:xfrm>
                <a:off x="59974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5" name="Google Shape;8745;p134"/>
              <p:cNvSpPr/>
              <p:nvPr/>
            </p:nvSpPr>
            <p:spPr>
              <a:xfrm>
                <a:off x="62716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6" name="Google Shape;8746;p134"/>
              <p:cNvSpPr/>
              <p:nvPr/>
            </p:nvSpPr>
            <p:spPr>
              <a:xfrm>
                <a:off x="65458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7" name="Google Shape;8747;p134"/>
              <p:cNvSpPr/>
              <p:nvPr/>
            </p:nvSpPr>
            <p:spPr>
              <a:xfrm>
                <a:off x="6820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8" name="Google Shape;8748;p134"/>
              <p:cNvSpPr/>
              <p:nvPr/>
            </p:nvSpPr>
            <p:spPr>
              <a:xfrm>
                <a:off x="7094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9" name="Google Shape;8749;p134"/>
            <p:cNvGrpSpPr/>
            <p:nvPr/>
          </p:nvGrpSpPr>
          <p:grpSpPr>
            <a:xfrm>
              <a:off x="2408969" y="3435538"/>
              <a:ext cx="1237821" cy="177133"/>
              <a:chOff x="5449025" y="3078350"/>
              <a:chExt cx="1919400" cy="274200"/>
            </a:xfrm>
          </p:grpSpPr>
          <p:sp>
            <p:nvSpPr>
              <p:cNvPr id="8750" name="Google Shape;8750;p134"/>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1" name="Google Shape;8751;p134"/>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2" name="Google Shape;8752;p134"/>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3" name="Google Shape;8753;p134"/>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4" name="Google Shape;8754;p134"/>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5" name="Google Shape;8755;p134"/>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6" name="Google Shape;8756;p134"/>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7" name="Google Shape;8757;p134"/>
            <p:cNvGrpSpPr/>
            <p:nvPr/>
          </p:nvGrpSpPr>
          <p:grpSpPr>
            <a:xfrm>
              <a:off x="2408969" y="3612663"/>
              <a:ext cx="1237821" cy="177133"/>
              <a:chOff x="5449025" y="3078350"/>
              <a:chExt cx="1919400" cy="274200"/>
            </a:xfrm>
          </p:grpSpPr>
          <p:sp>
            <p:nvSpPr>
              <p:cNvPr id="8758" name="Google Shape;8758;p134"/>
              <p:cNvSpPr/>
              <p:nvPr/>
            </p:nvSpPr>
            <p:spPr>
              <a:xfrm>
                <a:off x="5449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9" name="Google Shape;8759;p134"/>
              <p:cNvSpPr/>
              <p:nvPr/>
            </p:nvSpPr>
            <p:spPr>
              <a:xfrm>
                <a:off x="5723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0" name="Google Shape;8760;p134"/>
              <p:cNvSpPr/>
              <p:nvPr/>
            </p:nvSpPr>
            <p:spPr>
              <a:xfrm>
                <a:off x="59974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1" name="Google Shape;8761;p134"/>
              <p:cNvSpPr/>
              <p:nvPr/>
            </p:nvSpPr>
            <p:spPr>
              <a:xfrm>
                <a:off x="62716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2" name="Google Shape;8762;p134"/>
              <p:cNvSpPr/>
              <p:nvPr/>
            </p:nvSpPr>
            <p:spPr>
              <a:xfrm>
                <a:off x="65458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3" name="Google Shape;8763;p134"/>
              <p:cNvSpPr/>
              <p:nvPr/>
            </p:nvSpPr>
            <p:spPr>
              <a:xfrm>
                <a:off x="6820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4" name="Google Shape;8764;p134"/>
              <p:cNvSpPr/>
              <p:nvPr/>
            </p:nvSpPr>
            <p:spPr>
              <a:xfrm>
                <a:off x="7094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5" name="Google Shape;8765;p134"/>
            <p:cNvGrpSpPr/>
            <p:nvPr/>
          </p:nvGrpSpPr>
          <p:grpSpPr>
            <a:xfrm rot="5400000">
              <a:off x="2586094" y="3435538"/>
              <a:ext cx="1237821" cy="177133"/>
              <a:chOff x="5449025" y="3078350"/>
              <a:chExt cx="1919400" cy="274200"/>
            </a:xfrm>
          </p:grpSpPr>
          <p:sp>
            <p:nvSpPr>
              <p:cNvPr id="8766" name="Google Shape;8766;p134"/>
              <p:cNvSpPr/>
              <p:nvPr/>
            </p:nvSpPr>
            <p:spPr>
              <a:xfrm>
                <a:off x="5449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7" name="Google Shape;8767;p134"/>
              <p:cNvSpPr/>
              <p:nvPr/>
            </p:nvSpPr>
            <p:spPr>
              <a:xfrm>
                <a:off x="5723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8" name="Google Shape;8768;p134"/>
              <p:cNvSpPr/>
              <p:nvPr/>
            </p:nvSpPr>
            <p:spPr>
              <a:xfrm>
                <a:off x="59974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9" name="Google Shape;8769;p134"/>
              <p:cNvSpPr/>
              <p:nvPr/>
            </p:nvSpPr>
            <p:spPr>
              <a:xfrm>
                <a:off x="62716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0" name="Google Shape;8770;p134"/>
              <p:cNvSpPr/>
              <p:nvPr/>
            </p:nvSpPr>
            <p:spPr>
              <a:xfrm>
                <a:off x="65458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1" name="Google Shape;8771;p134"/>
              <p:cNvSpPr/>
              <p:nvPr/>
            </p:nvSpPr>
            <p:spPr>
              <a:xfrm>
                <a:off x="6820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2" name="Google Shape;8772;p134"/>
              <p:cNvSpPr/>
              <p:nvPr/>
            </p:nvSpPr>
            <p:spPr>
              <a:xfrm>
                <a:off x="7094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3" name="Google Shape;8773;p134"/>
            <p:cNvGrpSpPr/>
            <p:nvPr/>
          </p:nvGrpSpPr>
          <p:grpSpPr>
            <a:xfrm rot="5400000">
              <a:off x="2408969" y="3435538"/>
              <a:ext cx="1237821" cy="177133"/>
              <a:chOff x="5449025" y="3078350"/>
              <a:chExt cx="1919400" cy="274200"/>
            </a:xfrm>
          </p:grpSpPr>
          <p:sp>
            <p:nvSpPr>
              <p:cNvPr id="8774" name="Google Shape;8774;p134"/>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5" name="Google Shape;8775;p134"/>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6" name="Google Shape;8776;p134"/>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7" name="Google Shape;8777;p134"/>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8" name="Google Shape;8778;p134"/>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9" name="Google Shape;8779;p134"/>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0" name="Google Shape;8780;p134"/>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1" name="Google Shape;8781;p134"/>
            <p:cNvGrpSpPr/>
            <p:nvPr/>
          </p:nvGrpSpPr>
          <p:grpSpPr>
            <a:xfrm rot="5400000">
              <a:off x="2231844" y="3435538"/>
              <a:ext cx="1237821" cy="177133"/>
              <a:chOff x="5449025" y="3078350"/>
              <a:chExt cx="1919400" cy="274200"/>
            </a:xfrm>
          </p:grpSpPr>
          <p:sp>
            <p:nvSpPr>
              <p:cNvPr id="8782" name="Google Shape;8782;p134"/>
              <p:cNvSpPr/>
              <p:nvPr/>
            </p:nvSpPr>
            <p:spPr>
              <a:xfrm>
                <a:off x="5449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3" name="Google Shape;8783;p134"/>
              <p:cNvSpPr/>
              <p:nvPr/>
            </p:nvSpPr>
            <p:spPr>
              <a:xfrm>
                <a:off x="5723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4" name="Google Shape;8784;p134"/>
              <p:cNvSpPr/>
              <p:nvPr/>
            </p:nvSpPr>
            <p:spPr>
              <a:xfrm>
                <a:off x="59974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5" name="Google Shape;8785;p134"/>
              <p:cNvSpPr/>
              <p:nvPr/>
            </p:nvSpPr>
            <p:spPr>
              <a:xfrm>
                <a:off x="62716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6" name="Google Shape;8786;p134"/>
              <p:cNvSpPr/>
              <p:nvPr/>
            </p:nvSpPr>
            <p:spPr>
              <a:xfrm>
                <a:off x="65458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7" name="Google Shape;8787;p134"/>
              <p:cNvSpPr/>
              <p:nvPr/>
            </p:nvSpPr>
            <p:spPr>
              <a:xfrm>
                <a:off x="6820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8" name="Google Shape;8788;p134"/>
              <p:cNvSpPr/>
              <p:nvPr/>
            </p:nvSpPr>
            <p:spPr>
              <a:xfrm>
                <a:off x="7094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9" name="Google Shape;8789;p134"/>
            <p:cNvGrpSpPr/>
            <p:nvPr/>
          </p:nvGrpSpPr>
          <p:grpSpPr>
            <a:xfrm>
              <a:off x="2408969" y="3081288"/>
              <a:ext cx="1237821" cy="177133"/>
              <a:chOff x="5449025" y="3078350"/>
              <a:chExt cx="1919400" cy="274200"/>
            </a:xfrm>
          </p:grpSpPr>
          <p:sp>
            <p:nvSpPr>
              <p:cNvPr id="8790" name="Google Shape;8790;p134"/>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1" name="Google Shape;8791;p134"/>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2" name="Google Shape;8792;p134"/>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3" name="Google Shape;8793;p134"/>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4" name="Google Shape;8794;p134"/>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5" name="Google Shape;8795;p134"/>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6" name="Google Shape;8796;p134"/>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7" name="Google Shape;8797;p134"/>
            <p:cNvGrpSpPr/>
            <p:nvPr/>
          </p:nvGrpSpPr>
          <p:grpSpPr>
            <a:xfrm>
              <a:off x="2408969" y="2902913"/>
              <a:ext cx="1237821" cy="177133"/>
              <a:chOff x="5449025" y="3078350"/>
              <a:chExt cx="1919400" cy="274200"/>
            </a:xfrm>
          </p:grpSpPr>
          <p:sp>
            <p:nvSpPr>
              <p:cNvPr id="8798" name="Google Shape;8798;p134"/>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9" name="Google Shape;8799;p134"/>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0" name="Google Shape;8800;p134"/>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1" name="Google Shape;8801;p134"/>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2" name="Google Shape;8802;p134"/>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3" name="Google Shape;8803;p134"/>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4" name="Google Shape;8804;p134"/>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5" name="Google Shape;8805;p134"/>
            <p:cNvGrpSpPr/>
            <p:nvPr/>
          </p:nvGrpSpPr>
          <p:grpSpPr>
            <a:xfrm>
              <a:off x="2408969" y="3789788"/>
              <a:ext cx="1237821" cy="177133"/>
              <a:chOff x="5449025" y="3078350"/>
              <a:chExt cx="1919400" cy="274200"/>
            </a:xfrm>
          </p:grpSpPr>
          <p:sp>
            <p:nvSpPr>
              <p:cNvPr id="8806" name="Google Shape;8806;p134"/>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7" name="Google Shape;8807;p134"/>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8" name="Google Shape;8808;p134"/>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9" name="Google Shape;8809;p134"/>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0" name="Google Shape;8810;p134"/>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1" name="Google Shape;8811;p134"/>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2" name="Google Shape;8812;p134"/>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3" name="Google Shape;8813;p134"/>
            <p:cNvGrpSpPr/>
            <p:nvPr/>
          </p:nvGrpSpPr>
          <p:grpSpPr>
            <a:xfrm>
              <a:off x="2408969" y="3966913"/>
              <a:ext cx="1237821" cy="177133"/>
              <a:chOff x="5449025" y="3078350"/>
              <a:chExt cx="1919400" cy="274200"/>
            </a:xfrm>
          </p:grpSpPr>
          <p:sp>
            <p:nvSpPr>
              <p:cNvPr id="8814" name="Google Shape;8814;p134"/>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5" name="Google Shape;8815;p134"/>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6" name="Google Shape;8816;p134"/>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7" name="Google Shape;8817;p134"/>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8" name="Google Shape;8818;p134"/>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9" name="Google Shape;8819;p134"/>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0" name="Google Shape;8820;p134"/>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1" name="Google Shape;8821;p134"/>
            <p:cNvGrpSpPr/>
            <p:nvPr/>
          </p:nvGrpSpPr>
          <p:grpSpPr>
            <a:xfrm>
              <a:off x="2585493" y="3080102"/>
              <a:ext cx="176700" cy="177000"/>
              <a:chOff x="3832268" y="4133839"/>
              <a:chExt cx="176700" cy="177000"/>
            </a:xfrm>
          </p:grpSpPr>
          <p:sp>
            <p:nvSpPr>
              <p:cNvPr id="8822" name="Google Shape;8822;p134"/>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3" name="Google Shape;8823;p134"/>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4" name="Google Shape;8824;p134"/>
            <p:cNvGrpSpPr/>
            <p:nvPr/>
          </p:nvGrpSpPr>
          <p:grpSpPr>
            <a:xfrm>
              <a:off x="2939530" y="3080102"/>
              <a:ext cx="176700" cy="177000"/>
              <a:chOff x="3832268" y="4133839"/>
              <a:chExt cx="176700" cy="177000"/>
            </a:xfrm>
          </p:grpSpPr>
          <p:sp>
            <p:nvSpPr>
              <p:cNvPr id="8825" name="Google Shape;8825;p134"/>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6" name="Google Shape;8826;p134"/>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7" name="Google Shape;8827;p134"/>
            <p:cNvGrpSpPr/>
            <p:nvPr/>
          </p:nvGrpSpPr>
          <p:grpSpPr>
            <a:xfrm>
              <a:off x="3293793" y="3080102"/>
              <a:ext cx="176700" cy="177000"/>
              <a:chOff x="3832268" y="4133839"/>
              <a:chExt cx="176700" cy="177000"/>
            </a:xfrm>
          </p:grpSpPr>
          <p:sp>
            <p:nvSpPr>
              <p:cNvPr id="8828" name="Google Shape;8828;p134"/>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9" name="Google Shape;8829;p134"/>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0" name="Google Shape;8830;p134"/>
            <p:cNvGrpSpPr/>
            <p:nvPr/>
          </p:nvGrpSpPr>
          <p:grpSpPr>
            <a:xfrm>
              <a:off x="2585493" y="3435602"/>
              <a:ext cx="176700" cy="177000"/>
              <a:chOff x="3832268" y="4133839"/>
              <a:chExt cx="176700" cy="177000"/>
            </a:xfrm>
          </p:grpSpPr>
          <p:sp>
            <p:nvSpPr>
              <p:cNvPr id="8831" name="Google Shape;8831;p134"/>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2" name="Google Shape;8832;p134"/>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3" name="Google Shape;8833;p134"/>
            <p:cNvGrpSpPr/>
            <p:nvPr/>
          </p:nvGrpSpPr>
          <p:grpSpPr>
            <a:xfrm>
              <a:off x="2939518" y="3434939"/>
              <a:ext cx="176700" cy="177000"/>
              <a:chOff x="3832268" y="4133839"/>
              <a:chExt cx="176700" cy="177000"/>
            </a:xfrm>
          </p:grpSpPr>
          <p:sp>
            <p:nvSpPr>
              <p:cNvPr id="8834" name="Google Shape;8834;p134"/>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5" name="Google Shape;8835;p134"/>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6" name="Google Shape;8836;p134"/>
            <p:cNvGrpSpPr/>
            <p:nvPr/>
          </p:nvGrpSpPr>
          <p:grpSpPr>
            <a:xfrm>
              <a:off x="3293568" y="3434939"/>
              <a:ext cx="176700" cy="177000"/>
              <a:chOff x="3832268" y="4133839"/>
              <a:chExt cx="176700" cy="177000"/>
            </a:xfrm>
          </p:grpSpPr>
          <p:sp>
            <p:nvSpPr>
              <p:cNvPr id="8837" name="Google Shape;8837;p134"/>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8" name="Google Shape;8838;p134"/>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9" name="Google Shape;8839;p134"/>
            <p:cNvGrpSpPr/>
            <p:nvPr/>
          </p:nvGrpSpPr>
          <p:grpSpPr>
            <a:xfrm>
              <a:off x="3293793" y="3790514"/>
              <a:ext cx="176700" cy="177000"/>
              <a:chOff x="3832268" y="4133839"/>
              <a:chExt cx="176700" cy="177000"/>
            </a:xfrm>
          </p:grpSpPr>
          <p:sp>
            <p:nvSpPr>
              <p:cNvPr id="8840" name="Google Shape;8840;p134"/>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1" name="Google Shape;8841;p134"/>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2" name="Google Shape;8842;p134"/>
            <p:cNvGrpSpPr/>
            <p:nvPr/>
          </p:nvGrpSpPr>
          <p:grpSpPr>
            <a:xfrm>
              <a:off x="2939518" y="3789789"/>
              <a:ext cx="176700" cy="177000"/>
              <a:chOff x="3832268" y="4133839"/>
              <a:chExt cx="176700" cy="177000"/>
            </a:xfrm>
          </p:grpSpPr>
          <p:sp>
            <p:nvSpPr>
              <p:cNvPr id="8843" name="Google Shape;8843;p134"/>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4" name="Google Shape;8844;p134"/>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5" name="Google Shape;8845;p134"/>
            <p:cNvGrpSpPr/>
            <p:nvPr/>
          </p:nvGrpSpPr>
          <p:grpSpPr>
            <a:xfrm>
              <a:off x="2585268" y="3789864"/>
              <a:ext cx="176700" cy="177000"/>
              <a:chOff x="3832268" y="4133839"/>
              <a:chExt cx="176700" cy="177000"/>
            </a:xfrm>
          </p:grpSpPr>
          <p:sp>
            <p:nvSpPr>
              <p:cNvPr id="8846" name="Google Shape;8846;p134"/>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7" name="Google Shape;8847;p134"/>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848" name="Google Shape;8848;p134"/>
          <p:cNvGrpSpPr/>
          <p:nvPr/>
        </p:nvGrpSpPr>
        <p:grpSpPr>
          <a:xfrm>
            <a:off x="3989093" y="-109749"/>
            <a:ext cx="3537517" cy="2480032"/>
            <a:chOff x="3989093" y="-109749"/>
            <a:chExt cx="3537517" cy="2480032"/>
          </a:xfrm>
        </p:grpSpPr>
        <p:grpSp>
          <p:nvGrpSpPr>
            <p:cNvPr id="8849" name="Google Shape;8849;p134"/>
            <p:cNvGrpSpPr/>
            <p:nvPr/>
          </p:nvGrpSpPr>
          <p:grpSpPr>
            <a:xfrm>
              <a:off x="3989093" y="-109749"/>
              <a:ext cx="3537517" cy="2480032"/>
              <a:chOff x="2106868" y="2103489"/>
              <a:chExt cx="3537517" cy="2480032"/>
            </a:xfrm>
          </p:grpSpPr>
          <p:grpSp>
            <p:nvGrpSpPr>
              <p:cNvPr id="8850" name="Google Shape;8850;p134"/>
              <p:cNvGrpSpPr/>
              <p:nvPr/>
            </p:nvGrpSpPr>
            <p:grpSpPr>
              <a:xfrm>
                <a:off x="2106980" y="2103489"/>
                <a:ext cx="3537292" cy="1239932"/>
                <a:chOff x="4053293" y="687139"/>
                <a:chExt cx="3537292" cy="1239932"/>
              </a:xfrm>
            </p:grpSpPr>
            <p:grpSp>
              <p:nvGrpSpPr>
                <p:cNvPr id="8851" name="Google Shape;8851;p134"/>
                <p:cNvGrpSpPr/>
                <p:nvPr/>
              </p:nvGrpSpPr>
              <p:grpSpPr>
                <a:xfrm>
                  <a:off x="4053293" y="687139"/>
                  <a:ext cx="1768767" cy="1239932"/>
                  <a:chOff x="5448325" y="1433150"/>
                  <a:chExt cx="2742700" cy="1919400"/>
                </a:xfrm>
              </p:grpSpPr>
              <p:sp>
                <p:nvSpPr>
                  <p:cNvPr id="8852" name="Google Shape;8852;p134"/>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3" name="Google Shape;8853;p134"/>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4" name="Google Shape;8854;p134"/>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5" name="Google Shape;8855;p134"/>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6" name="Google Shape;8856;p134"/>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7" name="Google Shape;8857;p134"/>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8" name="Google Shape;8858;p134"/>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9" name="Google Shape;8859;p134"/>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0" name="Google Shape;8860;p134"/>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1" name="Google Shape;8861;p134"/>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2" name="Google Shape;8862;p134"/>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3" name="Google Shape;8863;p134"/>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4" name="Google Shape;8864;p134"/>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5" name="Google Shape;8865;p134"/>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6" name="Google Shape;8866;p134"/>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7" name="Google Shape;8867;p134"/>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8" name="Google Shape;8868;p134"/>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9" name="Google Shape;8869;p134"/>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0" name="Google Shape;8870;p134"/>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1" name="Google Shape;8871;p134"/>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2" name="Google Shape;8872;p134"/>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3" name="Google Shape;8873;p134"/>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4" name="Google Shape;8874;p134"/>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5" name="Google Shape;8875;p134"/>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6" name="Google Shape;8876;p134"/>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7" name="Google Shape;8877;p134"/>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8" name="Google Shape;8878;p134"/>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9" name="Google Shape;8879;p134"/>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0" name="Google Shape;8880;p134"/>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1" name="Google Shape;8881;p134"/>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2" name="Google Shape;8882;p134"/>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3" name="Google Shape;8883;p134"/>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4" name="Google Shape;8884;p134"/>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5" name="Google Shape;8885;p134"/>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6" name="Google Shape;8886;p134"/>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7" name="Google Shape;8887;p134"/>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8" name="Google Shape;8888;p134"/>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9" name="Google Shape;8889;p134"/>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0" name="Google Shape;8890;p134"/>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1" name="Google Shape;8891;p134"/>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2" name="Google Shape;8892;p134"/>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3" name="Google Shape;8893;p134"/>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4" name="Google Shape;8894;p134"/>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5" name="Google Shape;8895;p134"/>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6" name="Google Shape;8896;p134"/>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7" name="Google Shape;8897;p134"/>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8" name="Google Shape;8898;p134"/>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9" name="Google Shape;8899;p134"/>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0" name="Google Shape;8900;p134"/>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1" name="Google Shape;8901;p134"/>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2" name="Google Shape;8902;p134"/>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3" name="Google Shape;8903;p134"/>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4" name="Google Shape;8904;p134"/>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5" name="Google Shape;8905;p134"/>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6" name="Google Shape;8906;p134"/>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7" name="Google Shape;8907;p134"/>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8" name="Google Shape;8908;p134"/>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9" name="Google Shape;8909;p134"/>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0" name="Google Shape;8910;p134"/>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1" name="Google Shape;8911;p134"/>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2" name="Google Shape;8912;p134"/>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3" name="Google Shape;8913;p134"/>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4" name="Google Shape;8914;p134"/>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5" name="Google Shape;8915;p134"/>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6" name="Google Shape;8916;p134"/>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7" name="Google Shape;8917;p134"/>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8" name="Google Shape;8918;p134"/>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9" name="Google Shape;8919;p134"/>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0" name="Google Shape;8920;p134"/>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1" name="Google Shape;8921;p134"/>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2" name="Google Shape;8922;p134"/>
                <p:cNvGrpSpPr/>
                <p:nvPr/>
              </p:nvGrpSpPr>
              <p:grpSpPr>
                <a:xfrm>
                  <a:off x="5821818" y="687139"/>
                  <a:ext cx="1768767" cy="1239932"/>
                  <a:chOff x="5448325" y="1433150"/>
                  <a:chExt cx="2742700" cy="1919400"/>
                </a:xfrm>
              </p:grpSpPr>
              <p:sp>
                <p:nvSpPr>
                  <p:cNvPr id="8923" name="Google Shape;8923;p134"/>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4" name="Google Shape;8924;p134"/>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5" name="Google Shape;8925;p134"/>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6" name="Google Shape;8926;p134"/>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7" name="Google Shape;8927;p134"/>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8" name="Google Shape;8928;p134"/>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9" name="Google Shape;8929;p134"/>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0" name="Google Shape;8930;p134"/>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1" name="Google Shape;8931;p134"/>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2" name="Google Shape;8932;p134"/>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3" name="Google Shape;8933;p134"/>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4" name="Google Shape;8934;p134"/>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5" name="Google Shape;8935;p134"/>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6" name="Google Shape;8936;p134"/>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7" name="Google Shape;8937;p134"/>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8" name="Google Shape;8938;p134"/>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9" name="Google Shape;8939;p134"/>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0" name="Google Shape;8940;p134"/>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1" name="Google Shape;8941;p134"/>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2" name="Google Shape;8942;p134"/>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3" name="Google Shape;8943;p134"/>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4" name="Google Shape;8944;p134"/>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5" name="Google Shape;8945;p134"/>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6" name="Google Shape;8946;p134"/>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7" name="Google Shape;8947;p134"/>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8" name="Google Shape;8948;p134"/>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9" name="Google Shape;8949;p134"/>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0" name="Google Shape;8950;p134"/>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1" name="Google Shape;8951;p134"/>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2" name="Google Shape;8952;p134"/>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3" name="Google Shape;8953;p134"/>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4" name="Google Shape;8954;p134"/>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5" name="Google Shape;8955;p134"/>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6" name="Google Shape;8956;p134"/>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7" name="Google Shape;8957;p134"/>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8" name="Google Shape;8958;p134"/>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9" name="Google Shape;8959;p134"/>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0" name="Google Shape;8960;p134"/>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1" name="Google Shape;8961;p134"/>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2" name="Google Shape;8962;p134"/>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3" name="Google Shape;8963;p134"/>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4" name="Google Shape;8964;p134"/>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5" name="Google Shape;8965;p134"/>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6" name="Google Shape;8966;p134"/>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7" name="Google Shape;8967;p134"/>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8" name="Google Shape;8968;p134"/>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9" name="Google Shape;8969;p134"/>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0" name="Google Shape;8970;p134"/>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1" name="Google Shape;8971;p134"/>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2" name="Google Shape;8972;p134"/>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3" name="Google Shape;8973;p134"/>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4" name="Google Shape;8974;p134"/>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5" name="Google Shape;8975;p134"/>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6" name="Google Shape;8976;p134"/>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7" name="Google Shape;8977;p134"/>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8" name="Google Shape;8978;p134"/>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9" name="Google Shape;8979;p134"/>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0" name="Google Shape;8980;p134"/>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1" name="Google Shape;8981;p134"/>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2" name="Google Shape;8982;p134"/>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3" name="Google Shape;8983;p134"/>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4" name="Google Shape;8984;p134"/>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5" name="Google Shape;8985;p134"/>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6" name="Google Shape;8986;p134"/>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7" name="Google Shape;8987;p134"/>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8" name="Google Shape;8988;p134"/>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9" name="Google Shape;8989;p134"/>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0" name="Google Shape;8990;p134"/>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1" name="Google Shape;8991;p134"/>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2" name="Google Shape;8992;p134"/>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993" name="Google Shape;8993;p134"/>
              <p:cNvGrpSpPr/>
              <p:nvPr/>
            </p:nvGrpSpPr>
            <p:grpSpPr>
              <a:xfrm>
                <a:off x="2106868" y="3343589"/>
                <a:ext cx="3537517" cy="1239932"/>
                <a:chOff x="2636768" y="3167689"/>
                <a:chExt cx="3537517" cy="1239932"/>
              </a:xfrm>
            </p:grpSpPr>
            <p:grpSp>
              <p:nvGrpSpPr>
                <p:cNvPr id="8994" name="Google Shape;8994;p134"/>
                <p:cNvGrpSpPr/>
                <p:nvPr/>
              </p:nvGrpSpPr>
              <p:grpSpPr>
                <a:xfrm>
                  <a:off x="2636768" y="3167689"/>
                  <a:ext cx="1768767" cy="1239932"/>
                  <a:chOff x="5448325" y="1433150"/>
                  <a:chExt cx="2742700" cy="1919400"/>
                </a:xfrm>
              </p:grpSpPr>
              <p:sp>
                <p:nvSpPr>
                  <p:cNvPr id="8995" name="Google Shape;8995;p134"/>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6" name="Google Shape;8996;p134"/>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7" name="Google Shape;8997;p134"/>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8" name="Google Shape;8998;p134"/>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9" name="Google Shape;8999;p134"/>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0" name="Google Shape;9000;p134"/>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1" name="Google Shape;9001;p134"/>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2" name="Google Shape;9002;p134"/>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3" name="Google Shape;9003;p134"/>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4" name="Google Shape;9004;p134"/>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5" name="Google Shape;9005;p134"/>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6" name="Google Shape;9006;p134"/>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7" name="Google Shape;9007;p134"/>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8" name="Google Shape;9008;p134"/>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9" name="Google Shape;9009;p134"/>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0" name="Google Shape;9010;p134"/>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1" name="Google Shape;9011;p134"/>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2" name="Google Shape;9012;p134"/>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3" name="Google Shape;9013;p134"/>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4" name="Google Shape;9014;p134"/>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5" name="Google Shape;9015;p134"/>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6" name="Google Shape;9016;p134"/>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7" name="Google Shape;9017;p134"/>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8" name="Google Shape;9018;p134"/>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9" name="Google Shape;9019;p134"/>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0" name="Google Shape;9020;p134"/>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1" name="Google Shape;9021;p134"/>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2" name="Google Shape;9022;p134"/>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3" name="Google Shape;9023;p134"/>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4" name="Google Shape;9024;p134"/>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5" name="Google Shape;9025;p134"/>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6" name="Google Shape;9026;p134"/>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7" name="Google Shape;9027;p134"/>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8" name="Google Shape;9028;p134"/>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9" name="Google Shape;9029;p134"/>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0" name="Google Shape;9030;p134"/>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1" name="Google Shape;9031;p134"/>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2" name="Google Shape;9032;p134"/>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3" name="Google Shape;9033;p134"/>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4" name="Google Shape;9034;p134"/>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5" name="Google Shape;9035;p134"/>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6" name="Google Shape;9036;p134"/>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7" name="Google Shape;9037;p134"/>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8" name="Google Shape;9038;p134"/>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9" name="Google Shape;9039;p134"/>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0" name="Google Shape;9040;p134"/>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1" name="Google Shape;9041;p134"/>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2" name="Google Shape;9042;p134"/>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3" name="Google Shape;9043;p134"/>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4" name="Google Shape;9044;p134"/>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5" name="Google Shape;9045;p134"/>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6" name="Google Shape;9046;p134"/>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7" name="Google Shape;9047;p134"/>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8" name="Google Shape;9048;p134"/>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9" name="Google Shape;9049;p134"/>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0" name="Google Shape;9050;p134"/>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1" name="Google Shape;9051;p134"/>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2" name="Google Shape;9052;p134"/>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3" name="Google Shape;9053;p134"/>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4" name="Google Shape;9054;p134"/>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5" name="Google Shape;9055;p134"/>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6" name="Google Shape;9056;p134"/>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7" name="Google Shape;9057;p134"/>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8" name="Google Shape;9058;p134"/>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9" name="Google Shape;9059;p134"/>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0" name="Google Shape;9060;p134"/>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1" name="Google Shape;9061;p134"/>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2" name="Google Shape;9062;p134"/>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3" name="Google Shape;9063;p134"/>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4" name="Google Shape;9064;p134"/>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65" name="Google Shape;9065;p134"/>
                <p:cNvGrpSpPr/>
                <p:nvPr/>
              </p:nvGrpSpPr>
              <p:grpSpPr>
                <a:xfrm>
                  <a:off x="4405518" y="3167689"/>
                  <a:ext cx="1768767" cy="1239932"/>
                  <a:chOff x="5448325" y="1433150"/>
                  <a:chExt cx="2742700" cy="1919400"/>
                </a:xfrm>
              </p:grpSpPr>
              <p:sp>
                <p:nvSpPr>
                  <p:cNvPr id="9066" name="Google Shape;9066;p134"/>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7" name="Google Shape;9067;p134"/>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8" name="Google Shape;9068;p134"/>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9" name="Google Shape;9069;p134"/>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0" name="Google Shape;9070;p134"/>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1" name="Google Shape;9071;p134"/>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2" name="Google Shape;9072;p134"/>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3" name="Google Shape;9073;p134"/>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4" name="Google Shape;9074;p134"/>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5" name="Google Shape;9075;p134"/>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6" name="Google Shape;9076;p134"/>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7" name="Google Shape;9077;p134"/>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8" name="Google Shape;9078;p134"/>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9" name="Google Shape;9079;p134"/>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0" name="Google Shape;9080;p134"/>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1" name="Google Shape;9081;p134"/>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2" name="Google Shape;9082;p134"/>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3" name="Google Shape;9083;p134"/>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4" name="Google Shape;9084;p134"/>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5" name="Google Shape;9085;p134"/>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6" name="Google Shape;9086;p134"/>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7" name="Google Shape;9087;p134"/>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8" name="Google Shape;9088;p134"/>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9" name="Google Shape;9089;p134"/>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0" name="Google Shape;9090;p134"/>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1" name="Google Shape;9091;p134"/>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2" name="Google Shape;9092;p134"/>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3" name="Google Shape;9093;p134"/>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4" name="Google Shape;9094;p134"/>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5" name="Google Shape;9095;p134"/>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6" name="Google Shape;9096;p134"/>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7" name="Google Shape;9097;p134"/>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8" name="Google Shape;9098;p134"/>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9" name="Google Shape;9099;p134"/>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0" name="Google Shape;9100;p134"/>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1" name="Google Shape;9101;p134"/>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2" name="Google Shape;9102;p134"/>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3" name="Google Shape;9103;p134"/>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4" name="Google Shape;9104;p134"/>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5" name="Google Shape;9105;p134"/>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6" name="Google Shape;9106;p134"/>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7" name="Google Shape;9107;p134"/>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8" name="Google Shape;9108;p134"/>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9" name="Google Shape;9109;p134"/>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0" name="Google Shape;9110;p134"/>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1" name="Google Shape;9111;p134"/>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2" name="Google Shape;9112;p134"/>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3" name="Google Shape;9113;p134"/>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4" name="Google Shape;9114;p134"/>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5" name="Google Shape;9115;p134"/>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6" name="Google Shape;9116;p134"/>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7" name="Google Shape;9117;p134"/>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8" name="Google Shape;9118;p134"/>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9" name="Google Shape;9119;p134"/>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0" name="Google Shape;9120;p134"/>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1" name="Google Shape;9121;p134"/>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2" name="Google Shape;9122;p134"/>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3" name="Google Shape;9123;p134"/>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4" name="Google Shape;9124;p134"/>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5" name="Google Shape;9125;p134"/>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6" name="Google Shape;9126;p134"/>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7" name="Google Shape;9127;p134"/>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8" name="Google Shape;9128;p134"/>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9" name="Google Shape;9129;p134"/>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0" name="Google Shape;9130;p134"/>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1" name="Google Shape;9131;p134"/>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2" name="Google Shape;9132;p134"/>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3" name="Google Shape;9133;p134"/>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4" name="Google Shape;9134;p134"/>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5" name="Google Shape;9135;p134"/>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9136" name="Google Shape;9136;p134"/>
            <p:cNvGrpSpPr/>
            <p:nvPr/>
          </p:nvGrpSpPr>
          <p:grpSpPr>
            <a:xfrm>
              <a:off x="5055357" y="596088"/>
              <a:ext cx="1237821" cy="1241000"/>
              <a:chOff x="2408969" y="2902913"/>
              <a:chExt cx="1237821" cy="1241000"/>
            </a:xfrm>
          </p:grpSpPr>
          <p:grpSp>
            <p:nvGrpSpPr>
              <p:cNvPr id="9137" name="Google Shape;9137;p134"/>
              <p:cNvGrpSpPr/>
              <p:nvPr/>
            </p:nvGrpSpPr>
            <p:grpSpPr>
              <a:xfrm>
                <a:off x="2408969" y="3258413"/>
                <a:ext cx="1237821" cy="177133"/>
                <a:chOff x="5449025" y="3078350"/>
                <a:chExt cx="1919400" cy="274200"/>
              </a:xfrm>
            </p:grpSpPr>
            <p:sp>
              <p:nvSpPr>
                <p:cNvPr id="9138" name="Google Shape;9138;p134"/>
                <p:cNvSpPr/>
                <p:nvPr/>
              </p:nvSpPr>
              <p:spPr>
                <a:xfrm>
                  <a:off x="5449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9" name="Google Shape;9139;p134"/>
                <p:cNvSpPr/>
                <p:nvPr/>
              </p:nvSpPr>
              <p:spPr>
                <a:xfrm>
                  <a:off x="5723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0" name="Google Shape;9140;p134"/>
                <p:cNvSpPr/>
                <p:nvPr/>
              </p:nvSpPr>
              <p:spPr>
                <a:xfrm>
                  <a:off x="59974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1" name="Google Shape;9141;p134"/>
                <p:cNvSpPr/>
                <p:nvPr/>
              </p:nvSpPr>
              <p:spPr>
                <a:xfrm>
                  <a:off x="62716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2" name="Google Shape;9142;p134"/>
                <p:cNvSpPr/>
                <p:nvPr/>
              </p:nvSpPr>
              <p:spPr>
                <a:xfrm>
                  <a:off x="65458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3" name="Google Shape;9143;p134"/>
                <p:cNvSpPr/>
                <p:nvPr/>
              </p:nvSpPr>
              <p:spPr>
                <a:xfrm>
                  <a:off x="6820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4" name="Google Shape;9144;p134"/>
                <p:cNvSpPr/>
                <p:nvPr/>
              </p:nvSpPr>
              <p:spPr>
                <a:xfrm>
                  <a:off x="7094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45" name="Google Shape;9145;p134"/>
              <p:cNvSpPr/>
              <p:nvPr/>
            </p:nvSpPr>
            <p:spPr>
              <a:xfrm>
                <a:off x="2408969" y="3435538"/>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6" name="Google Shape;9146;p134"/>
              <p:cNvSpPr/>
              <p:nvPr/>
            </p:nvSpPr>
            <p:spPr>
              <a:xfrm>
                <a:off x="2585801" y="3435538"/>
                <a:ext cx="176700" cy="1770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7" name="Google Shape;9147;p134"/>
              <p:cNvSpPr/>
              <p:nvPr/>
            </p:nvSpPr>
            <p:spPr>
              <a:xfrm>
                <a:off x="2762632" y="3435538"/>
                <a:ext cx="176700" cy="1770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8" name="Google Shape;9148;p134"/>
              <p:cNvSpPr/>
              <p:nvPr/>
            </p:nvSpPr>
            <p:spPr>
              <a:xfrm>
                <a:off x="2939464" y="3435538"/>
                <a:ext cx="176700" cy="1770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9" name="Google Shape;9149;p134"/>
              <p:cNvSpPr/>
              <p:nvPr/>
            </p:nvSpPr>
            <p:spPr>
              <a:xfrm>
                <a:off x="3116295" y="3435538"/>
                <a:ext cx="176700" cy="1770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0" name="Google Shape;9150;p134"/>
              <p:cNvSpPr/>
              <p:nvPr/>
            </p:nvSpPr>
            <p:spPr>
              <a:xfrm>
                <a:off x="3293127" y="3435538"/>
                <a:ext cx="176700" cy="1770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1" name="Google Shape;9151;p134"/>
              <p:cNvSpPr/>
              <p:nvPr/>
            </p:nvSpPr>
            <p:spPr>
              <a:xfrm>
                <a:off x="3469959" y="3435538"/>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52" name="Google Shape;9152;p134"/>
              <p:cNvGrpSpPr/>
              <p:nvPr/>
            </p:nvGrpSpPr>
            <p:grpSpPr>
              <a:xfrm>
                <a:off x="2408969" y="3612663"/>
                <a:ext cx="1237821" cy="177133"/>
                <a:chOff x="5449025" y="3078350"/>
                <a:chExt cx="1919400" cy="274200"/>
              </a:xfrm>
            </p:grpSpPr>
            <p:sp>
              <p:nvSpPr>
                <p:cNvPr id="9153" name="Google Shape;9153;p134"/>
                <p:cNvSpPr/>
                <p:nvPr/>
              </p:nvSpPr>
              <p:spPr>
                <a:xfrm>
                  <a:off x="5449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4" name="Google Shape;9154;p134"/>
                <p:cNvSpPr/>
                <p:nvPr/>
              </p:nvSpPr>
              <p:spPr>
                <a:xfrm>
                  <a:off x="5723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5" name="Google Shape;9155;p134"/>
                <p:cNvSpPr/>
                <p:nvPr/>
              </p:nvSpPr>
              <p:spPr>
                <a:xfrm>
                  <a:off x="59974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6" name="Google Shape;9156;p134"/>
                <p:cNvSpPr/>
                <p:nvPr/>
              </p:nvSpPr>
              <p:spPr>
                <a:xfrm>
                  <a:off x="62716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7" name="Google Shape;9157;p134"/>
                <p:cNvSpPr/>
                <p:nvPr/>
              </p:nvSpPr>
              <p:spPr>
                <a:xfrm>
                  <a:off x="65458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8" name="Google Shape;9158;p134"/>
                <p:cNvSpPr/>
                <p:nvPr/>
              </p:nvSpPr>
              <p:spPr>
                <a:xfrm>
                  <a:off x="6820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9" name="Google Shape;9159;p134"/>
                <p:cNvSpPr/>
                <p:nvPr/>
              </p:nvSpPr>
              <p:spPr>
                <a:xfrm>
                  <a:off x="7094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60" name="Google Shape;9160;p134"/>
              <p:cNvGrpSpPr/>
              <p:nvPr/>
            </p:nvGrpSpPr>
            <p:grpSpPr>
              <a:xfrm rot="5400000">
                <a:off x="2408969" y="3435538"/>
                <a:ext cx="1237821" cy="177133"/>
                <a:chOff x="5449025" y="3078350"/>
                <a:chExt cx="1919400" cy="274200"/>
              </a:xfrm>
            </p:grpSpPr>
            <p:sp>
              <p:nvSpPr>
                <p:cNvPr id="9161" name="Google Shape;9161;p134"/>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2" name="Google Shape;9162;p134"/>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3" name="Google Shape;9163;p134"/>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4" name="Google Shape;9164;p134"/>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5" name="Google Shape;9165;p134"/>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6" name="Google Shape;9166;p134"/>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7" name="Google Shape;9167;p134"/>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68" name="Google Shape;9168;p134"/>
              <p:cNvSpPr/>
              <p:nvPr/>
            </p:nvSpPr>
            <p:spPr>
              <a:xfrm>
                <a:off x="2408969" y="3081288"/>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9" name="Google Shape;9169;p134"/>
              <p:cNvSpPr/>
              <p:nvPr/>
            </p:nvSpPr>
            <p:spPr>
              <a:xfrm>
                <a:off x="2585801" y="3081288"/>
                <a:ext cx="176700" cy="1770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0" name="Google Shape;9170;p134"/>
              <p:cNvSpPr/>
              <p:nvPr/>
            </p:nvSpPr>
            <p:spPr>
              <a:xfrm>
                <a:off x="2939464" y="3081288"/>
                <a:ext cx="176700" cy="1770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1" name="Google Shape;9171;p134"/>
              <p:cNvSpPr/>
              <p:nvPr/>
            </p:nvSpPr>
            <p:spPr>
              <a:xfrm>
                <a:off x="3293127" y="3081288"/>
                <a:ext cx="176700" cy="1770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2" name="Google Shape;9172;p134"/>
              <p:cNvSpPr/>
              <p:nvPr/>
            </p:nvSpPr>
            <p:spPr>
              <a:xfrm>
                <a:off x="3469959" y="3081288"/>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3" name="Google Shape;9173;p134"/>
              <p:cNvSpPr/>
              <p:nvPr/>
            </p:nvSpPr>
            <p:spPr>
              <a:xfrm>
                <a:off x="2408969" y="2902913"/>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4" name="Google Shape;9174;p134"/>
              <p:cNvSpPr/>
              <p:nvPr/>
            </p:nvSpPr>
            <p:spPr>
              <a:xfrm>
                <a:off x="2585801" y="2902913"/>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5" name="Google Shape;9175;p134"/>
              <p:cNvSpPr/>
              <p:nvPr/>
            </p:nvSpPr>
            <p:spPr>
              <a:xfrm>
                <a:off x="2939464" y="2902913"/>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6" name="Google Shape;9176;p134"/>
              <p:cNvSpPr/>
              <p:nvPr/>
            </p:nvSpPr>
            <p:spPr>
              <a:xfrm>
                <a:off x="3293127" y="2902913"/>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7" name="Google Shape;9177;p134"/>
              <p:cNvSpPr/>
              <p:nvPr/>
            </p:nvSpPr>
            <p:spPr>
              <a:xfrm>
                <a:off x="3469959" y="2902913"/>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8" name="Google Shape;9178;p134"/>
              <p:cNvSpPr/>
              <p:nvPr/>
            </p:nvSpPr>
            <p:spPr>
              <a:xfrm>
                <a:off x="2408969" y="3789788"/>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9" name="Google Shape;9179;p134"/>
              <p:cNvSpPr/>
              <p:nvPr/>
            </p:nvSpPr>
            <p:spPr>
              <a:xfrm>
                <a:off x="2585801" y="3789788"/>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0" name="Google Shape;9180;p134"/>
              <p:cNvSpPr/>
              <p:nvPr/>
            </p:nvSpPr>
            <p:spPr>
              <a:xfrm>
                <a:off x="2939464" y="3789788"/>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1" name="Google Shape;9181;p134"/>
              <p:cNvSpPr/>
              <p:nvPr/>
            </p:nvSpPr>
            <p:spPr>
              <a:xfrm>
                <a:off x="3293127" y="3789788"/>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2" name="Google Shape;9182;p134"/>
              <p:cNvSpPr/>
              <p:nvPr/>
            </p:nvSpPr>
            <p:spPr>
              <a:xfrm>
                <a:off x="3469959" y="3789788"/>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3" name="Google Shape;9183;p134"/>
              <p:cNvSpPr/>
              <p:nvPr/>
            </p:nvSpPr>
            <p:spPr>
              <a:xfrm>
                <a:off x="2408969" y="3966913"/>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4" name="Google Shape;9184;p134"/>
              <p:cNvSpPr/>
              <p:nvPr/>
            </p:nvSpPr>
            <p:spPr>
              <a:xfrm>
                <a:off x="2585801" y="3966913"/>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5" name="Google Shape;9185;p134"/>
              <p:cNvSpPr/>
              <p:nvPr/>
            </p:nvSpPr>
            <p:spPr>
              <a:xfrm>
                <a:off x="2762632" y="3966913"/>
                <a:ext cx="176700" cy="1770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6" name="Google Shape;9186;p134"/>
              <p:cNvSpPr/>
              <p:nvPr/>
            </p:nvSpPr>
            <p:spPr>
              <a:xfrm>
                <a:off x="2939464" y="3966913"/>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7" name="Google Shape;9187;p134"/>
              <p:cNvSpPr/>
              <p:nvPr/>
            </p:nvSpPr>
            <p:spPr>
              <a:xfrm>
                <a:off x="3293127" y="3966913"/>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8" name="Google Shape;9188;p134"/>
              <p:cNvSpPr/>
              <p:nvPr/>
            </p:nvSpPr>
            <p:spPr>
              <a:xfrm>
                <a:off x="3469959" y="3966913"/>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89" name="Google Shape;9189;p134"/>
              <p:cNvGrpSpPr/>
              <p:nvPr/>
            </p:nvGrpSpPr>
            <p:grpSpPr>
              <a:xfrm>
                <a:off x="2585493" y="3080102"/>
                <a:ext cx="176700" cy="177000"/>
                <a:chOff x="3832268" y="4133839"/>
                <a:chExt cx="176700" cy="177000"/>
              </a:xfrm>
            </p:grpSpPr>
            <p:sp>
              <p:nvSpPr>
                <p:cNvPr id="9190" name="Google Shape;9190;p134"/>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1" name="Google Shape;9191;p134"/>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92" name="Google Shape;9192;p134"/>
              <p:cNvGrpSpPr/>
              <p:nvPr/>
            </p:nvGrpSpPr>
            <p:grpSpPr>
              <a:xfrm>
                <a:off x="2939530" y="3080102"/>
                <a:ext cx="176700" cy="177000"/>
                <a:chOff x="3832268" y="4133839"/>
                <a:chExt cx="176700" cy="177000"/>
              </a:xfrm>
            </p:grpSpPr>
            <p:sp>
              <p:nvSpPr>
                <p:cNvPr id="9193" name="Google Shape;9193;p134"/>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4" name="Google Shape;9194;p134"/>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95" name="Google Shape;9195;p134"/>
              <p:cNvGrpSpPr/>
              <p:nvPr/>
            </p:nvGrpSpPr>
            <p:grpSpPr>
              <a:xfrm>
                <a:off x="3293793" y="3080102"/>
                <a:ext cx="176700" cy="177000"/>
                <a:chOff x="3832268" y="4133839"/>
                <a:chExt cx="176700" cy="177000"/>
              </a:xfrm>
            </p:grpSpPr>
            <p:sp>
              <p:nvSpPr>
                <p:cNvPr id="9196" name="Google Shape;9196;p134"/>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7" name="Google Shape;9197;p134"/>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98" name="Google Shape;9198;p134"/>
              <p:cNvGrpSpPr/>
              <p:nvPr/>
            </p:nvGrpSpPr>
            <p:grpSpPr>
              <a:xfrm>
                <a:off x="2585493" y="3435602"/>
                <a:ext cx="176700" cy="177000"/>
                <a:chOff x="3832268" y="4133839"/>
                <a:chExt cx="176700" cy="177000"/>
              </a:xfrm>
            </p:grpSpPr>
            <p:sp>
              <p:nvSpPr>
                <p:cNvPr id="9199" name="Google Shape;9199;p134"/>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0" name="Google Shape;9200;p134"/>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01" name="Google Shape;9201;p134"/>
              <p:cNvGrpSpPr/>
              <p:nvPr/>
            </p:nvGrpSpPr>
            <p:grpSpPr>
              <a:xfrm>
                <a:off x="2939518" y="3434939"/>
                <a:ext cx="176700" cy="177000"/>
                <a:chOff x="3832268" y="4133839"/>
                <a:chExt cx="176700" cy="177000"/>
              </a:xfrm>
            </p:grpSpPr>
            <p:sp>
              <p:nvSpPr>
                <p:cNvPr id="9202" name="Google Shape;9202;p134"/>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3" name="Google Shape;9203;p134"/>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04" name="Google Shape;9204;p134"/>
              <p:cNvGrpSpPr/>
              <p:nvPr/>
            </p:nvGrpSpPr>
            <p:grpSpPr>
              <a:xfrm>
                <a:off x="3293568" y="3434939"/>
                <a:ext cx="176700" cy="177000"/>
                <a:chOff x="3832268" y="4133839"/>
                <a:chExt cx="176700" cy="177000"/>
              </a:xfrm>
            </p:grpSpPr>
            <p:sp>
              <p:nvSpPr>
                <p:cNvPr id="9205" name="Google Shape;9205;p134"/>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6" name="Google Shape;9206;p134"/>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07" name="Google Shape;9207;p134"/>
              <p:cNvGrpSpPr/>
              <p:nvPr/>
            </p:nvGrpSpPr>
            <p:grpSpPr>
              <a:xfrm>
                <a:off x="3293793" y="3790514"/>
                <a:ext cx="176700" cy="177000"/>
                <a:chOff x="3832268" y="4133839"/>
                <a:chExt cx="176700" cy="177000"/>
              </a:xfrm>
            </p:grpSpPr>
            <p:sp>
              <p:nvSpPr>
                <p:cNvPr id="9208" name="Google Shape;9208;p134"/>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9" name="Google Shape;9209;p134"/>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10" name="Google Shape;9210;p134"/>
              <p:cNvGrpSpPr/>
              <p:nvPr/>
            </p:nvGrpSpPr>
            <p:grpSpPr>
              <a:xfrm>
                <a:off x="2939518" y="3789789"/>
                <a:ext cx="176700" cy="177000"/>
                <a:chOff x="3832268" y="4133839"/>
                <a:chExt cx="176700" cy="177000"/>
              </a:xfrm>
            </p:grpSpPr>
            <p:sp>
              <p:nvSpPr>
                <p:cNvPr id="9211" name="Google Shape;9211;p134"/>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2" name="Google Shape;9212;p134"/>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13" name="Google Shape;9213;p134"/>
              <p:cNvSpPr/>
              <p:nvPr/>
            </p:nvSpPr>
            <p:spPr>
              <a:xfrm>
                <a:off x="2585268" y="3789864"/>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4" name="Google Shape;9214;p134"/>
              <p:cNvSpPr/>
              <p:nvPr/>
            </p:nvSpPr>
            <p:spPr>
              <a:xfrm>
                <a:off x="2631625" y="3836363"/>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15" name="Google Shape;9215;p134"/>
              <p:cNvGrpSpPr/>
              <p:nvPr/>
            </p:nvGrpSpPr>
            <p:grpSpPr>
              <a:xfrm rot="5400000">
                <a:off x="2232132" y="3434876"/>
                <a:ext cx="1237821" cy="177133"/>
                <a:chOff x="5449025" y="3078350"/>
                <a:chExt cx="1919400" cy="274200"/>
              </a:xfrm>
            </p:grpSpPr>
            <p:sp>
              <p:nvSpPr>
                <p:cNvPr id="9216" name="Google Shape;9216;p134"/>
                <p:cNvSpPr/>
                <p:nvPr/>
              </p:nvSpPr>
              <p:spPr>
                <a:xfrm>
                  <a:off x="5449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7" name="Google Shape;9217;p134"/>
                <p:cNvSpPr/>
                <p:nvPr/>
              </p:nvSpPr>
              <p:spPr>
                <a:xfrm>
                  <a:off x="5723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8" name="Google Shape;9218;p134"/>
                <p:cNvSpPr/>
                <p:nvPr/>
              </p:nvSpPr>
              <p:spPr>
                <a:xfrm>
                  <a:off x="59974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9" name="Google Shape;9219;p134"/>
                <p:cNvSpPr/>
                <p:nvPr/>
              </p:nvSpPr>
              <p:spPr>
                <a:xfrm>
                  <a:off x="62716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0" name="Google Shape;9220;p134"/>
                <p:cNvSpPr/>
                <p:nvPr/>
              </p:nvSpPr>
              <p:spPr>
                <a:xfrm>
                  <a:off x="65458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1" name="Google Shape;9221;p134"/>
                <p:cNvSpPr/>
                <p:nvPr/>
              </p:nvSpPr>
              <p:spPr>
                <a:xfrm>
                  <a:off x="6820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2" name="Google Shape;9222;p134"/>
                <p:cNvSpPr/>
                <p:nvPr/>
              </p:nvSpPr>
              <p:spPr>
                <a:xfrm>
                  <a:off x="7094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23" name="Google Shape;9223;p134"/>
              <p:cNvGrpSpPr/>
              <p:nvPr/>
            </p:nvGrpSpPr>
            <p:grpSpPr>
              <a:xfrm rot="5400000">
                <a:off x="2585794" y="3435538"/>
                <a:ext cx="1237821" cy="177133"/>
                <a:chOff x="5449025" y="3078350"/>
                <a:chExt cx="1919400" cy="274200"/>
              </a:xfrm>
            </p:grpSpPr>
            <p:sp>
              <p:nvSpPr>
                <p:cNvPr id="9224" name="Google Shape;9224;p134"/>
                <p:cNvSpPr/>
                <p:nvPr/>
              </p:nvSpPr>
              <p:spPr>
                <a:xfrm>
                  <a:off x="5449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5" name="Google Shape;9225;p134"/>
                <p:cNvSpPr/>
                <p:nvPr/>
              </p:nvSpPr>
              <p:spPr>
                <a:xfrm>
                  <a:off x="5723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6" name="Google Shape;9226;p134"/>
                <p:cNvSpPr/>
                <p:nvPr/>
              </p:nvSpPr>
              <p:spPr>
                <a:xfrm>
                  <a:off x="59974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7" name="Google Shape;9227;p134"/>
                <p:cNvSpPr/>
                <p:nvPr/>
              </p:nvSpPr>
              <p:spPr>
                <a:xfrm>
                  <a:off x="62716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8" name="Google Shape;9228;p134"/>
                <p:cNvSpPr/>
                <p:nvPr/>
              </p:nvSpPr>
              <p:spPr>
                <a:xfrm>
                  <a:off x="65458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9" name="Google Shape;9229;p134"/>
                <p:cNvSpPr/>
                <p:nvPr/>
              </p:nvSpPr>
              <p:spPr>
                <a:xfrm>
                  <a:off x="6820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0" name="Google Shape;9230;p134"/>
                <p:cNvSpPr/>
                <p:nvPr/>
              </p:nvSpPr>
              <p:spPr>
                <a:xfrm>
                  <a:off x="7094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9231" name="Google Shape;9231;p134"/>
          <p:cNvGrpSpPr/>
          <p:nvPr/>
        </p:nvGrpSpPr>
        <p:grpSpPr>
          <a:xfrm>
            <a:off x="6210195" y="3715103"/>
            <a:ext cx="530946" cy="520706"/>
            <a:chOff x="5996725" y="610550"/>
            <a:chExt cx="823300" cy="822600"/>
          </a:xfrm>
        </p:grpSpPr>
        <p:sp>
          <p:nvSpPr>
            <p:cNvPr id="9232" name="Google Shape;9232;p134"/>
            <p:cNvSpPr/>
            <p:nvPr/>
          </p:nvSpPr>
          <p:spPr>
            <a:xfrm>
              <a:off x="59967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3" name="Google Shape;9233;p134"/>
            <p:cNvSpPr/>
            <p:nvPr/>
          </p:nvSpPr>
          <p:spPr>
            <a:xfrm>
              <a:off x="62709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4" name="Google Shape;9234;p134"/>
            <p:cNvSpPr/>
            <p:nvPr/>
          </p:nvSpPr>
          <p:spPr>
            <a:xfrm>
              <a:off x="65451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5" name="Google Shape;9235;p134"/>
            <p:cNvSpPr/>
            <p:nvPr/>
          </p:nvSpPr>
          <p:spPr>
            <a:xfrm>
              <a:off x="59967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6" name="Google Shape;9236;p134"/>
            <p:cNvSpPr/>
            <p:nvPr/>
          </p:nvSpPr>
          <p:spPr>
            <a:xfrm>
              <a:off x="62709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7" name="Google Shape;9237;p134"/>
            <p:cNvSpPr/>
            <p:nvPr/>
          </p:nvSpPr>
          <p:spPr>
            <a:xfrm>
              <a:off x="65451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8" name="Google Shape;9238;p134"/>
            <p:cNvSpPr/>
            <p:nvPr/>
          </p:nvSpPr>
          <p:spPr>
            <a:xfrm>
              <a:off x="59974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9" name="Google Shape;9239;p134"/>
            <p:cNvSpPr/>
            <p:nvPr/>
          </p:nvSpPr>
          <p:spPr>
            <a:xfrm>
              <a:off x="62716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0" name="Google Shape;9240;p134"/>
            <p:cNvSpPr/>
            <p:nvPr/>
          </p:nvSpPr>
          <p:spPr>
            <a:xfrm>
              <a:off x="65458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41" name="Google Shape;9241;p134"/>
          <p:cNvGrpSpPr/>
          <p:nvPr/>
        </p:nvGrpSpPr>
        <p:grpSpPr>
          <a:xfrm>
            <a:off x="5962045" y="2909503"/>
            <a:ext cx="177283" cy="520706"/>
            <a:chOff x="6545125" y="610550"/>
            <a:chExt cx="274900" cy="822600"/>
          </a:xfrm>
        </p:grpSpPr>
        <p:sp>
          <p:nvSpPr>
            <p:cNvPr id="9242" name="Google Shape;9242;p134"/>
            <p:cNvSpPr/>
            <p:nvPr/>
          </p:nvSpPr>
          <p:spPr>
            <a:xfrm>
              <a:off x="65451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3" name="Google Shape;9243;p134"/>
            <p:cNvSpPr/>
            <p:nvPr/>
          </p:nvSpPr>
          <p:spPr>
            <a:xfrm>
              <a:off x="65451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4" name="Google Shape;9244;p134"/>
            <p:cNvSpPr/>
            <p:nvPr/>
          </p:nvSpPr>
          <p:spPr>
            <a:xfrm>
              <a:off x="65458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45" name="Google Shape;9245;p134"/>
          <p:cNvGrpSpPr/>
          <p:nvPr/>
        </p:nvGrpSpPr>
        <p:grpSpPr>
          <a:xfrm>
            <a:off x="1524957" y="3211840"/>
            <a:ext cx="1768767" cy="1735686"/>
            <a:chOff x="5448325" y="610550"/>
            <a:chExt cx="2742700" cy="2742000"/>
          </a:xfrm>
        </p:grpSpPr>
        <p:sp>
          <p:nvSpPr>
            <p:cNvPr id="9246" name="Google Shape;9246;p134"/>
            <p:cNvSpPr/>
            <p:nvPr/>
          </p:nvSpPr>
          <p:spPr>
            <a:xfrm>
              <a:off x="54483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7" name="Google Shape;9247;p134"/>
            <p:cNvSpPr/>
            <p:nvPr/>
          </p:nvSpPr>
          <p:spPr>
            <a:xfrm>
              <a:off x="57225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8" name="Google Shape;9248;p134"/>
            <p:cNvSpPr/>
            <p:nvPr/>
          </p:nvSpPr>
          <p:spPr>
            <a:xfrm>
              <a:off x="59967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9" name="Google Shape;9249;p134"/>
            <p:cNvSpPr/>
            <p:nvPr/>
          </p:nvSpPr>
          <p:spPr>
            <a:xfrm>
              <a:off x="62709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0" name="Google Shape;9250;p134"/>
            <p:cNvSpPr/>
            <p:nvPr/>
          </p:nvSpPr>
          <p:spPr>
            <a:xfrm>
              <a:off x="65451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1" name="Google Shape;9251;p134"/>
            <p:cNvSpPr/>
            <p:nvPr/>
          </p:nvSpPr>
          <p:spPr>
            <a:xfrm>
              <a:off x="68193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2" name="Google Shape;9252;p134"/>
            <p:cNvSpPr/>
            <p:nvPr/>
          </p:nvSpPr>
          <p:spPr>
            <a:xfrm>
              <a:off x="70935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3" name="Google Shape;9253;p134"/>
            <p:cNvSpPr/>
            <p:nvPr/>
          </p:nvSpPr>
          <p:spPr>
            <a:xfrm>
              <a:off x="73677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4" name="Google Shape;9254;p134"/>
            <p:cNvSpPr/>
            <p:nvPr/>
          </p:nvSpPr>
          <p:spPr>
            <a:xfrm>
              <a:off x="76419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5" name="Google Shape;9255;p134"/>
            <p:cNvSpPr/>
            <p:nvPr/>
          </p:nvSpPr>
          <p:spPr>
            <a:xfrm>
              <a:off x="79161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6" name="Google Shape;9256;p134"/>
            <p:cNvSpPr/>
            <p:nvPr/>
          </p:nvSpPr>
          <p:spPr>
            <a:xfrm>
              <a:off x="54483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7" name="Google Shape;9257;p134"/>
            <p:cNvSpPr/>
            <p:nvPr/>
          </p:nvSpPr>
          <p:spPr>
            <a:xfrm>
              <a:off x="57225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8" name="Google Shape;9258;p134"/>
            <p:cNvSpPr/>
            <p:nvPr/>
          </p:nvSpPr>
          <p:spPr>
            <a:xfrm>
              <a:off x="59967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9" name="Google Shape;9259;p134"/>
            <p:cNvSpPr/>
            <p:nvPr/>
          </p:nvSpPr>
          <p:spPr>
            <a:xfrm>
              <a:off x="62709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0" name="Google Shape;9260;p134"/>
            <p:cNvSpPr/>
            <p:nvPr/>
          </p:nvSpPr>
          <p:spPr>
            <a:xfrm>
              <a:off x="65451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1" name="Google Shape;9261;p134"/>
            <p:cNvSpPr/>
            <p:nvPr/>
          </p:nvSpPr>
          <p:spPr>
            <a:xfrm>
              <a:off x="68193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2" name="Google Shape;9262;p134"/>
            <p:cNvSpPr/>
            <p:nvPr/>
          </p:nvSpPr>
          <p:spPr>
            <a:xfrm>
              <a:off x="70935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3" name="Google Shape;9263;p134"/>
            <p:cNvSpPr/>
            <p:nvPr/>
          </p:nvSpPr>
          <p:spPr>
            <a:xfrm>
              <a:off x="73677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4" name="Google Shape;9264;p134"/>
            <p:cNvSpPr/>
            <p:nvPr/>
          </p:nvSpPr>
          <p:spPr>
            <a:xfrm>
              <a:off x="76419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5" name="Google Shape;9265;p134"/>
            <p:cNvSpPr/>
            <p:nvPr/>
          </p:nvSpPr>
          <p:spPr>
            <a:xfrm>
              <a:off x="79161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6" name="Google Shape;9266;p134"/>
            <p:cNvSpPr/>
            <p:nvPr/>
          </p:nvSpPr>
          <p:spPr>
            <a:xfrm>
              <a:off x="54490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7" name="Google Shape;9267;p134"/>
            <p:cNvSpPr/>
            <p:nvPr/>
          </p:nvSpPr>
          <p:spPr>
            <a:xfrm>
              <a:off x="57232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8" name="Google Shape;9268;p134"/>
            <p:cNvSpPr/>
            <p:nvPr/>
          </p:nvSpPr>
          <p:spPr>
            <a:xfrm>
              <a:off x="59974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9" name="Google Shape;9269;p134"/>
            <p:cNvSpPr/>
            <p:nvPr/>
          </p:nvSpPr>
          <p:spPr>
            <a:xfrm>
              <a:off x="62716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0" name="Google Shape;9270;p134"/>
            <p:cNvSpPr/>
            <p:nvPr/>
          </p:nvSpPr>
          <p:spPr>
            <a:xfrm>
              <a:off x="65458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1" name="Google Shape;9271;p134"/>
            <p:cNvSpPr/>
            <p:nvPr/>
          </p:nvSpPr>
          <p:spPr>
            <a:xfrm>
              <a:off x="68200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2" name="Google Shape;9272;p134"/>
            <p:cNvSpPr/>
            <p:nvPr/>
          </p:nvSpPr>
          <p:spPr>
            <a:xfrm>
              <a:off x="70942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3" name="Google Shape;9273;p134"/>
            <p:cNvSpPr/>
            <p:nvPr/>
          </p:nvSpPr>
          <p:spPr>
            <a:xfrm>
              <a:off x="73684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4" name="Google Shape;9274;p134"/>
            <p:cNvSpPr/>
            <p:nvPr/>
          </p:nvSpPr>
          <p:spPr>
            <a:xfrm>
              <a:off x="76426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5" name="Google Shape;9275;p134"/>
            <p:cNvSpPr/>
            <p:nvPr/>
          </p:nvSpPr>
          <p:spPr>
            <a:xfrm>
              <a:off x="79168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6" name="Google Shape;9276;p134"/>
            <p:cNvSpPr/>
            <p:nvPr/>
          </p:nvSpPr>
          <p:spPr>
            <a:xfrm>
              <a:off x="54490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7" name="Google Shape;9277;p134"/>
            <p:cNvSpPr/>
            <p:nvPr/>
          </p:nvSpPr>
          <p:spPr>
            <a:xfrm>
              <a:off x="57232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8" name="Google Shape;9278;p134"/>
            <p:cNvSpPr/>
            <p:nvPr/>
          </p:nvSpPr>
          <p:spPr>
            <a:xfrm>
              <a:off x="59974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9" name="Google Shape;9279;p134"/>
            <p:cNvSpPr/>
            <p:nvPr/>
          </p:nvSpPr>
          <p:spPr>
            <a:xfrm>
              <a:off x="62716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0" name="Google Shape;9280;p134"/>
            <p:cNvSpPr/>
            <p:nvPr/>
          </p:nvSpPr>
          <p:spPr>
            <a:xfrm>
              <a:off x="65458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1" name="Google Shape;9281;p134"/>
            <p:cNvSpPr/>
            <p:nvPr/>
          </p:nvSpPr>
          <p:spPr>
            <a:xfrm>
              <a:off x="68200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2" name="Google Shape;9282;p134"/>
            <p:cNvSpPr/>
            <p:nvPr/>
          </p:nvSpPr>
          <p:spPr>
            <a:xfrm>
              <a:off x="70942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3" name="Google Shape;9283;p134"/>
            <p:cNvSpPr/>
            <p:nvPr/>
          </p:nvSpPr>
          <p:spPr>
            <a:xfrm>
              <a:off x="73684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4" name="Google Shape;9284;p134"/>
            <p:cNvSpPr/>
            <p:nvPr/>
          </p:nvSpPr>
          <p:spPr>
            <a:xfrm>
              <a:off x="76426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5" name="Google Shape;9285;p134"/>
            <p:cNvSpPr/>
            <p:nvPr/>
          </p:nvSpPr>
          <p:spPr>
            <a:xfrm>
              <a:off x="79168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6" name="Google Shape;9286;p134"/>
            <p:cNvSpPr/>
            <p:nvPr/>
          </p:nvSpPr>
          <p:spPr>
            <a:xfrm>
              <a:off x="54490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7" name="Google Shape;9287;p134"/>
            <p:cNvSpPr/>
            <p:nvPr/>
          </p:nvSpPr>
          <p:spPr>
            <a:xfrm>
              <a:off x="57232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8" name="Google Shape;9288;p134"/>
            <p:cNvSpPr/>
            <p:nvPr/>
          </p:nvSpPr>
          <p:spPr>
            <a:xfrm>
              <a:off x="59974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9" name="Google Shape;9289;p134"/>
            <p:cNvSpPr/>
            <p:nvPr/>
          </p:nvSpPr>
          <p:spPr>
            <a:xfrm>
              <a:off x="62716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0" name="Google Shape;9290;p134"/>
            <p:cNvSpPr/>
            <p:nvPr/>
          </p:nvSpPr>
          <p:spPr>
            <a:xfrm>
              <a:off x="65458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1" name="Google Shape;9291;p134"/>
            <p:cNvSpPr/>
            <p:nvPr/>
          </p:nvSpPr>
          <p:spPr>
            <a:xfrm>
              <a:off x="68200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2" name="Google Shape;9292;p134"/>
            <p:cNvSpPr/>
            <p:nvPr/>
          </p:nvSpPr>
          <p:spPr>
            <a:xfrm>
              <a:off x="70942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3" name="Google Shape;9293;p134"/>
            <p:cNvSpPr/>
            <p:nvPr/>
          </p:nvSpPr>
          <p:spPr>
            <a:xfrm>
              <a:off x="73684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4" name="Google Shape;9294;p134"/>
            <p:cNvSpPr/>
            <p:nvPr/>
          </p:nvSpPr>
          <p:spPr>
            <a:xfrm>
              <a:off x="76426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5" name="Google Shape;9295;p134"/>
            <p:cNvSpPr/>
            <p:nvPr/>
          </p:nvSpPr>
          <p:spPr>
            <a:xfrm>
              <a:off x="79168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6" name="Google Shape;9296;p134"/>
            <p:cNvSpPr/>
            <p:nvPr/>
          </p:nvSpPr>
          <p:spPr>
            <a:xfrm>
              <a:off x="54483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7" name="Google Shape;9297;p134"/>
            <p:cNvSpPr/>
            <p:nvPr/>
          </p:nvSpPr>
          <p:spPr>
            <a:xfrm>
              <a:off x="57225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8" name="Google Shape;9298;p134"/>
            <p:cNvSpPr/>
            <p:nvPr/>
          </p:nvSpPr>
          <p:spPr>
            <a:xfrm>
              <a:off x="59967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9" name="Google Shape;9299;p134"/>
            <p:cNvSpPr/>
            <p:nvPr/>
          </p:nvSpPr>
          <p:spPr>
            <a:xfrm>
              <a:off x="62709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0" name="Google Shape;9300;p134"/>
            <p:cNvSpPr/>
            <p:nvPr/>
          </p:nvSpPr>
          <p:spPr>
            <a:xfrm>
              <a:off x="65451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1" name="Google Shape;9301;p134"/>
            <p:cNvSpPr/>
            <p:nvPr/>
          </p:nvSpPr>
          <p:spPr>
            <a:xfrm>
              <a:off x="68193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2" name="Google Shape;9302;p134"/>
            <p:cNvSpPr/>
            <p:nvPr/>
          </p:nvSpPr>
          <p:spPr>
            <a:xfrm>
              <a:off x="70935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3" name="Google Shape;9303;p134"/>
            <p:cNvSpPr/>
            <p:nvPr/>
          </p:nvSpPr>
          <p:spPr>
            <a:xfrm>
              <a:off x="73677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4" name="Google Shape;9304;p134"/>
            <p:cNvSpPr/>
            <p:nvPr/>
          </p:nvSpPr>
          <p:spPr>
            <a:xfrm>
              <a:off x="76419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5" name="Google Shape;9305;p134"/>
            <p:cNvSpPr/>
            <p:nvPr/>
          </p:nvSpPr>
          <p:spPr>
            <a:xfrm>
              <a:off x="79161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6" name="Google Shape;9306;p134"/>
            <p:cNvSpPr/>
            <p:nvPr/>
          </p:nvSpPr>
          <p:spPr>
            <a:xfrm>
              <a:off x="54483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7" name="Google Shape;9307;p134"/>
            <p:cNvSpPr/>
            <p:nvPr/>
          </p:nvSpPr>
          <p:spPr>
            <a:xfrm>
              <a:off x="57225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8" name="Google Shape;9308;p134"/>
            <p:cNvSpPr/>
            <p:nvPr/>
          </p:nvSpPr>
          <p:spPr>
            <a:xfrm>
              <a:off x="59967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9" name="Google Shape;9309;p134"/>
            <p:cNvSpPr/>
            <p:nvPr/>
          </p:nvSpPr>
          <p:spPr>
            <a:xfrm>
              <a:off x="62709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0" name="Google Shape;9310;p134"/>
            <p:cNvSpPr/>
            <p:nvPr/>
          </p:nvSpPr>
          <p:spPr>
            <a:xfrm>
              <a:off x="65451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1" name="Google Shape;9311;p134"/>
            <p:cNvSpPr/>
            <p:nvPr/>
          </p:nvSpPr>
          <p:spPr>
            <a:xfrm>
              <a:off x="68193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2" name="Google Shape;9312;p134"/>
            <p:cNvSpPr/>
            <p:nvPr/>
          </p:nvSpPr>
          <p:spPr>
            <a:xfrm>
              <a:off x="70935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3" name="Google Shape;9313;p134"/>
            <p:cNvSpPr/>
            <p:nvPr/>
          </p:nvSpPr>
          <p:spPr>
            <a:xfrm>
              <a:off x="73677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4" name="Google Shape;9314;p134"/>
            <p:cNvSpPr/>
            <p:nvPr/>
          </p:nvSpPr>
          <p:spPr>
            <a:xfrm>
              <a:off x="76419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5" name="Google Shape;9315;p134"/>
            <p:cNvSpPr/>
            <p:nvPr/>
          </p:nvSpPr>
          <p:spPr>
            <a:xfrm>
              <a:off x="79161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6" name="Google Shape;9316;p134"/>
            <p:cNvSpPr/>
            <p:nvPr/>
          </p:nvSpPr>
          <p:spPr>
            <a:xfrm>
              <a:off x="54490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7" name="Google Shape;9317;p134"/>
            <p:cNvSpPr/>
            <p:nvPr/>
          </p:nvSpPr>
          <p:spPr>
            <a:xfrm>
              <a:off x="57232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8" name="Google Shape;9318;p134"/>
            <p:cNvSpPr/>
            <p:nvPr/>
          </p:nvSpPr>
          <p:spPr>
            <a:xfrm>
              <a:off x="59974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9" name="Google Shape;9319;p134"/>
            <p:cNvSpPr/>
            <p:nvPr/>
          </p:nvSpPr>
          <p:spPr>
            <a:xfrm>
              <a:off x="62716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0" name="Google Shape;9320;p134"/>
            <p:cNvSpPr/>
            <p:nvPr/>
          </p:nvSpPr>
          <p:spPr>
            <a:xfrm>
              <a:off x="65458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1" name="Google Shape;9321;p134"/>
            <p:cNvSpPr/>
            <p:nvPr/>
          </p:nvSpPr>
          <p:spPr>
            <a:xfrm>
              <a:off x="68200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2" name="Google Shape;9322;p134"/>
            <p:cNvSpPr/>
            <p:nvPr/>
          </p:nvSpPr>
          <p:spPr>
            <a:xfrm>
              <a:off x="70942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3" name="Google Shape;9323;p134"/>
            <p:cNvSpPr/>
            <p:nvPr/>
          </p:nvSpPr>
          <p:spPr>
            <a:xfrm>
              <a:off x="73684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4" name="Google Shape;9324;p134"/>
            <p:cNvSpPr/>
            <p:nvPr/>
          </p:nvSpPr>
          <p:spPr>
            <a:xfrm>
              <a:off x="76426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5" name="Google Shape;9325;p134"/>
            <p:cNvSpPr/>
            <p:nvPr/>
          </p:nvSpPr>
          <p:spPr>
            <a:xfrm>
              <a:off x="79168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6" name="Google Shape;9326;p134"/>
            <p:cNvSpPr/>
            <p:nvPr/>
          </p:nvSpPr>
          <p:spPr>
            <a:xfrm>
              <a:off x="54490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7" name="Google Shape;9327;p134"/>
            <p:cNvSpPr/>
            <p:nvPr/>
          </p:nvSpPr>
          <p:spPr>
            <a:xfrm>
              <a:off x="57232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8" name="Google Shape;9328;p134"/>
            <p:cNvSpPr/>
            <p:nvPr/>
          </p:nvSpPr>
          <p:spPr>
            <a:xfrm>
              <a:off x="59974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9" name="Google Shape;9329;p134"/>
            <p:cNvSpPr/>
            <p:nvPr/>
          </p:nvSpPr>
          <p:spPr>
            <a:xfrm>
              <a:off x="62716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0" name="Google Shape;9330;p134"/>
            <p:cNvSpPr/>
            <p:nvPr/>
          </p:nvSpPr>
          <p:spPr>
            <a:xfrm>
              <a:off x="65458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1" name="Google Shape;9331;p134"/>
            <p:cNvSpPr/>
            <p:nvPr/>
          </p:nvSpPr>
          <p:spPr>
            <a:xfrm>
              <a:off x="68200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2" name="Google Shape;9332;p134"/>
            <p:cNvSpPr/>
            <p:nvPr/>
          </p:nvSpPr>
          <p:spPr>
            <a:xfrm>
              <a:off x="70942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3" name="Google Shape;9333;p134"/>
            <p:cNvSpPr/>
            <p:nvPr/>
          </p:nvSpPr>
          <p:spPr>
            <a:xfrm>
              <a:off x="73684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4" name="Google Shape;9334;p134"/>
            <p:cNvSpPr/>
            <p:nvPr/>
          </p:nvSpPr>
          <p:spPr>
            <a:xfrm>
              <a:off x="76426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5" name="Google Shape;9335;p134"/>
            <p:cNvSpPr/>
            <p:nvPr/>
          </p:nvSpPr>
          <p:spPr>
            <a:xfrm>
              <a:off x="79168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6" name="Google Shape;9336;p134"/>
            <p:cNvSpPr/>
            <p:nvPr/>
          </p:nvSpPr>
          <p:spPr>
            <a:xfrm>
              <a:off x="54490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7" name="Google Shape;9337;p134"/>
            <p:cNvSpPr/>
            <p:nvPr/>
          </p:nvSpPr>
          <p:spPr>
            <a:xfrm>
              <a:off x="57232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8" name="Google Shape;9338;p134"/>
            <p:cNvSpPr/>
            <p:nvPr/>
          </p:nvSpPr>
          <p:spPr>
            <a:xfrm>
              <a:off x="59974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9" name="Google Shape;9339;p134"/>
            <p:cNvSpPr/>
            <p:nvPr/>
          </p:nvSpPr>
          <p:spPr>
            <a:xfrm>
              <a:off x="62716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0" name="Google Shape;9340;p134"/>
            <p:cNvSpPr/>
            <p:nvPr/>
          </p:nvSpPr>
          <p:spPr>
            <a:xfrm>
              <a:off x="65458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1" name="Google Shape;9341;p134"/>
            <p:cNvSpPr/>
            <p:nvPr/>
          </p:nvSpPr>
          <p:spPr>
            <a:xfrm>
              <a:off x="68200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2" name="Google Shape;9342;p134"/>
            <p:cNvSpPr/>
            <p:nvPr/>
          </p:nvSpPr>
          <p:spPr>
            <a:xfrm>
              <a:off x="70942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3" name="Google Shape;9343;p134"/>
            <p:cNvSpPr/>
            <p:nvPr/>
          </p:nvSpPr>
          <p:spPr>
            <a:xfrm>
              <a:off x="73684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4" name="Google Shape;9344;p134"/>
            <p:cNvSpPr/>
            <p:nvPr/>
          </p:nvSpPr>
          <p:spPr>
            <a:xfrm>
              <a:off x="76426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5" name="Google Shape;9345;p134"/>
            <p:cNvSpPr/>
            <p:nvPr/>
          </p:nvSpPr>
          <p:spPr>
            <a:xfrm>
              <a:off x="79168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9349"/>
        <p:cNvGrpSpPr/>
        <p:nvPr/>
      </p:nvGrpSpPr>
      <p:grpSpPr>
        <a:xfrm>
          <a:off x="0" y="0"/>
          <a:ext cx="0" cy="0"/>
          <a:chOff x="0" y="0"/>
          <a:chExt cx="0" cy="0"/>
        </a:xfrm>
      </p:grpSpPr>
      <p:grpSp>
        <p:nvGrpSpPr>
          <p:cNvPr id="9350" name="Google Shape;9350;p135"/>
          <p:cNvGrpSpPr/>
          <p:nvPr/>
        </p:nvGrpSpPr>
        <p:grpSpPr>
          <a:xfrm>
            <a:off x="533400" y="418036"/>
            <a:ext cx="3542649" cy="3010964"/>
            <a:chOff x="495951" y="152400"/>
            <a:chExt cx="3542649" cy="3010964"/>
          </a:xfrm>
        </p:grpSpPr>
        <p:grpSp>
          <p:nvGrpSpPr>
            <p:cNvPr id="9351" name="Google Shape;9351;p135"/>
            <p:cNvGrpSpPr/>
            <p:nvPr/>
          </p:nvGrpSpPr>
          <p:grpSpPr>
            <a:xfrm>
              <a:off x="495951" y="152400"/>
              <a:ext cx="3542649" cy="3010964"/>
              <a:chOff x="572151" y="1027636"/>
              <a:chExt cx="3542649" cy="3010964"/>
            </a:xfrm>
          </p:grpSpPr>
          <p:grpSp>
            <p:nvGrpSpPr>
              <p:cNvPr id="9352" name="Google Shape;9352;p135"/>
              <p:cNvGrpSpPr/>
              <p:nvPr/>
            </p:nvGrpSpPr>
            <p:grpSpPr>
              <a:xfrm>
                <a:off x="572151" y="1027636"/>
                <a:ext cx="3542649" cy="3010964"/>
                <a:chOff x="698254" y="1117901"/>
                <a:chExt cx="3542649" cy="3010964"/>
              </a:xfrm>
            </p:grpSpPr>
            <p:grpSp>
              <p:nvGrpSpPr>
                <p:cNvPr id="9353" name="Google Shape;9353;p135"/>
                <p:cNvGrpSpPr/>
                <p:nvPr/>
              </p:nvGrpSpPr>
              <p:grpSpPr>
                <a:xfrm>
                  <a:off x="700818" y="1117901"/>
                  <a:ext cx="3537517" cy="2480032"/>
                  <a:chOff x="2106868" y="2103489"/>
                  <a:chExt cx="3537517" cy="2480032"/>
                </a:xfrm>
              </p:grpSpPr>
              <p:grpSp>
                <p:nvGrpSpPr>
                  <p:cNvPr id="9354" name="Google Shape;9354;p135"/>
                  <p:cNvGrpSpPr/>
                  <p:nvPr/>
                </p:nvGrpSpPr>
                <p:grpSpPr>
                  <a:xfrm>
                    <a:off x="2106980" y="2103489"/>
                    <a:ext cx="3537292" cy="1239932"/>
                    <a:chOff x="4053293" y="687139"/>
                    <a:chExt cx="3537292" cy="1239932"/>
                  </a:xfrm>
                </p:grpSpPr>
                <p:grpSp>
                  <p:nvGrpSpPr>
                    <p:cNvPr id="9355" name="Google Shape;9355;p135"/>
                    <p:cNvGrpSpPr/>
                    <p:nvPr/>
                  </p:nvGrpSpPr>
                  <p:grpSpPr>
                    <a:xfrm>
                      <a:off x="4053293" y="687139"/>
                      <a:ext cx="1768767" cy="1239932"/>
                      <a:chOff x="5448325" y="1433150"/>
                      <a:chExt cx="2742700" cy="1919400"/>
                    </a:xfrm>
                  </p:grpSpPr>
                  <p:sp>
                    <p:nvSpPr>
                      <p:cNvPr id="9356" name="Google Shape;9356;p135"/>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7" name="Google Shape;9357;p135"/>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8" name="Google Shape;9358;p135"/>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9" name="Google Shape;9359;p135"/>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0" name="Google Shape;9360;p135"/>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1" name="Google Shape;9361;p135"/>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2" name="Google Shape;9362;p135"/>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3" name="Google Shape;9363;p135"/>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4" name="Google Shape;9364;p135"/>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5" name="Google Shape;9365;p135"/>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6" name="Google Shape;9366;p135"/>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7" name="Google Shape;9367;p135"/>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8" name="Google Shape;9368;p135"/>
                      <p:cNvSpPr/>
                      <p:nvPr/>
                    </p:nvSpPr>
                    <p:spPr>
                      <a:xfrm>
                        <a:off x="59974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9" name="Google Shape;9369;p135"/>
                      <p:cNvSpPr/>
                      <p:nvPr/>
                    </p:nvSpPr>
                    <p:spPr>
                      <a:xfrm>
                        <a:off x="62716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0" name="Google Shape;9370;p135"/>
                      <p:cNvSpPr/>
                      <p:nvPr/>
                    </p:nvSpPr>
                    <p:spPr>
                      <a:xfrm>
                        <a:off x="65458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1" name="Google Shape;9371;p135"/>
                      <p:cNvSpPr/>
                      <p:nvPr/>
                    </p:nvSpPr>
                    <p:spPr>
                      <a:xfrm>
                        <a:off x="68200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2" name="Google Shape;9372;p135"/>
                      <p:cNvSpPr/>
                      <p:nvPr/>
                    </p:nvSpPr>
                    <p:spPr>
                      <a:xfrm>
                        <a:off x="70942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3" name="Google Shape;9373;p135"/>
                      <p:cNvSpPr/>
                      <p:nvPr/>
                    </p:nvSpPr>
                    <p:spPr>
                      <a:xfrm>
                        <a:off x="73684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4" name="Google Shape;9374;p135"/>
                      <p:cNvSpPr/>
                      <p:nvPr/>
                    </p:nvSpPr>
                    <p:spPr>
                      <a:xfrm>
                        <a:off x="76426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5" name="Google Shape;9375;p135"/>
                      <p:cNvSpPr/>
                      <p:nvPr/>
                    </p:nvSpPr>
                    <p:spPr>
                      <a:xfrm>
                        <a:off x="79168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6" name="Google Shape;9376;p135"/>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7" name="Google Shape;9377;p135"/>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8" name="Google Shape;9378;p135"/>
                      <p:cNvSpPr/>
                      <p:nvPr/>
                    </p:nvSpPr>
                    <p:spPr>
                      <a:xfrm>
                        <a:off x="59967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9" name="Google Shape;9379;p135"/>
                      <p:cNvSpPr/>
                      <p:nvPr/>
                    </p:nvSpPr>
                    <p:spPr>
                      <a:xfrm>
                        <a:off x="62709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0" name="Google Shape;9380;p135"/>
                      <p:cNvSpPr/>
                      <p:nvPr/>
                    </p:nvSpPr>
                    <p:spPr>
                      <a:xfrm>
                        <a:off x="65451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1" name="Google Shape;9381;p135"/>
                      <p:cNvSpPr/>
                      <p:nvPr/>
                    </p:nvSpPr>
                    <p:spPr>
                      <a:xfrm>
                        <a:off x="68193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2" name="Google Shape;9382;p135"/>
                      <p:cNvSpPr/>
                      <p:nvPr/>
                    </p:nvSpPr>
                    <p:spPr>
                      <a:xfrm>
                        <a:off x="70935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3" name="Google Shape;9383;p135"/>
                      <p:cNvSpPr/>
                      <p:nvPr/>
                    </p:nvSpPr>
                    <p:spPr>
                      <a:xfrm>
                        <a:off x="73677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4" name="Google Shape;9384;p135"/>
                      <p:cNvSpPr/>
                      <p:nvPr/>
                    </p:nvSpPr>
                    <p:spPr>
                      <a:xfrm>
                        <a:off x="76419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5" name="Google Shape;9385;p135"/>
                      <p:cNvSpPr/>
                      <p:nvPr/>
                    </p:nvSpPr>
                    <p:spPr>
                      <a:xfrm>
                        <a:off x="79161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6" name="Google Shape;9386;p135"/>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7" name="Google Shape;9387;p135"/>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8" name="Google Shape;9388;p135"/>
                      <p:cNvSpPr/>
                      <p:nvPr/>
                    </p:nvSpPr>
                    <p:spPr>
                      <a:xfrm>
                        <a:off x="59967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9" name="Google Shape;9389;p135"/>
                      <p:cNvSpPr/>
                      <p:nvPr/>
                    </p:nvSpPr>
                    <p:spPr>
                      <a:xfrm>
                        <a:off x="62709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0" name="Google Shape;9390;p135"/>
                      <p:cNvSpPr/>
                      <p:nvPr/>
                    </p:nvSpPr>
                    <p:spPr>
                      <a:xfrm>
                        <a:off x="65451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1" name="Google Shape;9391;p135"/>
                      <p:cNvSpPr/>
                      <p:nvPr/>
                    </p:nvSpPr>
                    <p:spPr>
                      <a:xfrm>
                        <a:off x="68193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2" name="Google Shape;9392;p135"/>
                      <p:cNvSpPr/>
                      <p:nvPr/>
                    </p:nvSpPr>
                    <p:spPr>
                      <a:xfrm>
                        <a:off x="70935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3" name="Google Shape;9393;p135"/>
                      <p:cNvSpPr/>
                      <p:nvPr/>
                    </p:nvSpPr>
                    <p:spPr>
                      <a:xfrm>
                        <a:off x="73677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4" name="Google Shape;9394;p135"/>
                      <p:cNvSpPr/>
                      <p:nvPr/>
                    </p:nvSpPr>
                    <p:spPr>
                      <a:xfrm>
                        <a:off x="76419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5" name="Google Shape;9395;p135"/>
                      <p:cNvSpPr/>
                      <p:nvPr/>
                    </p:nvSpPr>
                    <p:spPr>
                      <a:xfrm>
                        <a:off x="79161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6" name="Google Shape;9396;p135"/>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7" name="Google Shape;9397;p135"/>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8" name="Google Shape;9398;p135"/>
                      <p:cNvSpPr/>
                      <p:nvPr/>
                    </p:nvSpPr>
                    <p:spPr>
                      <a:xfrm>
                        <a:off x="59974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9" name="Google Shape;9399;p135"/>
                      <p:cNvSpPr/>
                      <p:nvPr/>
                    </p:nvSpPr>
                    <p:spPr>
                      <a:xfrm>
                        <a:off x="62716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0" name="Google Shape;9400;p135"/>
                      <p:cNvSpPr/>
                      <p:nvPr/>
                    </p:nvSpPr>
                    <p:spPr>
                      <a:xfrm>
                        <a:off x="65458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1" name="Google Shape;9401;p135"/>
                      <p:cNvSpPr/>
                      <p:nvPr/>
                    </p:nvSpPr>
                    <p:spPr>
                      <a:xfrm>
                        <a:off x="68200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2" name="Google Shape;9402;p135"/>
                      <p:cNvSpPr/>
                      <p:nvPr/>
                    </p:nvSpPr>
                    <p:spPr>
                      <a:xfrm>
                        <a:off x="70942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3" name="Google Shape;9403;p135"/>
                      <p:cNvSpPr/>
                      <p:nvPr/>
                    </p:nvSpPr>
                    <p:spPr>
                      <a:xfrm>
                        <a:off x="73684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4" name="Google Shape;9404;p135"/>
                      <p:cNvSpPr/>
                      <p:nvPr/>
                    </p:nvSpPr>
                    <p:spPr>
                      <a:xfrm>
                        <a:off x="76426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5" name="Google Shape;9405;p135"/>
                      <p:cNvSpPr/>
                      <p:nvPr/>
                    </p:nvSpPr>
                    <p:spPr>
                      <a:xfrm>
                        <a:off x="79168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6" name="Google Shape;9406;p135"/>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7" name="Google Shape;9407;p135"/>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8" name="Google Shape;9408;p135"/>
                      <p:cNvSpPr/>
                      <p:nvPr/>
                    </p:nvSpPr>
                    <p:spPr>
                      <a:xfrm>
                        <a:off x="59974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9" name="Google Shape;9409;p135"/>
                      <p:cNvSpPr/>
                      <p:nvPr/>
                    </p:nvSpPr>
                    <p:spPr>
                      <a:xfrm>
                        <a:off x="62716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0" name="Google Shape;9410;p135"/>
                      <p:cNvSpPr/>
                      <p:nvPr/>
                    </p:nvSpPr>
                    <p:spPr>
                      <a:xfrm>
                        <a:off x="65458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1" name="Google Shape;9411;p135"/>
                      <p:cNvSpPr/>
                      <p:nvPr/>
                    </p:nvSpPr>
                    <p:spPr>
                      <a:xfrm>
                        <a:off x="68200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2" name="Google Shape;9412;p135"/>
                      <p:cNvSpPr/>
                      <p:nvPr/>
                    </p:nvSpPr>
                    <p:spPr>
                      <a:xfrm>
                        <a:off x="70942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3" name="Google Shape;9413;p135"/>
                      <p:cNvSpPr/>
                      <p:nvPr/>
                    </p:nvSpPr>
                    <p:spPr>
                      <a:xfrm>
                        <a:off x="73684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4" name="Google Shape;9414;p135"/>
                      <p:cNvSpPr/>
                      <p:nvPr/>
                    </p:nvSpPr>
                    <p:spPr>
                      <a:xfrm>
                        <a:off x="76426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5" name="Google Shape;9415;p135"/>
                      <p:cNvSpPr/>
                      <p:nvPr/>
                    </p:nvSpPr>
                    <p:spPr>
                      <a:xfrm>
                        <a:off x="79168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6" name="Google Shape;9416;p135"/>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7" name="Google Shape;9417;p135"/>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8" name="Google Shape;9418;p135"/>
                      <p:cNvSpPr/>
                      <p:nvPr/>
                    </p:nvSpPr>
                    <p:spPr>
                      <a:xfrm>
                        <a:off x="59974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9" name="Google Shape;9419;p135"/>
                      <p:cNvSpPr/>
                      <p:nvPr/>
                    </p:nvSpPr>
                    <p:spPr>
                      <a:xfrm>
                        <a:off x="62716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0" name="Google Shape;9420;p135"/>
                      <p:cNvSpPr/>
                      <p:nvPr/>
                    </p:nvSpPr>
                    <p:spPr>
                      <a:xfrm>
                        <a:off x="65458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1" name="Google Shape;9421;p135"/>
                      <p:cNvSpPr/>
                      <p:nvPr/>
                    </p:nvSpPr>
                    <p:spPr>
                      <a:xfrm>
                        <a:off x="68200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2" name="Google Shape;9422;p135"/>
                      <p:cNvSpPr/>
                      <p:nvPr/>
                    </p:nvSpPr>
                    <p:spPr>
                      <a:xfrm>
                        <a:off x="70942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3" name="Google Shape;9423;p135"/>
                      <p:cNvSpPr/>
                      <p:nvPr/>
                    </p:nvSpPr>
                    <p:spPr>
                      <a:xfrm>
                        <a:off x="73684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4" name="Google Shape;9424;p135"/>
                      <p:cNvSpPr/>
                      <p:nvPr/>
                    </p:nvSpPr>
                    <p:spPr>
                      <a:xfrm>
                        <a:off x="76426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5" name="Google Shape;9425;p135"/>
                      <p:cNvSpPr/>
                      <p:nvPr/>
                    </p:nvSpPr>
                    <p:spPr>
                      <a:xfrm>
                        <a:off x="79168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26" name="Google Shape;9426;p135"/>
                    <p:cNvGrpSpPr/>
                    <p:nvPr/>
                  </p:nvGrpSpPr>
                  <p:grpSpPr>
                    <a:xfrm>
                      <a:off x="5821818" y="687139"/>
                      <a:ext cx="1768767" cy="1239932"/>
                      <a:chOff x="5448325" y="1433150"/>
                      <a:chExt cx="2742700" cy="1919400"/>
                    </a:xfrm>
                  </p:grpSpPr>
                  <p:sp>
                    <p:nvSpPr>
                      <p:cNvPr id="9427" name="Google Shape;9427;p135"/>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8" name="Google Shape;9428;p135"/>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9" name="Google Shape;9429;p135"/>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0" name="Google Shape;9430;p135"/>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1" name="Google Shape;9431;p135"/>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2" name="Google Shape;9432;p135"/>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3" name="Google Shape;9433;p135"/>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4" name="Google Shape;9434;p135"/>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5" name="Google Shape;9435;p135"/>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6" name="Google Shape;9436;p135"/>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7" name="Google Shape;9437;p135"/>
                      <p:cNvSpPr/>
                      <p:nvPr/>
                    </p:nvSpPr>
                    <p:spPr>
                      <a:xfrm>
                        <a:off x="54490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8" name="Google Shape;9438;p135"/>
                      <p:cNvSpPr/>
                      <p:nvPr/>
                    </p:nvSpPr>
                    <p:spPr>
                      <a:xfrm>
                        <a:off x="57232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9" name="Google Shape;9439;p135"/>
                      <p:cNvSpPr/>
                      <p:nvPr/>
                    </p:nvSpPr>
                    <p:spPr>
                      <a:xfrm>
                        <a:off x="59974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0" name="Google Shape;9440;p135"/>
                      <p:cNvSpPr/>
                      <p:nvPr/>
                    </p:nvSpPr>
                    <p:spPr>
                      <a:xfrm>
                        <a:off x="62716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1" name="Google Shape;9441;p135"/>
                      <p:cNvSpPr/>
                      <p:nvPr/>
                    </p:nvSpPr>
                    <p:spPr>
                      <a:xfrm>
                        <a:off x="65458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2" name="Google Shape;9442;p135"/>
                      <p:cNvSpPr/>
                      <p:nvPr/>
                    </p:nvSpPr>
                    <p:spPr>
                      <a:xfrm>
                        <a:off x="68200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3" name="Google Shape;9443;p135"/>
                      <p:cNvSpPr/>
                      <p:nvPr/>
                    </p:nvSpPr>
                    <p:spPr>
                      <a:xfrm>
                        <a:off x="70942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4" name="Google Shape;9444;p135"/>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5" name="Google Shape;9445;p135"/>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6" name="Google Shape;9446;p135"/>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7" name="Google Shape;9447;p135"/>
                      <p:cNvSpPr/>
                      <p:nvPr/>
                    </p:nvSpPr>
                    <p:spPr>
                      <a:xfrm>
                        <a:off x="54483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8" name="Google Shape;9448;p135"/>
                      <p:cNvSpPr/>
                      <p:nvPr/>
                    </p:nvSpPr>
                    <p:spPr>
                      <a:xfrm>
                        <a:off x="57225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9" name="Google Shape;9449;p135"/>
                      <p:cNvSpPr/>
                      <p:nvPr/>
                    </p:nvSpPr>
                    <p:spPr>
                      <a:xfrm>
                        <a:off x="59967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0" name="Google Shape;9450;p135"/>
                      <p:cNvSpPr/>
                      <p:nvPr/>
                    </p:nvSpPr>
                    <p:spPr>
                      <a:xfrm>
                        <a:off x="62709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1" name="Google Shape;9451;p135"/>
                      <p:cNvSpPr/>
                      <p:nvPr/>
                    </p:nvSpPr>
                    <p:spPr>
                      <a:xfrm>
                        <a:off x="65451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2" name="Google Shape;9452;p135"/>
                      <p:cNvSpPr/>
                      <p:nvPr/>
                    </p:nvSpPr>
                    <p:spPr>
                      <a:xfrm>
                        <a:off x="68193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3" name="Google Shape;9453;p135"/>
                      <p:cNvSpPr/>
                      <p:nvPr/>
                    </p:nvSpPr>
                    <p:spPr>
                      <a:xfrm>
                        <a:off x="70935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4" name="Google Shape;9454;p135"/>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5" name="Google Shape;9455;p135"/>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6" name="Google Shape;9456;p135"/>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7" name="Google Shape;9457;p135"/>
                      <p:cNvSpPr/>
                      <p:nvPr/>
                    </p:nvSpPr>
                    <p:spPr>
                      <a:xfrm>
                        <a:off x="54483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8" name="Google Shape;9458;p135"/>
                      <p:cNvSpPr/>
                      <p:nvPr/>
                    </p:nvSpPr>
                    <p:spPr>
                      <a:xfrm>
                        <a:off x="57225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9" name="Google Shape;9459;p135"/>
                      <p:cNvSpPr/>
                      <p:nvPr/>
                    </p:nvSpPr>
                    <p:spPr>
                      <a:xfrm>
                        <a:off x="59967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0" name="Google Shape;9460;p135"/>
                      <p:cNvSpPr/>
                      <p:nvPr/>
                    </p:nvSpPr>
                    <p:spPr>
                      <a:xfrm>
                        <a:off x="62709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1" name="Google Shape;9461;p135"/>
                      <p:cNvSpPr/>
                      <p:nvPr/>
                    </p:nvSpPr>
                    <p:spPr>
                      <a:xfrm>
                        <a:off x="65451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2" name="Google Shape;9462;p135"/>
                      <p:cNvSpPr/>
                      <p:nvPr/>
                    </p:nvSpPr>
                    <p:spPr>
                      <a:xfrm>
                        <a:off x="68193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3" name="Google Shape;9463;p135"/>
                      <p:cNvSpPr/>
                      <p:nvPr/>
                    </p:nvSpPr>
                    <p:spPr>
                      <a:xfrm>
                        <a:off x="70935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4" name="Google Shape;9464;p135"/>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5" name="Google Shape;9465;p135"/>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6" name="Google Shape;9466;p135"/>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7" name="Google Shape;9467;p135"/>
                      <p:cNvSpPr/>
                      <p:nvPr/>
                    </p:nvSpPr>
                    <p:spPr>
                      <a:xfrm>
                        <a:off x="54490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8" name="Google Shape;9468;p135"/>
                      <p:cNvSpPr/>
                      <p:nvPr/>
                    </p:nvSpPr>
                    <p:spPr>
                      <a:xfrm>
                        <a:off x="57232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9" name="Google Shape;9469;p135"/>
                      <p:cNvSpPr/>
                      <p:nvPr/>
                    </p:nvSpPr>
                    <p:spPr>
                      <a:xfrm>
                        <a:off x="59974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0" name="Google Shape;9470;p135"/>
                      <p:cNvSpPr/>
                      <p:nvPr/>
                    </p:nvSpPr>
                    <p:spPr>
                      <a:xfrm>
                        <a:off x="62716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1" name="Google Shape;9471;p135"/>
                      <p:cNvSpPr/>
                      <p:nvPr/>
                    </p:nvSpPr>
                    <p:spPr>
                      <a:xfrm>
                        <a:off x="65458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2" name="Google Shape;9472;p135"/>
                      <p:cNvSpPr/>
                      <p:nvPr/>
                    </p:nvSpPr>
                    <p:spPr>
                      <a:xfrm>
                        <a:off x="68200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3" name="Google Shape;9473;p135"/>
                      <p:cNvSpPr/>
                      <p:nvPr/>
                    </p:nvSpPr>
                    <p:spPr>
                      <a:xfrm>
                        <a:off x="70942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4" name="Google Shape;9474;p135"/>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5" name="Google Shape;9475;p135"/>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6" name="Google Shape;9476;p135"/>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7" name="Google Shape;9477;p135"/>
                      <p:cNvSpPr/>
                      <p:nvPr/>
                    </p:nvSpPr>
                    <p:spPr>
                      <a:xfrm>
                        <a:off x="54490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8" name="Google Shape;9478;p135"/>
                      <p:cNvSpPr/>
                      <p:nvPr/>
                    </p:nvSpPr>
                    <p:spPr>
                      <a:xfrm>
                        <a:off x="57232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9" name="Google Shape;9479;p135"/>
                      <p:cNvSpPr/>
                      <p:nvPr/>
                    </p:nvSpPr>
                    <p:spPr>
                      <a:xfrm>
                        <a:off x="59974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0" name="Google Shape;9480;p135"/>
                      <p:cNvSpPr/>
                      <p:nvPr/>
                    </p:nvSpPr>
                    <p:spPr>
                      <a:xfrm>
                        <a:off x="62716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1" name="Google Shape;9481;p135"/>
                      <p:cNvSpPr/>
                      <p:nvPr/>
                    </p:nvSpPr>
                    <p:spPr>
                      <a:xfrm>
                        <a:off x="65458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2" name="Google Shape;9482;p135"/>
                      <p:cNvSpPr/>
                      <p:nvPr/>
                    </p:nvSpPr>
                    <p:spPr>
                      <a:xfrm>
                        <a:off x="68200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3" name="Google Shape;9483;p135"/>
                      <p:cNvSpPr/>
                      <p:nvPr/>
                    </p:nvSpPr>
                    <p:spPr>
                      <a:xfrm>
                        <a:off x="70942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4" name="Google Shape;9484;p135"/>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5" name="Google Shape;9485;p135"/>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6" name="Google Shape;9486;p135"/>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7" name="Google Shape;9487;p135"/>
                      <p:cNvSpPr/>
                      <p:nvPr/>
                    </p:nvSpPr>
                    <p:spPr>
                      <a:xfrm>
                        <a:off x="54490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8" name="Google Shape;9488;p135"/>
                      <p:cNvSpPr/>
                      <p:nvPr/>
                    </p:nvSpPr>
                    <p:spPr>
                      <a:xfrm>
                        <a:off x="57232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9" name="Google Shape;9489;p135"/>
                      <p:cNvSpPr/>
                      <p:nvPr/>
                    </p:nvSpPr>
                    <p:spPr>
                      <a:xfrm>
                        <a:off x="59974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0" name="Google Shape;9490;p135"/>
                      <p:cNvSpPr/>
                      <p:nvPr/>
                    </p:nvSpPr>
                    <p:spPr>
                      <a:xfrm>
                        <a:off x="62716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1" name="Google Shape;9491;p135"/>
                      <p:cNvSpPr/>
                      <p:nvPr/>
                    </p:nvSpPr>
                    <p:spPr>
                      <a:xfrm>
                        <a:off x="65458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2" name="Google Shape;9492;p135"/>
                      <p:cNvSpPr/>
                      <p:nvPr/>
                    </p:nvSpPr>
                    <p:spPr>
                      <a:xfrm>
                        <a:off x="68200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3" name="Google Shape;9493;p135"/>
                      <p:cNvSpPr/>
                      <p:nvPr/>
                    </p:nvSpPr>
                    <p:spPr>
                      <a:xfrm>
                        <a:off x="70942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4" name="Google Shape;9494;p135"/>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5" name="Google Shape;9495;p135"/>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6" name="Google Shape;9496;p135"/>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497" name="Google Shape;9497;p135"/>
                  <p:cNvGrpSpPr/>
                  <p:nvPr/>
                </p:nvGrpSpPr>
                <p:grpSpPr>
                  <a:xfrm>
                    <a:off x="2106868" y="3343589"/>
                    <a:ext cx="3537517" cy="1239932"/>
                    <a:chOff x="2636768" y="3167689"/>
                    <a:chExt cx="3537517" cy="1239932"/>
                  </a:xfrm>
                </p:grpSpPr>
                <p:grpSp>
                  <p:nvGrpSpPr>
                    <p:cNvPr id="9498" name="Google Shape;9498;p135"/>
                    <p:cNvGrpSpPr/>
                    <p:nvPr/>
                  </p:nvGrpSpPr>
                  <p:grpSpPr>
                    <a:xfrm>
                      <a:off x="2636768" y="3167689"/>
                      <a:ext cx="1768767" cy="1239932"/>
                      <a:chOff x="5448325" y="1433150"/>
                      <a:chExt cx="2742700" cy="1919400"/>
                    </a:xfrm>
                  </p:grpSpPr>
                  <p:sp>
                    <p:nvSpPr>
                      <p:cNvPr id="9499" name="Google Shape;9499;p135"/>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0" name="Google Shape;9500;p135"/>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1" name="Google Shape;9501;p135"/>
                      <p:cNvSpPr/>
                      <p:nvPr/>
                    </p:nvSpPr>
                    <p:spPr>
                      <a:xfrm>
                        <a:off x="59974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2" name="Google Shape;9502;p135"/>
                      <p:cNvSpPr/>
                      <p:nvPr/>
                    </p:nvSpPr>
                    <p:spPr>
                      <a:xfrm>
                        <a:off x="62716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3" name="Google Shape;9503;p135"/>
                      <p:cNvSpPr/>
                      <p:nvPr/>
                    </p:nvSpPr>
                    <p:spPr>
                      <a:xfrm>
                        <a:off x="65458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4" name="Google Shape;9504;p135"/>
                      <p:cNvSpPr/>
                      <p:nvPr/>
                    </p:nvSpPr>
                    <p:spPr>
                      <a:xfrm>
                        <a:off x="68200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5" name="Google Shape;9505;p135"/>
                      <p:cNvSpPr/>
                      <p:nvPr/>
                    </p:nvSpPr>
                    <p:spPr>
                      <a:xfrm>
                        <a:off x="70942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6" name="Google Shape;9506;p135"/>
                      <p:cNvSpPr/>
                      <p:nvPr/>
                    </p:nvSpPr>
                    <p:spPr>
                      <a:xfrm>
                        <a:off x="73684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7" name="Google Shape;9507;p135"/>
                      <p:cNvSpPr/>
                      <p:nvPr/>
                    </p:nvSpPr>
                    <p:spPr>
                      <a:xfrm>
                        <a:off x="76426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8" name="Google Shape;9508;p135"/>
                      <p:cNvSpPr/>
                      <p:nvPr/>
                    </p:nvSpPr>
                    <p:spPr>
                      <a:xfrm>
                        <a:off x="79168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9" name="Google Shape;9509;p135"/>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0" name="Google Shape;9510;p135"/>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1" name="Google Shape;9511;p135"/>
                      <p:cNvSpPr/>
                      <p:nvPr/>
                    </p:nvSpPr>
                    <p:spPr>
                      <a:xfrm>
                        <a:off x="59974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2" name="Google Shape;9512;p135"/>
                      <p:cNvSpPr/>
                      <p:nvPr/>
                    </p:nvSpPr>
                    <p:spPr>
                      <a:xfrm>
                        <a:off x="62716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3" name="Google Shape;9513;p135"/>
                      <p:cNvSpPr/>
                      <p:nvPr/>
                    </p:nvSpPr>
                    <p:spPr>
                      <a:xfrm>
                        <a:off x="65458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4" name="Google Shape;9514;p135"/>
                      <p:cNvSpPr/>
                      <p:nvPr/>
                    </p:nvSpPr>
                    <p:spPr>
                      <a:xfrm>
                        <a:off x="68200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5" name="Google Shape;9515;p135"/>
                      <p:cNvSpPr/>
                      <p:nvPr/>
                    </p:nvSpPr>
                    <p:spPr>
                      <a:xfrm>
                        <a:off x="70942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6" name="Google Shape;9516;p135"/>
                      <p:cNvSpPr/>
                      <p:nvPr/>
                    </p:nvSpPr>
                    <p:spPr>
                      <a:xfrm>
                        <a:off x="73684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7" name="Google Shape;9517;p135"/>
                      <p:cNvSpPr/>
                      <p:nvPr/>
                    </p:nvSpPr>
                    <p:spPr>
                      <a:xfrm>
                        <a:off x="76426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8" name="Google Shape;9518;p135"/>
                      <p:cNvSpPr/>
                      <p:nvPr/>
                    </p:nvSpPr>
                    <p:spPr>
                      <a:xfrm>
                        <a:off x="79168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9" name="Google Shape;9519;p135"/>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0" name="Google Shape;9520;p135"/>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1" name="Google Shape;9521;p135"/>
                      <p:cNvSpPr/>
                      <p:nvPr/>
                    </p:nvSpPr>
                    <p:spPr>
                      <a:xfrm>
                        <a:off x="59967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2" name="Google Shape;9522;p135"/>
                      <p:cNvSpPr/>
                      <p:nvPr/>
                    </p:nvSpPr>
                    <p:spPr>
                      <a:xfrm>
                        <a:off x="62709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3" name="Google Shape;9523;p135"/>
                      <p:cNvSpPr/>
                      <p:nvPr/>
                    </p:nvSpPr>
                    <p:spPr>
                      <a:xfrm>
                        <a:off x="65451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4" name="Google Shape;9524;p135"/>
                      <p:cNvSpPr/>
                      <p:nvPr/>
                    </p:nvSpPr>
                    <p:spPr>
                      <a:xfrm>
                        <a:off x="68193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5" name="Google Shape;9525;p135"/>
                      <p:cNvSpPr/>
                      <p:nvPr/>
                    </p:nvSpPr>
                    <p:spPr>
                      <a:xfrm>
                        <a:off x="70935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6" name="Google Shape;9526;p135"/>
                      <p:cNvSpPr/>
                      <p:nvPr/>
                    </p:nvSpPr>
                    <p:spPr>
                      <a:xfrm>
                        <a:off x="73677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7" name="Google Shape;9527;p135"/>
                      <p:cNvSpPr/>
                      <p:nvPr/>
                    </p:nvSpPr>
                    <p:spPr>
                      <a:xfrm>
                        <a:off x="76419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8" name="Google Shape;9528;p135"/>
                      <p:cNvSpPr/>
                      <p:nvPr/>
                    </p:nvSpPr>
                    <p:spPr>
                      <a:xfrm>
                        <a:off x="79161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9" name="Google Shape;9529;p135"/>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0" name="Google Shape;9530;p135"/>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1" name="Google Shape;9531;p135"/>
                      <p:cNvSpPr/>
                      <p:nvPr/>
                    </p:nvSpPr>
                    <p:spPr>
                      <a:xfrm>
                        <a:off x="59967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2" name="Google Shape;9532;p135"/>
                      <p:cNvSpPr/>
                      <p:nvPr/>
                    </p:nvSpPr>
                    <p:spPr>
                      <a:xfrm>
                        <a:off x="62709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3" name="Google Shape;9533;p135"/>
                      <p:cNvSpPr/>
                      <p:nvPr/>
                    </p:nvSpPr>
                    <p:spPr>
                      <a:xfrm>
                        <a:off x="65451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4" name="Google Shape;9534;p135"/>
                      <p:cNvSpPr/>
                      <p:nvPr/>
                    </p:nvSpPr>
                    <p:spPr>
                      <a:xfrm>
                        <a:off x="68193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5" name="Google Shape;9535;p135"/>
                      <p:cNvSpPr/>
                      <p:nvPr/>
                    </p:nvSpPr>
                    <p:spPr>
                      <a:xfrm>
                        <a:off x="70935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6" name="Google Shape;9536;p135"/>
                      <p:cNvSpPr/>
                      <p:nvPr/>
                    </p:nvSpPr>
                    <p:spPr>
                      <a:xfrm>
                        <a:off x="73677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7" name="Google Shape;9537;p135"/>
                      <p:cNvSpPr/>
                      <p:nvPr/>
                    </p:nvSpPr>
                    <p:spPr>
                      <a:xfrm>
                        <a:off x="76419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8" name="Google Shape;9538;p135"/>
                      <p:cNvSpPr/>
                      <p:nvPr/>
                    </p:nvSpPr>
                    <p:spPr>
                      <a:xfrm>
                        <a:off x="79161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9" name="Google Shape;9539;p135"/>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0" name="Google Shape;9540;p135"/>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1" name="Google Shape;9541;p135"/>
                      <p:cNvSpPr/>
                      <p:nvPr/>
                    </p:nvSpPr>
                    <p:spPr>
                      <a:xfrm>
                        <a:off x="59974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2" name="Google Shape;9542;p135"/>
                      <p:cNvSpPr/>
                      <p:nvPr/>
                    </p:nvSpPr>
                    <p:spPr>
                      <a:xfrm>
                        <a:off x="62716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3" name="Google Shape;9543;p135"/>
                      <p:cNvSpPr/>
                      <p:nvPr/>
                    </p:nvSpPr>
                    <p:spPr>
                      <a:xfrm>
                        <a:off x="65458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4" name="Google Shape;9544;p135"/>
                      <p:cNvSpPr/>
                      <p:nvPr/>
                    </p:nvSpPr>
                    <p:spPr>
                      <a:xfrm>
                        <a:off x="68200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5" name="Google Shape;9545;p135"/>
                      <p:cNvSpPr/>
                      <p:nvPr/>
                    </p:nvSpPr>
                    <p:spPr>
                      <a:xfrm>
                        <a:off x="70942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6" name="Google Shape;9546;p135"/>
                      <p:cNvSpPr/>
                      <p:nvPr/>
                    </p:nvSpPr>
                    <p:spPr>
                      <a:xfrm>
                        <a:off x="73684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7" name="Google Shape;9547;p135"/>
                      <p:cNvSpPr/>
                      <p:nvPr/>
                    </p:nvSpPr>
                    <p:spPr>
                      <a:xfrm>
                        <a:off x="76426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8" name="Google Shape;9548;p135"/>
                      <p:cNvSpPr/>
                      <p:nvPr/>
                    </p:nvSpPr>
                    <p:spPr>
                      <a:xfrm>
                        <a:off x="79168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9" name="Google Shape;9549;p135"/>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0" name="Google Shape;9550;p135"/>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1" name="Google Shape;9551;p135"/>
                      <p:cNvSpPr/>
                      <p:nvPr/>
                    </p:nvSpPr>
                    <p:spPr>
                      <a:xfrm>
                        <a:off x="59974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2" name="Google Shape;9552;p135"/>
                      <p:cNvSpPr/>
                      <p:nvPr/>
                    </p:nvSpPr>
                    <p:spPr>
                      <a:xfrm>
                        <a:off x="62716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3" name="Google Shape;9553;p135"/>
                      <p:cNvSpPr/>
                      <p:nvPr/>
                    </p:nvSpPr>
                    <p:spPr>
                      <a:xfrm>
                        <a:off x="65458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4" name="Google Shape;9554;p135"/>
                      <p:cNvSpPr/>
                      <p:nvPr/>
                    </p:nvSpPr>
                    <p:spPr>
                      <a:xfrm>
                        <a:off x="68200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5" name="Google Shape;9555;p135"/>
                      <p:cNvSpPr/>
                      <p:nvPr/>
                    </p:nvSpPr>
                    <p:spPr>
                      <a:xfrm>
                        <a:off x="70942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6" name="Google Shape;9556;p135"/>
                      <p:cNvSpPr/>
                      <p:nvPr/>
                    </p:nvSpPr>
                    <p:spPr>
                      <a:xfrm>
                        <a:off x="73684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7" name="Google Shape;9557;p135"/>
                      <p:cNvSpPr/>
                      <p:nvPr/>
                    </p:nvSpPr>
                    <p:spPr>
                      <a:xfrm>
                        <a:off x="76426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8" name="Google Shape;9558;p135"/>
                      <p:cNvSpPr/>
                      <p:nvPr/>
                    </p:nvSpPr>
                    <p:spPr>
                      <a:xfrm>
                        <a:off x="79168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9" name="Google Shape;9559;p135"/>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0" name="Google Shape;9560;p135"/>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1" name="Google Shape;9561;p135"/>
                      <p:cNvSpPr/>
                      <p:nvPr/>
                    </p:nvSpPr>
                    <p:spPr>
                      <a:xfrm>
                        <a:off x="59974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2" name="Google Shape;9562;p135"/>
                      <p:cNvSpPr/>
                      <p:nvPr/>
                    </p:nvSpPr>
                    <p:spPr>
                      <a:xfrm>
                        <a:off x="62716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3" name="Google Shape;9563;p135"/>
                      <p:cNvSpPr/>
                      <p:nvPr/>
                    </p:nvSpPr>
                    <p:spPr>
                      <a:xfrm>
                        <a:off x="65458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4" name="Google Shape;9564;p135"/>
                      <p:cNvSpPr/>
                      <p:nvPr/>
                    </p:nvSpPr>
                    <p:spPr>
                      <a:xfrm>
                        <a:off x="68200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5" name="Google Shape;9565;p135"/>
                      <p:cNvSpPr/>
                      <p:nvPr/>
                    </p:nvSpPr>
                    <p:spPr>
                      <a:xfrm>
                        <a:off x="70942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6" name="Google Shape;9566;p135"/>
                      <p:cNvSpPr/>
                      <p:nvPr/>
                    </p:nvSpPr>
                    <p:spPr>
                      <a:xfrm>
                        <a:off x="73684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7" name="Google Shape;9567;p135"/>
                      <p:cNvSpPr/>
                      <p:nvPr/>
                    </p:nvSpPr>
                    <p:spPr>
                      <a:xfrm>
                        <a:off x="76426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8" name="Google Shape;9568;p135"/>
                      <p:cNvSpPr/>
                      <p:nvPr/>
                    </p:nvSpPr>
                    <p:spPr>
                      <a:xfrm>
                        <a:off x="79168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69" name="Google Shape;9569;p135"/>
                    <p:cNvGrpSpPr/>
                    <p:nvPr/>
                  </p:nvGrpSpPr>
                  <p:grpSpPr>
                    <a:xfrm>
                      <a:off x="4405518" y="3167689"/>
                      <a:ext cx="1768767" cy="1239932"/>
                      <a:chOff x="5448325" y="1433150"/>
                      <a:chExt cx="2742700" cy="1919400"/>
                    </a:xfrm>
                  </p:grpSpPr>
                  <p:sp>
                    <p:nvSpPr>
                      <p:cNvPr id="9570" name="Google Shape;9570;p135"/>
                      <p:cNvSpPr/>
                      <p:nvPr/>
                    </p:nvSpPr>
                    <p:spPr>
                      <a:xfrm>
                        <a:off x="54490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1" name="Google Shape;9571;p135"/>
                      <p:cNvSpPr/>
                      <p:nvPr/>
                    </p:nvSpPr>
                    <p:spPr>
                      <a:xfrm>
                        <a:off x="57232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2" name="Google Shape;9572;p135"/>
                      <p:cNvSpPr/>
                      <p:nvPr/>
                    </p:nvSpPr>
                    <p:spPr>
                      <a:xfrm>
                        <a:off x="59974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3" name="Google Shape;9573;p135"/>
                      <p:cNvSpPr/>
                      <p:nvPr/>
                    </p:nvSpPr>
                    <p:spPr>
                      <a:xfrm>
                        <a:off x="62716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4" name="Google Shape;9574;p135"/>
                      <p:cNvSpPr/>
                      <p:nvPr/>
                    </p:nvSpPr>
                    <p:spPr>
                      <a:xfrm>
                        <a:off x="65458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5" name="Google Shape;9575;p135"/>
                      <p:cNvSpPr/>
                      <p:nvPr/>
                    </p:nvSpPr>
                    <p:spPr>
                      <a:xfrm>
                        <a:off x="68200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6" name="Google Shape;9576;p135"/>
                      <p:cNvSpPr/>
                      <p:nvPr/>
                    </p:nvSpPr>
                    <p:spPr>
                      <a:xfrm>
                        <a:off x="70942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7" name="Google Shape;9577;p135"/>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8" name="Google Shape;9578;p135"/>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9" name="Google Shape;9579;p135"/>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0" name="Google Shape;9580;p135"/>
                      <p:cNvSpPr/>
                      <p:nvPr/>
                    </p:nvSpPr>
                    <p:spPr>
                      <a:xfrm>
                        <a:off x="54490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1" name="Google Shape;9581;p135"/>
                      <p:cNvSpPr/>
                      <p:nvPr/>
                    </p:nvSpPr>
                    <p:spPr>
                      <a:xfrm>
                        <a:off x="57232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2" name="Google Shape;9582;p135"/>
                      <p:cNvSpPr/>
                      <p:nvPr/>
                    </p:nvSpPr>
                    <p:spPr>
                      <a:xfrm>
                        <a:off x="59974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3" name="Google Shape;9583;p135"/>
                      <p:cNvSpPr/>
                      <p:nvPr/>
                    </p:nvSpPr>
                    <p:spPr>
                      <a:xfrm>
                        <a:off x="62716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4" name="Google Shape;9584;p135"/>
                      <p:cNvSpPr/>
                      <p:nvPr/>
                    </p:nvSpPr>
                    <p:spPr>
                      <a:xfrm>
                        <a:off x="65458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5" name="Google Shape;9585;p135"/>
                      <p:cNvSpPr/>
                      <p:nvPr/>
                    </p:nvSpPr>
                    <p:spPr>
                      <a:xfrm>
                        <a:off x="68200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6" name="Google Shape;9586;p135"/>
                      <p:cNvSpPr/>
                      <p:nvPr/>
                    </p:nvSpPr>
                    <p:spPr>
                      <a:xfrm>
                        <a:off x="70942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7" name="Google Shape;9587;p135"/>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8" name="Google Shape;9588;p135"/>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9" name="Google Shape;9589;p135"/>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0" name="Google Shape;9590;p135"/>
                      <p:cNvSpPr/>
                      <p:nvPr/>
                    </p:nvSpPr>
                    <p:spPr>
                      <a:xfrm>
                        <a:off x="54483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1" name="Google Shape;9591;p135"/>
                      <p:cNvSpPr/>
                      <p:nvPr/>
                    </p:nvSpPr>
                    <p:spPr>
                      <a:xfrm>
                        <a:off x="57225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2" name="Google Shape;9592;p135"/>
                      <p:cNvSpPr/>
                      <p:nvPr/>
                    </p:nvSpPr>
                    <p:spPr>
                      <a:xfrm>
                        <a:off x="59967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3" name="Google Shape;9593;p135"/>
                      <p:cNvSpPr/>
                      <p:nvPr/>
                    </p:nvSpPr>
                    <p:spPr>
                      <a:xfrm>
                        <a:off x="62709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4" name="Google Shape;9594;p135"/>
                      <p:cNvSpPr/>
                      <p:nvPr/>
                    </p:nvSpPr>
                    <p:spPr>
                      <a:xfrm>
                        <a:off x="65451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5" name="Google Shape;9595;p135"/>
                      <p:cNvSpPr/>
                      <p:nvPr/>
                    </p:nvSpPr>
                    <p:spPr>
                      <a:xfrm>
                        <a:off x="68193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6" name="Google Shape;9596;p135"/>
                      <p:cNvSpPr/>
                      <p:nvPr/>
                    </p:nvSpPr>
                    <p:spPr>
                      <a:xfrm>
                        <a:off x="70935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7" name="Google Shape;9597;p135"/>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8" name="Google Shape;9598;p135"/>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9" name="Google Shape;9599;p135"/>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0" name="Google Shape;9600;p135"/>
                      <p:cNvSpPr/>
                      <p:nvPr/>
                    </p:nvSpPr>
                    <p:spPr>
                      <a:xfrm>
                        <a:off x="54483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1" name="Google Shape;9601;p135"/>
                      <p:cNvSpPr/>
                      <p:nvPr/>
                    </p:nvSpPr>
                    <p:spPr>
                      <a:xfrm>
                        <a:off x="57225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2" name="Google Shape;9602;p135"/>
                      <p:cNvSpPr/>
                      <p:nvPr/>
                    </p:nvSpPr>
                    <p:spPr>
                      <a:xfrm>
                        <a:off x="59967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3" name="Google Shape;9603;p135"/>
                      <p:cNvSpPr/>
                      <p:nvPr/>
                    </p:nvSpPr>
                    <p:spPr>
                      <a:xfrm>
                        <a:off x="62709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4" name="Google Shape;9604;p135"/>
                      <p:cNvSpPr/>
                      <p:nvPr/>
                    </p:nvSpPr>
                    <p:spPr>
                      <a:xfrm>
                        <a:off x="65451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5" name="Google Shape;9605;p135"/>
                      <p:cNvSpPr/>
                      <p:nvPr/>
                    </p:nvSpPr>
                    <p:spPr>
                      <a:xfrm>
                        <a:off x="68193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6" name="Google Shape;9606;p135"/>
                      <p:cNvSpPr/>
                      <p:nvPr/>
                    </p:nvSpPr>
                    <p:spPr>
                      <a:xfrm>
                        <a:off x="70935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7" name="Google Shape;9607;p135"/>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8" name="Google Shape;9608;p135"/>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9" name="Google Shape;9609;p135"/>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0" name="Google Shape;9610;p135"/>
                      <p:cNvSpPr/>
                      <p:nvPr/>
                    </p:nvSpPr>
                    <p:spPr>
                      <a:xfrm>
                        <a:off x="54490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1" name="Google Shape;9611;p135"/>
                      <p:cNvSpPr/>
                      <p:nvPr/>
                    </p:nvSpPr>
                    <p:spPr>
                      <a:xfrm>
                        <a:off x="57232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2" name="Google Shape;9612;p135"/>
                      <p:cNvSpPr/>
                      <p:nvPr/>
                    </p:nvSpPr>
                    <p:spPr>
                      <a:xfrm>
                        <a:off x="59974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3" name="Google Shape;9613;p135"/>
                      <p:cNvSpPr/>
                      <p:nvPr/>
                    </p:nvSpPr>
                    <p:spPr>
                      <a:xfrm>
                        <a:off x="62716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4" name="Google Shape;9614;p135"/>
                      <p:cNvSpPr/>
                      <p:nvPr/>
                    </p:nvSpPr>
                    <p:spPr>
                      <a:xfrm>
                        <a:off x="65458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5" name="Google Shape;9615;p135"/>
                      <p:cNvSpPr/>
                      <p:nvPr/>
                    </p:nvSpPr>
                    <p:spPr>
                      <a:xfrm>
                        <a:off x="68200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6" name="Google Shape;9616;p135"/>
                      <p:cNvSpPr/>
                      <p:nvPr/>
                    </p:nvSpPr>
                    <p:spPr>
                      <a:xfrm>
                        <a:off x="70942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7" name="Google Shape;9617;p135"/>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8" name="Google Shape;9618;p135"/>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9" name="Google Shape;9619;p135"/>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0" name="Google Shape;9620;p135"/>
                      <p:cNvSpPr/>
                      <p:nvPr/>
                    </p:nvSpPr>
                    <p:spPr>
                      <a:xfrm>
                        <a:off x="54490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1" name="Google Shape;9621;p135"/>
                      <p:cNvSpPr/>
                      <p:nvPr/>
                    </p:nvSpPr>
                    <p:spPr>
                      <a:xfrm>
                        <a:off x="57232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2" name="Google Shape;9622;p135"/>
                      <p:cNvSpPr/>
                      <p:nvPr/>
                    </p:nvSpPr>
                    <p:spPr>
                      <a:xfrm>
                        <a:off x="59974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3" name="Google Shape;9623;p135"/>
                      <p:cNvSpPr/>
                      <p:nvPr/>
                    </p:nvSpPr>
                    <p:spPr>
                      <a:xfrm>
                        <a:off x="62716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4" name="Google Shape;9624;p135"/>
                      <p:cNvSpPr/>
                      <p:nvPr/>
                    </p:nvSpPr>
                    <p:spPr>
                      <a:xfrm>
                        <a:off x="65458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5" name="Google Shape;9625;p135"/>
                      <p:cNvSpPr/>
                      <p:nvPr/>
                    </p:nvSpPr>
                    <p:spPr>
                      <a:xfrm>
                        <a:off x="68200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6" name="Google Shape;9626;p135"/>
                      <p:cNvSpPr/>
                      <p:nvPr/>
                    </p:nvSpPr>
                    <p:spPr>
                      <a:xfrm>
                        <a:off x="70942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7" name="Google Shape;9627;p135"/>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8" name="Google Shape;9628;p135"/>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9" name="Google Shape;9629;p135"/>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0" name="Google Shape;9630;p135"/>
                      <p:cNvSpPr/>
                      <p:nvPr/>
                    </p:nvSpPr>
                    <p:spPr>
                      <a:xfrm>
                        <a:off x="54490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1" name="Google Shape;9631;p135"/>
                      <p:cNvSpPr/>
                      <p:nvPr/>
                    </p:nvSpPr>
                    <p:spPr>
                      <a:xfrm>
                        <a:off x="57232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2" name="Google Shape;9632;p135"/>
                      <p:cNvSpPr/>
                      <p:nvPr/>
                    </p:nvSpPr>
                    <p:spPr>
                      <a:xfrm>
                        <a:off x="59974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3" name="Google Shape;9633;p135"/>
                      <p:cNvSpPr/>
                      <p:nvPr/>
                    </p:nvSpPr>
                    <p:spPr>
                      <a:xfrm>
                        <a:off x="62716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4" name="Google Shape;9634;p135"/>
                      <p:cNvSpPr/>
                      <p:nvPr/>
                    </p:nvSpPr>
                    <p:spPr>
                      <a:xfrm>
                        <a:off x="65458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5" name="Google Shape;9635;p135"/>
                      <p:cNvSpPr/>
                      <p:nvPr/>
                    </p:nvSpPr>
                    <p:spPr>
                      <a:xfrm>
                        <a:off x="68200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6" name="Google Shape;9636;p135"/>
                      <p:cNvSpPr/>
                      <p:nvPr/>
                    </p:nvSpPr>
                    <p:spPr>
                      <a:xfrm>
                        <a:off x="70942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7" name="Google Shape;9637;p135"/>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8" name="Google Shape;9638;p135"/>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9" name="Google Shape;9639;p135"/>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9640" name="Google Shape;9640;p135"/>
                <p:cNvSpPr/>
                <p:nvPr/>
              </p:nvSpPr>
              <p:spPr>
                <a:xfrm rot="5400000">
                  <a:off x="4063921" y="3598220"/>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1" name="Google Shape;9641;p135"/>
                <p:cNvSpPr/>
                <p:nvPr/>
              </p:nvSpPr>
              <p:spPr>
                <a:xfrm rot="5400000">
                  <a:off x="4063921" y="3775052"/>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2" name="Google Shape;9642;p135"/>
                <p:cNvSpPr/>
                <p:nvPr/>
              </p:nvSpPr>
              <p:spPr>
                <a:xfrm rot="5400000">
                  <a:off x="4063921" y="3951883"/>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3" name="Google Shape;9643;p135"/>
                <p:cNvSpPr/>
                <p:nvPr/>
              </p:nvSpPr>
              <p:spPr>
                <a:xfrm rot="5400000">
                  <a:off x="3886787" y="3598220"/>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4" name="Google Shape;9644;p135"/>
                <p:cNvSpPr/>
                <p:nvPr/>
              </p:nvSpPr>
              <p:spPr>
                <a:xfrm rot="5400000">
                  <a:off x="3886787" y="3775052"/>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5" name="Google Shape;9645;p135"/>
                <p:cNvSpPr/>
                <p:nvPr/>
              </p:nvSpPr>
              <p:spPr>
                <a:xfrm rot="5400000">
                  <a:off x="3886787" y="3951883"/>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6" name="Google Shape;9646;p135"/>
                <p:cNvSpPr/>
                <p:nvPr/>
              </p:nvSpPr>
              <p:spPr>
                <a:xfrm rot="5400000">
                  <a:off x="3709654" y="3597769"/>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7" name="Google Shape;9647;p135"/>
                <p:cNvSpPr/>
                <p:nvPr/>
              </p:nvSpPr>
              <p:spPr>
                <a:xfrm rot="5400000">
                  <a:off x="3709654" y="3774600"/>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8" name="Google Shape;9648;p135"/>
                <p:cNvSpPr/>
                <p:nvPr/>
              </p:nvSpPr>
              <p:spPr>
                <a:xfrm rot="5400000">
                  <a:off x="3709654" y="3951432"/>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9" name="Google Shape;9649;p135"/>
                <p:cNvSpPr/>
                <p:nvPr/>
              </p:nvSpPr>
              <p:spPr>
                <a:xfrm rot="5400000">
                  <a:off x="3532521" y="3597769"/>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0" name="Google Shape;9650;p135"/>
                <p:cNvSpPr/>
                <p:nvPr/>
              </p:nvSpPr>
              <p:spPr>
                <a:xfrm rot="5400000">
                  <a:off x="3532521" y="3774600"/>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1" name="Google Shape;9651;p135"/>
                <p:cNvSpPr/>
                <p:nvPr/>
              </p:nvSpPr>
              <p:spPr>
                <a:xfrm rot="5400000">
                  <a:off x="3532521" y="3951432"/>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2" name="Google Shape;9652;p135"/>
                <p:cNvSpPr/>
                <p:nvPr/>
              </p:nvSpPr>
              <p:spPr>
                <a:xfrm rot="5400000">
                  <a:off x="3355388" y="3598220"/>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3" name="Google Shape;9653;p135"/>
                <p:cNvSpPr/>
                <p:nvPr/>
              </p:nvSpPr>
              <p:spPr>
                <a:xfrm rot="5400000">
                  <a:off x="3355388" y="3775052"/>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4" name="Google Shape;9654;p135"/>
                <p:cNvSpPr/>
                <p:nvPr/>
              </p:nvSpPr>
              <p:spPr>
                <a:xfrm rot="5400000">
                  <a:off x="3355388" y="3951883"/>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5" name="Google Shape;9655;p135"/>
                <p:cNvSpPr/>
                <p:nvPr/>
              </p:nvSpPr>
              <p:spPr>
                <a:xfrm rot="5400000">
                  <a:off x="3178255" y="3598220"/>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6" name="Google Shape;9656;p135"/>
                <p:cNvSpPr/>
                <p:nvPr/>
              </p:nvSpPr>
              <p:spPr>
                <a:xfrm rot="5400000">
                  <a:off x="3178255" y="3775052"/>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7" name="Google Shape;9657;p135"/>
                <p:cNvSpPr/>
                <p:nvPr/>
              </p:nvSpPr>
              <p:spPr>
                <a:xfrm rot="5400000">
                  <a:off x="3178255" y="3951883"/>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8" name="Google Shape;9658;p135"/>
                <p:cNvSpPr/>
                <p:nvPr/>
              </p:nvSpPr>
              <p:spPr>
                <a:xfrm rot="5400000">
                  <a:off x="3001121" y="3598220"/>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9" name="Google Shape;9659;p135"/>
                <p:cNvSpPr/>
                <p:nvPr/>
              </p:nvSpPr>
              <p:spPr>
                <a:xfrm rot="5400000">
                  <a:off x="3001121" y="3775052"/>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0" name="Google Shape;9660;p135"/>
                <p:cNvSpPr/>
                <p:nvPr/>
              </p:nvSpPr>
              <p:spPr>
                <a:xfrm rot="5400000">
                  <a:off x="3001121" y="3951883"/>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1" name="Google Shape;9661;p135"/>
                <p:cNvSpPr/>
                <p:nvPr/>
              </p:nvSpPr>
              <p:spPr>
                <a:xfrm rot="5400000">
                  <a:off x="2823996" y="3598220"/>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2" name="Google Shape;9662;p135"/>
                <p:cNvSpPr/>
                <p:nvPr/>
              </p:nvSpPr>
              <p:spPr>
                <a:xfrm rot="5400000">
                  <a:off x="2823996" y="3775052"/>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3" name="Google Shape;9663;p135"/>
                <p:cNvSpPr/>
                <p:nvPr/>
              </p:nvSpPr>
              <p:spPr>
                <a:xfrm rot="5400000">
                  <a:off x="2823996" y="3951883"/>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4" name="Google Shape;9664;p135"/>
                <p:cNvSpPr/>
                <p:nvPr/>
              </p:nvSpPr>
              <p:spPr>
                <a:xfrm rot="5400000">
                  <a:off x="2646862" y="3598220"/>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5" name="Google Shape;9665;p135"/>
                <p:cNvSpPr/>
                <p:nvPr/>
              </p:nvSpPr>
              <p:spPr>
                <a:xfrm rot="5400000">
                  <a:off x="2646862" y="3775052"/>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6" name="Google Shape;9666;p135"/>
                <p:cNvSpPr/>
                <p:nvPr/>
              </p:nvSpPr>
              <p:spPr>
                <a:xfrm rot="5400000">
                  <a:off x="2646862" y="3951883"/>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7" name="Google Shape;9667;p135"/>
                <p:cNvSpPr/>
                <p:nvPr/>
              </p:nvSpPr>
              <p:spPr>
                <a:xfrm rot="5400000">
                  <a:off x="2469729" y="3597769"/>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8" name="Google Shape;9668;p135"/>
                <p:cNvSpPr/>
                <p:nvPr/>
              </p:nvSpPr>
              <p:spPr>
                <a:xfrm rot="5400000">
                  <a:off x="2469729" y="3774600"/>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9" name="Google Shape;9669;p135"/>
                <p:cNvSpPr/>
                <p:nvPr/>
              </p:nvSpPr>
              <p:spPr>
                <a:xfrm rot="5400000">
                  <a:off x="2469729" y="3951432"/>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0" name="Google Shape;9670;p135"/>
                <p:cNvSpPr/>
                <p:nvPr/>
              </p:nvSpPr>
              <p:spPr>
                <a:xfrm rot="5400000">
                  <a:off x="2292596" y="3597769"/>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1" name="Google Shape;9671;p135"/>
                <p:cNvSpPr/>
                <p:nvPr/>
              </p:nvSpPr>
              <p:spPr>
                <a:xfrm rot="5400000">
                  <a:off x="2292596" y="3774600"/>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2" name="Google Shape;9672;p135"/>
                <p:cNvSpPr/>
                <p:nvPr/>
              </p:nvSpPr>
              <p:spPr>
                <a:xfrm rot="5400000">
                  <a:off x="2292596" y="3951432"/>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3" name="Google Shape;9673;p135"/>
                <p:cNvSpPr/>
                <p:nvPr/>
              </p:nvSpPr>
              <p:spPr>
                <a:xfrm rot="5400000">
                  <a:off x="2115463" y="3598220"/>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4" name="Google Shape;9674;p135"/>
                <p:cNvSpPr/>
                <p:nvPr/>
              </p:nvSpPr>
              <p:spPr>
                <a:xfrm rot="5400000">
                  <a:off x="2115463" y="3775052"/>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5" name="Google Shape;9675;p135"/>
                <p:cNvSpPr/>
                <p:nvPr/>
              </p:nvSpPr>
              <p:spPr>
                <a:xfrm rot="5400000">
                  <a:off x="2115463" y="3951883"/>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6" name="Google Shape;9676;p135"/>
                <p:cNvSpPr/>
                <p:nvPr/>
              </p:nvSpPr>
              <p:spPr>
                <a:xfrm rot="5400000">
                  <a:off x="1938330" y="3598220"/>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7" name="Google Shape;9677;p135"/>
                <p:cNvSpPr/>
                <p:nvPr/>
              </p:nvSpPr>
              <p:spPr>
                <a:xfrm rot="5400000">
                  <a:off x="1938330" y="3775052"/>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8" name="Google Shape;9678;p135"/>
                <p:cNvSpPr/>
                <p:nvPr/>
              </p:nvSpPr>
              <p:spPr>
                <a:xfrm rot="5400000">
                  <a:off x="1938330" y="3951883"/>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9" name="Google Shape;9679;p135"/>
                <p:cNvSpPr/>
                <p:nvPr/>
              </p:nvSpPr>
              <p:spPr>
                <a:xfrm rot="5400000">
                  <a:off x="1761196" y="3598220"/>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0" name="Google Shape;9680;p135"/>
                <p:cNvSpPr/>
                <p:nvPr/>
              </p:nvSpPr>
              <p:spPr>
                <a:xfrm rot="5400000">
                  <a:off x="1761196" y="3775052"/>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1" name="Google Shape;9681;p135"/>
                <p:cNvSpPr/>
                <p:nvPr/>
              </p:nvSpPr>
              <p:spPr>
                <a:xfrm rot="5400000">
                  <a:off x="1761196" y="3951883"/>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2" name="Google Shape;9682;p135"/>
                <p:cNvSpPr/>
                <p:nvPr/>
              </p:nvSpPr>
              <p:spPr>
                <a:xfrm rot="5400000">
                  <a:off x="1584071" y="3598220"/>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3" name="Google Shape;9683;p135"/>
                <p:cNvSpPr/>
                <p:nvPr/>
              </p:nvSpPr>
              <p:spPr>
                <a:xfrm rot="5400000">
                  <a:off x="1584071" y="3775052"/>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4" name="Google Shape;9684;p135"/>
                <p:cNvSpPr/>
                <p:nvPr/>
              </p:nvSpPr>
              <p:spPr>
                <a:xfrm rot="5400000">
                  <a:off x="1584071" y="3951883"/>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5" name="Google Shape;9685;p135"/>
                <p:cNvSpPr/>
                <p:nvPr/>
              </p:nvSpPr>
              <p:spPr>
                <a:xfrm rot="5400000">
                  <a:off x="1406937" y="3598220"/>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6" name="Google Shape;9686;p135"/>
                <p:cNvSpPr/>
                <p:nvPr/>
              </p:nvSpPr>
              <p:spPr>
                <a:xfrm rot="5400000">
                  <a:off x="1406937" y="3775052"/>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7" name="Google Shape;9687;p135"/>
                <p:cNvSpPr/>
                <p:nvPr/>
              </p:nvSpPr>
              <p:spPr>
                <a:xfrm rot="5400000">
                  <a:off x="1406937" y="3951883"/>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8" name="Google Shape;9688;p135"/>
                <p:cNvSpPr/>
                <p:nvPr/>
              </p:nvSpPr>
              <p:spPr>
                <a:xfrm rot="5400000">
                  <a:off x="1229804" y="3597769"/>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9" name="Google Shape;9689;p135"/>
                <p:cNvSpPr/>
                <p:nvPr/>
              </p:nvSpPr>
              <p:spPr>
                <a:xfrm rot="5400000">
                  <a:off x="1229804" y="3774600"/>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0" name="Google Shape;9690;p135"/>
                <p:cNvSpPr/>
                <p:nvPr/>
              </p:nvSpPr>
              <p:spPr>
                <a:xfrm rot="5400000">
                  <a:off x="1229804" y="3951432"/>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1" name="Google Shape;9691;p135"/>
                <p:cNvSpPr/>
                <p:nvPr/>
              </p:nvSpPr>
              <p:spPr>
                <a:xfrm rot="5400000">
                  <a:off x="1052671" y="3597769"/>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2" name="Google Shape;9692;p135"/>
                <p:cNvSpPr/>
                <p:nvPr/>
              </p:nvSpPr>
              <p:spPr>
                <a:xfrm rot="5400000">
                  <a:off x="1052671" y="3774600"/>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3" name="Google Shape;9693;p135"/>
                <p:cNvSpPr/>
                <p:nvPr/>
              </p:nvSpPr>
              <p:spPr>
                <a:xfrm rot="5400000">
                  <a:off x="1052671" y="3951432"/>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4" name="Google Shape;9694;p135"/>
                <p:cNvSpPr/>
                <p:nvPr/>
              </p:nvSpPr>
              <p:spPr>
                <a:xfrm rot="5400000">
                  <a:off x="875538" y="3598220"/>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5" name="Google Shape;9695;p135"/>
                <p:cNvSpPr/>
                <p:nvPr/>
              </p:nvSpPr>
              <p:spPr>
                <a:xfrm rot="5400000">
                  <a:off x="875538" y="3775052"/>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6" name="Google Shape;9696;p135"/>
                <p:cNvSpPr/>
                <p:nvPr/>
              </p:nvSpPr>
              <p:spPr>
                <a:xfrm rot="5400000">
                  <a:off x="875538" y="3951883"/>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7" name="Google Shape;9697;p135"/>
                <p:cNvSpPr/>
                <p:nvPr/>
              </p:nvSpPr>
              <p:spPr>
                <a:xfrm rot="5400000">
                  <a:off x="698405" y="3598220"/>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8" name="Google Shape;9698;p135"/>
                <p:cNvSpPr/>
                <p:nvPr/>
              </p:nvSpPr>
              <p:spPr>
                <a:xfrm rot="5400000">
                  <a:off x="698405" y="3775052"/>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9" name="Google Shape;9699;p135"/>
                <p:cNvSpPr/>
                <p:nvPr/>
              </p:nvSpPr>
              <p:spPr>
                <a:xfrm rot="5400000">
                  <a:off x="698405" y="3951883"/>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00" name="Google Shape;9700;p135"/>
              <p:cNvGrpSpPr/>
              <p:nvPr/>
            </p:nvGrpSpPr>
            <p:grpSpPr>
              <a:xfrm>
                <a:off x="924550" y="1905000"/>
                <a:ext cx="2656850" cy="530815"/>
                <a:chOff x="6250728" y="1276394"/>
                <a:chExt cx="2656850" cy="530815"/>
              </a:xfrm>
            </p:grpSpPr>
            <p:sp>
              <p:nvSpPr>
                <p:cNvPr id="9701" name="Google Shape;9701;p135"/>
                <p:cNvSpPr/>
                <p:nvPr/>
              </p:nvSpPr>
              <p:spPr>
                <a:xfrm rot="5400000">
                  <a:off x="8730728" y="1276244"/>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2" name="Google Shape;9702;p135"/>
                <p:cNvSpPr/>
                <p:nvPr/>
              </p:nvSpPr>
              <p:spPr>
                <a:xfrm rot="5400000">
                  <a:off x="8730728" y="145307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3" name="Google Shape;9703;p135"/>
                <p:cNvSpPr/>
                <p:nvPr/>
              </p:nvSpPr>
              <p:spPr>
                <a:xfrm rot="5400000">
                  <a:off x="8730728" y="1629908"/>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4" name="Google Shape;9704;p135"/>
                <p:cNvSpPr/>
                <p:nvPr/>
              </p:nvSpPr>
              <p:spPr>
                <a:xfrm rot="5400000">
                  <a:off x="8553595"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5" name="Google Shape;9705;p135"/>
                <p:cNvSpPr/>
                <p:nvPr/>
              </p:nvSpPr>
              <p:spPr>
                <a:xfrm rot="5400000">
                  <a:off x="8553595"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6" name="Google Shape;9706;p135"/>
                <p:cNvSpPr/>
                <p:nvPr/>
              </p:nvSpPr>
              <p:spPr>
                <a:xfrm rot="5400000">
                  <a:off x="8553595"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7" name="Google Shape;9707;p135"/>
                <p:cNvSpPr/>
                <p:nvPr/>
              </p:nvSpPr>
              <p:spPr>
                <a:xfrm rot="5400000">
                  <a:off x="8376462"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8" name="Google Shape;9708;p135"/>
                <p:cNvSpPr/>
                <p:nvPr/>
              </p:nvSpPr>
              <p:spPr>
                <a:xfrm rot="5400000">
                  <a:off x="8376462"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9" name="Google Shape;9709;p135"/>
                <p:cNvSpPr/>
                <p:nvPr/>
              </p:nvSpPr>
              <p:spPr>
                <a:xfrm rot="5400000">
                  <a:off x="8376462"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0" name="Google Shape;9710;p135"/>
                <p:cNvSpPr/>
                <p:nvPr/>
              </p:nvSpPr>
              <p:spPr>
                <a:xfrm rot="5400000">
                  <a:off x="8199329"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1" name="Google Shape;9711;p135"/>
                <p:cNvSpPr/>
                <p:nvPr/>
              </p:nvSpPr>
              <p:spPr>
                <a:xfrm rot="5400000">
                  <a:off x="8199329"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2" name="Google Shape;9712;p135"/>
                <p:cNvSpPr/>
                <p:nvPr/>
              </p:nvSpPr>
              <p:spPr>
                <a:xfrm rot="5400000">
                  <a:off x="8199329"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3" name="Google Shape;9713;p135"/>
                <p:cNvSpPr/>
                <p:nvPr/>
              </p:nvSpPr>
              <p:spPr>
                <a:xfrm rot="5400000">
                  <a:off x="8022203"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4" name="Google Shape;9714;p135"/>
                <p:cNvSpPr/>
                <p:nvPr/>
              </p:nvSpPr>
              <p:spPr>
                <a:xfrm rot="5400000">
                  <a:off x="8022203"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5" name="Google Shape;9715;p135"/>
                <p:cNvSpPr/>
                <p:nvPr/>
              </p:nvSpPr>
              <p:spPr>
                <a:xfrm rot="5400000">
                  <a:off x="8022203"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6" name="Google Shape;9716;p135"/>
                <p:cNvSpPr/>
                <p:nvPr/>
              </p:nvSpPr>
              <p:spPr>
                <a:xfrm rot="5400000">
                  <a:off x="7845070"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7" name="Google Shape;9717;p135"/>
                <p:cNvSpPr/>
                <p:nvPr/>
              </p:nvSpPr>
              <p:spPr>
                <a:xfrm rot="5400000">
                  <a:off x="7845070"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8" name="Google Shape;9718;p135"/>
                <p:cNvSpPr/>
                <p:nvPr/>
              </p:nvSpPr>
              <p:spPr>
                <a:xfrm rot="5400000">
                  <a:off x="7845070"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9" name="Google Shape;9719;p135"/>
                <p:cNvSpPr/>
                <p:nvPr/>
              </p:nvSpPr>
              <p:spPr>
                <a:xfrm rot="5400000">
                  <a:off x="7667937" y="1276244"/>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0" name="Google Shape;9720;p135"/>
                <p:cNvSpPr/>
                <p:nvPr/>
              </p:nvSpPr>
              <p:spPr>
                <a:xfrm rot="5400000">
                  <a:off x="7667937" y="145307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1" name="Google Shape;9721;p135"/>
                <p:cNvSpPr/>
                <p:nvPr/>
              </p:nvSpPr>
              <p:spPr>
                <a:xfrm rot="5400000">
                  <a:off x="7667937" y="1629908"/>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2" name="Google Shape;9722;p135"/>
                <p:cNvSpPr/>
                <p:nvPr/>
              </p:nvSpPr>
              <p:spPr>
                <a:xfrm rot="5400000">
                  <a:off x="7490803" y="145307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3" name="Google Shape;9723;p135"/>
                <p:cNvSpPr/>
                <p:nvPr/>
              </p:nvSpPr>
              <p:spPr>
                <a:xfrm rot="5400000">
                  <a:off x="7490803" y="1629908"/>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4" name="Google Shape;9724;p135"/>
                <p:cNvSpPr/>
                <p:nvPr/>
              </p:nvSpPr>
              <p:spPr>
                <a:xfrm rot="5400000">
                  <a:off x="7313670"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5" name="Google Shape;9725;p135"/>
                <p:cNvSpPr/>
                <p:nvPr/>
              </p:nvSpPr>
              <p:spPr>
                <a:xfrm rot="5400000">
                  <a:off x="7313670"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6" name="Google Shape;9726;p135"/>
                <p:cNvSpPr/>
                <p:nvPr/>
              </p:nvSpPr>
              <p:spPr>
                <a:xfrm rot="5400000">
                  <a:off x="7313670"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7" name="Google Shape;9727;p135"/>
                <p:cNvSpPr/>
                <p:nvPr/>
              </p:nvSpPr>
              <p:spPr>
                <a:xfrm rot="5400000">
                  <a:off x="7136537"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8" name="Google Shape;9728;p135"/>
                <p:cNvSpPr/>
                <p:nvPr/>
              </p:nvSpPr>
              <p:spPr>
                <a:xfrm rot="5400000">
                  <a:off x="7136537"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9" name="Google Shape;9729;p135"/>
                <p:cNvSpPr/>
                <p:nvPr/>
              </p:nvSpPr>
              <p:spPr>
                <a:xfrm rot="5400000">
                  <a:off x="7136537"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0" name="Google Shape;9730;p135"/>
                <p:cNvSpPr/>
                <p:nvPr/>
              </p:nvSpPr>
              <p:spPr>
                <a:xfrm rot="5400000">
                  <a:off x="6959404"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1" name="Google Shape;9731;p135"/>
                <p:cNvSpPr/>
                <p:nvPr/>
              </p:nvSpPr>
              <p:spPr>
                <a:xfrm rot="5400000">
                  <a:off x="6959404"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2" name="Google Shape;9732;p135"/>
                <p:cNvSpPr/>
                <p:nvPr/>
              </p:nvSpPr>
              <p:spPr>
                <a:xfrm rot="5400000">
                  <a:off x="6959404"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3" name="Google Shape;9733;p135"/>
                <p:cNvSpPr/>
                <p:nvPr/>
              </p:nvSpPr>
              <p:spPr>
                <a:xfrm rot="5400000">
                  <a:off x="6782278"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4" name="Google Shape;9734;p135"/>
                <p:cNvSpPr/>
                <p:nvPr/>
              </p:nvSpPr>
              <p:spPr>
                <a:xfrm rot="5400000">
                  <a:off x="6782278"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5" name="Google Shape;9735;p135"/>
                <p:cNvSpPr/>
                <p:nvPr/>
              </p:nvSpPr>
              <p:spPr>
                <a:xfrm rot="5400000">
                  <a:off x="6782278"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6" name="Google Shape;9736;p135"/>
                <p:cNvSpPr/>
                <p:nvPr/>
              </p:nvSpPr>
              <p:spPr>
                <a:xfrm rot="5400000">
                  <a:off x="6605145"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7" name="Google Shape;9737;p135"/>
                <p:cNvSpPr/>
                <p:nvPr/>
              </p:nvSpPr>
              <p:spPr>
                <a:xfrm rot="5400000">
                  <a:off x="6605145"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8" name="Google Shape;9738;p135"/>
                <p:cNvSpPr/>
                <p:nvPr/>
              </p:nvSpPr>
              <p:spPr>
                <a:xfrm rot="5400000">
                  <a:off x="6605145"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9" name="Google Shape;9739;p135"/>
                <p:cNvSpPr/>
                <p:nvPr/>
              </p:nvSpPr>
              <p:spPr>
                <a:xfrm rot="5400000">
                  <a:off x="6428012" y="1276244"/>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0" name="Google Shape;9740;p135"/>
                <p:cNvSpPr/>
                <p:nvPr/>
              </p:nvSpPr>
              <p:spPr>
                <a:xfrm rot="5400000">
                  <a:off x="6428012" y="145307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1" name="Google Shape;9741;p135"/>
                <p:cNvSpPr/>
                <p:nvPr/>
              </p:nvSpPr>
              <p:spPr>
                <a:xfrm rot="5400000">
                  <a:off x="6428012" y="1629908"/>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2" name="Google Shape;9742;p135"/>
                <p:cNvSpPr/>
                <p:nvPr/>
              </p:nvSpPr>
              <p:spPr>
                <a:xfrm rot="5400000">
                  <a:off x="6250878" y="1276244"/>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3" name="Google Shape;9743;p135"/>
                <p:cNvSpPr/>
                <p:nvPr/>
              </p:nvSpPr>
              <p:spPr>
                <a:xfrm rot="5400000">
                  <a:off x="6250878" y="145307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4" name="Google Shape;9744;p135"/>
                <p:cNvSpPr/>
                <p:nvPr/>
              </p:nvSpPr>
              <p:spPr>
                <a:xfrm rot="5400000">
                  <a:off x="6250878" y="1629908"/>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5" name="Google Shape;9745;p135"/>
                <p:cNvSpPr/>
                <p:nvPr/>
              </p:nvSpPr>
              <p:spPr>
                <a:xfrm rot="5400000">
                  <a:off x="7490803" y="1276244"/>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746" name="Google Shape;9746;p135"/>
            <p:cNvGrpSpPr/>
            <p:nvPr/>
          </p:nvGrpSpPr>
          <p:grpSpPr>
            <a:xfrm>
              <a:off x="838200" y="1755185"/>
              <a:ext cx="2656850" cy="530815"/>
              <a:chOff x="6250728" y="1276394"/>
              <a:chExt cx="2656850" cy="530815"/>
            </a:xfrm>
          </p:grpSpPr>
          <p:sp>
            <p:nvSpPr>
              <p:cNvPr id="9747" name="Google Shape;9747;p135"/>
              <p:cNvSpPr/>
              <p:nvPr/>
            </p:nvSpPr>
            <p:spPr>
              <a:xfrm rot="5400000">
                <a:off x="8730728" y="1276244"/>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8" name="Google Shape;9748;p135"/>
              <p:cNvSpPr/>
              <p:nvPr/>
            </p:nvSpPr>
            <p:spPr>
              <a:xfrm rot="5400000">
                <a:off x="8730728" y="145307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9" name="Google Shape;9749;p135"/>
              <p:cNvSpPr/>
              <p:nvPr/>
            </p:nvSpPr>
            <p:spPr>
              <a:xfrm rot="5400000">
                <a:off x="8730728" y="1629908"/>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0" name="Google Shape;9750;p135"/>
              <p:cNvSpPr/>
              <p:nvPr/>
            </p:nvSpPr>
            <p:spPr>
              <a:xfrm rot="5400000">
                <a:off x="8553595"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1" name="Google Shape;9751;p135"/>
              <p:cNvSpPr/>
              <p:nvPr/>
            </p:nvSpPr>
            <p:spPr>
              <a:xfrm rot="5400000">
                <a:off x="8553595"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2" name="Google Shape;9752;p135"/>
              <p:cNvSpPr/>
              <p:nvPr/>
            </p:nvSpPr>
            <p:spPr>
              <a:xfrm rot="5400000">
                <a:off x="8553595"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3" name="Google Shape;9753;p135"/>
              <p:cNvSpPr/>
              <p:nvPr/>
            </p:nvSpPr>
            <p:spPr>
              <a:xfrm rot="5400000">
                <a:off x="8376462"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4" name="Google Shape;9754;p135"/>
              <p:cNvSpPr/>
              <p:nvPr/>
            </p:nvSpPr>
            <p:spPr>
              <a:xfrm rot="5400000">
                <a:off x="8376462"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5" name="Google Shape;9755;p135"/>
              <p:cNvSpPr/>
              <p:nvPr/>
            </p:nvSpPr>
            <p:spPr>
              <a:xfrm rot="5400000">
                <a:off x="8376462"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6" name="Google Shape;9756;p135"/>
              <p:cNvSpPr/>
              <p:nvPr/>
            </p:nvSpPr>
            <p:spPr>
              <a:xfrm rot="5400000">
                <a:off x="8199329"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7" name="Google Shape;9757;p135"/>
              <p:cNvSpPr/>
              <p:nvPr/>
            </p:nvSpPr>
            <p:spPr>
              <a:xfrm rot="5400000">
                <a:off x="8199329"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8" name="Google Shape;9758;p135"/>
              <p:cNvSpPr/>
              <p:nvPr/>
            </p:nvSpPr>
            <p:spPr>
              <a:xfrm rot="5400000">
                <a:off x="8199329"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9" name="Google Shape;9759;p135"/>
              <p:cNvSpPr/>
              <p:nvPr/>
            </p:nvSpPr>
            <p:spPr>
              <a:xfrm rot="5400000">
                <a:off x="8022203"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0" name="Google Shape;9760;p135"/>
              <p:cNvSpPr/>
              <p:nvPr/>
            </p:nvSpPr>
            <p:spPr>
              <a:xfrm rot="5400000">
                <a:off x="8022203"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1" name="Google Shape;9761;p135"/>
              <p:cNvSpPr/>
              <p:nvPr/>
            </p:nvSpPr>
            <p:spPr>
              <a:xfrm rot="5400000">
                <a:off x="8022203"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2" name="Google Shape;9762;p135"/>
              <p:cNvSpPr/>
              <p:nvPr/>
            </p:nvSpPr>
            <p:spPr>
              <a:xfrm rot="5400000">
                <a:off x="7845070"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3" name="Google Shape;9763;p135"/>
              <p:cNvSpPr/>
              <p:nvPr/>
            </p:nvSpPr>
            <p:spPr>
              <a:xfrm rot="5400000">
                <a:off x="7845070"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4" name="Google Shape;9764;p135"/>
              <p:cNvSpPr/>
              <p:nvPr/>
            </p:nvSpPr>
            <p:spPr>
              <a:xfrm rot="5400000">
                <a:off x="7845070"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5" name="Google Shape;9765;p135"/>
              <p:cNvSpPr/>
              <p:nvPr/>
            </p:nvSpPr>
            <p:spPr>
              <a:xfrm rot="5400000">
                <a:off x="7667937" y="1276244"/>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6" name="Google Shape;9766;p135"/>
              <p:cNvSpPr/>
              <p:nvPr/>
            </p:nvSpPr>
            <p:spPr>
              <a:xfrm rot="5400000">
                <a:off x="7667937" y="145307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7" name="Google Shape;9767;p135"/>
              <p:cNvSpPr/>
              <p:nvPr/>
            </p:nvSpPr>
            <p:spPr>
              <a:xfrm rot="5400000">
                <a:off x="7667937" y="1629908"/>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8" name="Google Shape;9768;p135"/>
              <p:cNvSpPr/>
              <p:nvPr/>
            </p:nvSpPr>
            <p:spPr>
              <a:xfrm rot="5400000">
                <a:off x="7490803" y="145307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9" name="Google Shape;9769;p135"/>
              <p:cNvSpPr/>
              <p:nvPr/>
            </p:nvSpPr>
            <p:spPr>
              <a:xfrm rot="5400000">
                <a:off x="7490803" y="1629908"/>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0" name="Google Shape;9770;p135"/>
              <p:cNvSpPr/>
              <p:nvPr/>
            </p:nvSpPr>
            <p:spPr>
              <a:xfrm rot="5400000">
                <a:off x="7313670"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1" name="Google Shape;9771;p135"/>
              <p:cNvSpPr/>
              <p:nvPr/>
            </p:nvSpPr>
            <p:spPr>
              <a:xfrm rot="5400000">
                <a:off x="7313670"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2" name="Google Shape;9772;p135"/>
              <p:cNvSpPr/>
              <p:nvPr/>
            </p:nvSpPr>
            <p:spPr>
              <a:xfrm rot="5400000">
                <a:off x="7313670"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3" name="Google Shape;9773;p135"/>
              <p:cNvSpPr/>
              <p:nvPr/>
            </p:nvSpPr>
            <p:spPr>
              <a:xfrm rot="5400000">
                <a:off x="7136537"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4" name="Google Shape;9774;p135"/>
              <p:cNvSpPr/>
              <p:nvPr/>
            </p:nvSpPr>
            <p:spPr>
              <a:xfrm rot="5400000">
                <a:off x="7136537"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5" name="Google Shape;9775;p135"/>
              <p:cNvSpPr/>
              <p:nvPr/>
            </p:nvSpPr>
            <p:spPr>
              <a:xfrm rot="5400000">
                <a:off x="7136537"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6" name="Google Shape;9776;p135"/>
              <p:cNvSpPr/>
              <p:nvPr/>
            </p:nvSpPr>
            <p:spPr>
              <a:xfrm rot="5400000">
                <a:off x="6959404"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7" name="Google Shape;9777;p135"/>
              <p:cNvSpPr/>
              <p:nvPr/>
            </p:nvSpPr>
            <p:spPr>
              <a:xfrm rot="5400000">
                <a:off x="6959404"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8" name="Google Shape;9778;p135"/>
              <p:cNvSpPr/>
              <p:nvPr/>
            </p:nvSpPr>
            <p:spPr>
              <a:xfrm rot="5400000">
                <a:off x="6959404"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9" name="Google Shape;9779;p135"/>
              <p:cNvSpPr/>
              <p:nvPr/>
            </p:nvSpPr>
            <p:spPr>
              <a:xfrm rot="5400000">
                <a:off x="6782278"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0" name="Google Shape;9780;p135"/>
              <p:cNvSpPr/>
              <p:nvPr/>
            </p:nvSpPr>
            <p:spPr>
              <a:xfrm rot="5400000">
                <a:off x="6782278"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1" name="Google Shape;9781;p135"/>
              <p:cNvSpPr/>
              <p:nvPr/>
            </p:nvSpPr>
            <p:spPr>
              <a:xfrm rot="5400000">
                <a:off x="6782278"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2" name="Google Shape;9782;p135"/>
              <p:cNvSpPr/>
              <p:nvPr/>
            </p:nvSpPr>
            <p:spPr>
              <a:xfrm rot="5400000">
                <a:off x="6605145"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3" name="Google Shape;9783;p135"/>
              <p:cNvSpPr/>
              <p:nvPr/>
            </p:nvSpPr>
            <p:spPr>
              <a:xfrm rot="5400000">
                <a:off x="6605145"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4" name="Google Shape;9784;p135"/>
              <p:cNvSpPr/>
              <p:nvPr/>
            </p:nvSpPr>
            <p:spPr>
              <a:xfrm rot="5400000">
                <a:off x="6605145"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5" name="Google Shape;9785;p135"/>
              <p:cNvSpPr/>
              <p:nvPr/>
            </p:nvSpPr>
            <p:spPr>
              <a:xfrm rot="5400000">
                <a:off x="6428012" y="1276244"/>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6" name="Google Shape;9786;p135"/>
              <p:cNvSpPr/>
              <p:nvPr/>
            </p:nvSpPr>
            <p:spPr>
              <a:xfrm rot="5400000">
                <a:off x="6428012" y="145307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7" name="Google Shape;9787;p135"/>
              <p:cNvSpPr/>
              <p:nvPr/>
            </p:nvSpPr>
            <p:spPr>
              <a:xfrm rot="5400000">
                <a:off x="6428012" y="1629908"/>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8" name="Google Shape;9788;p135"/>
              <p:cNvSpPr/>
              <p:nvPr/>
            </p:nvSpPr>
            <p:spPr>
              <a:xfrm rot="5400000">
                <a:off x="6250878" y="1276244"/>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9" name="Google Shape;9789;p135"/>
              <p:cNvSpPr/>
              <p:nvPr/>
            </p:nvSpPr>
            <p:spPr>
              <a:xfrm rot="5400000">
                <a:off x="6250878" y="145307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0" name="Google Shape;9790;p135"/>
              <p:cNvSpPr/>
              <p:nvPr/>
            </p:nvSpPr>
            <p:spPr>
              <a:xfrm rot="5400000">
                <a:off x="6250878" y="1629908"/>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1" name="Google Shape;9791;p135"/>
              <p:cNvSpPr/>
              <p:nvPr/>
            </p:nvSpPr>
            <p:spPr>
              <a:xfrm rot="5400000">
                <a:off x="7490803" y="1276244"/>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9795"/>
        <p:cNvGrpSpPr/>
        <p:nvPr/>
      </p:nvGrpSpPr>
      <p:grpSpPr>
        <a:xfrm>
          <a:off x="0" y="0"/>
          <a:ext cx="0" cy="0"/>
          <a:chOff x="0" y="0"/>
          <a:chExt cx="0" cy="0"/>
        </a:xfrm>
      </p:grpSpPr>
      <p:grpSp>
        <p:nvGrpSpPr>
          <p:cNvPr id="9796" name="Google Shape;9796;p136"/>
          <p:cNvGrpSpPr/>
          <p:nvPr/>
        </p:nvGrpSpPr>
        <p:grpSpPr>
          <a:xfrm>
            <a:off x="1428479" y="761211"/>
            <a:ext cx="6756197" cy="3687658"/>
            <a:chOff x="-332755" y="1294130"/>
            <a:chExt cx="6482630" cy="2928340"/>
          </a:xfrm>
        </p:grpSpPr>
        <p:sp>
          <p:nvSpPr>
            <p:cNvPr id="9797" name="Google Shape;9797;p136"/>
            <p:cNvSpPr/>
            <p:nvPr/>
          </p:nvSpPr>
          <p:spPr>
            <a:xfrm>
              <a:off x="-332755" y="1680665"/>
              <a:ext cx="1484400" cy="1521600"/>
            </a:xfrm>
            <a:prstGeom prst="cube">
              <a:avLst>
                <a:gd name="adj" fmla="val 41788"/>
              </a:avLst>
            </a:prstGeom>
            <a:solidFill>
              <a:srgbClr val="C9DAF8">
                <a:alpha val="39660"/>
              </a:srgbClr>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8" name="Google Shape;9798;p136"/>
            <p:cNvSpPr/>
            <p:nvPr/>
          </p:nvSpPr>
          <p:spPr>
            <a:xfrm>
              <a:off x="3733633" y="3384270"/>
              <a:ext cx="437100" cy="838200"/>
            </a:xfrm>
            <a:prstGeom prst="cube">
              <a:avLst>
                <a:gd name="adj" fmla="val 43894"/>
              </a:avLst>
            </a:prstGeom>
            <a:solidFill>
              <a:schemeClr val="accent6"/>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9" name="Google Shape;9799;p136"/>
            <p:cNvSpPr/>
            <p:nvPr/>
          </p:nvSpPr>
          <p:spPr>
            <a:xfrm>
              <a:off x="5144069" y="2646659"/>
              <a:ext cx="552600" cy="385800"/>
            </a:xfrm>
            <a:prstGeom prst="cube">
              <a:avLst>
                <a:gd name="adj" fmla="val 42152"/>
              </a:avLst>
            </a:prstGeom>
            <a:solidFill>
              <a:srgbClr val="0097A7"/>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0" name="Google Shape;9800;p136"/>
            <p:cNvSpPr/>
            <p:nvPr/>
          </p:nvSpPr>
          <p:spPr>
            <a:xfrm>
              <a:off x="2218270" y="2261663"/>
              <a:ext cx="1665000" cy="1122600"/>
            </a:xfrm>
            <a:prstGeom prst="cube">
              <a:avLst>
                <a:gd name="adj" fmla="val 18252"/>
              </a:avLst>
            </a:prstGeom>
            <a:solidFill>
              <a:srgbClr val="FF0000"/>
            </a:solidFill>
            <a:ln w="9525" cap="flat" cmpd="sng">
              <a:solidFill>
                <a:srgbClr val="0000FF"/>
              </a:solidFill>
              <a:prstDash val="solid"/>
              <a:round/>
              <a:headEnd type="none" w="sm" len="sm"/>
              <a:tailEnd type="none" w="sm" len="sm"/>
            </a:ln>
            <a:effectLst>
              <a:outerShdw blurRad="57150" dist="19050" dir="5400000" algn="bl" rotWithShape="0">
                <a:srgbClr val="00FF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1" name="Google Shape;9801;p136"/>
            <p:cNvSpPr/>
            <p:nvPr/>
          </p:nvSpPr>
          <p:spPr>
            <a:xfrm>
              <a:off x="2686225" y="1680675"/>
              <a:ext cx="963300" cy="1076400"/>
            </a:xfrm>
            <a:prstGeom prst="cube">
              <a:avLst>
                <a:gd name="adj" fmla="val 18252"/>
              </a:avLst>
            </a:prstGeom>
            <a:solidFill>
              <a:srgbClr val="C9DAF8">
                <a:alpha val="39660"/>
              </a:srgbClr>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2" name="Google Shape;9802;p136"/>
            <p:cNvSpPr txBox="1"/>
            <p:nvPr/>
          </p:nvSpPr>
          <p:spPr>
            <a:xfrm>
              <a:off x="771725" y="2899925"/>
              <a:ext cx="779400" cy="185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000">
                  <a:solidFill>
                    <a:schemeClr val="dk1"/>
                  </a:solidFill>
                  <a:latin typeface="Consolas"/>
                  <a:ea typeface="Consolas"/>
                  <a:cs typeface="Consolas"/>
                  <a:sym typeface="Consolas"/>
                </a:rPr>
                <a:t>NxNx192</a:t>
              </a:r>
              <a:endParaRPr sz="1000">
                <a:latin typeface="Consolas"/>
                <a:ea typeface="Consolas"/>
                <a:cs typeface="Consolas"/>
                <a:sym typeface="Consolas"/>
              </a:endParaRPr>
            </a:p>
          </p:txBody>
        </p:sp>
        <p:sp>
          <p:nvSpPr>
            <p:cNvPr id="9803" name="Google Shape;9803;p136"/>
            <p:cNvSpPr txBox="1"/>
            <p:nvPr/>
          </p:nvSpPr>
          <p:spPr>
            <a:xfrm>
              <a:off x="4252925" y="3504725"/>
              <a:ext cx="552600" cy="185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000">
                  <a:solidFill>
                    <a:schemeClr val="dk1"/>
                  </a:solidFill>
                  <a:latin typeface="Consolas"/>
                  <a:ea typeface="Consolas"/>
                  <a:cs typeface="Consolas"/>
                  <a:sym typeface="Consolas"/>
                </a:rPr>
                <a:t>NxNx64</a:t>
              </a:r>
              <a:endParaRPr sz="1000">
                <a:latin typeface="Consolas"/>
                <a:ea typeface="Consolas"/>
                <a:cs typeface="Consolas"/>
                <a:sym typeface="Consolas"/>
              </a:endParaRPr>
            </a:p>
          </p:txBody>
        </p:sp>
        <p:sp>
          <p:nvSpPr>
            <p:cNvPr id="9804" name="Google Shape;9804;p136"/>
            <p:cNvSpPr txBox="1"/>
            <p:nvPr/>
          </p:nvSpPr>
          <p:spPr>
            <a:xfrm>
              <a:off x="4579067" y="3259900"/>
              <a:ext cx="552600" cy="185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000">
                  <a:solidFill>
                    <a:schemeClr val="dk1"/>
                  </a:solidFill>
                  <a:latin typeface="Consolas"/>
                  <a:ea typeface="Consolas"/>
                  <a:cs typeface="Consolas"/>
                  <a:sym typeface="Consolas"/>
                </a:rPr>
                <a:t>NxNx32</a:t>
              </a:r>
              <a:endParaRPr sz="1000">
                <a:latin typeface="Consolas"/>
                <a:ea typeface="Consolas"/>
                <a:cs typeface="Consolas"/>
                <a:sym typeface="Consolas"/>
              </a:endParaRPr>
            </a:p>
          </p:txBody>
        </p:sp>
        <p:sp>
          <p:nvSpPr>
            <p:cNvPr id="9805" name="Google Shape;9805;p136"/>
            <p:cNvSpPr txBox="1"/>
            <p:nvPr/>
          </p:nvSpPr>
          <p:spPr>
            <a:xfrm>
              <a:off x="4949883" y="2846788"/>
              <a:ext cx="600000" cy="185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000">
                  <a:solidFill>
                    <a:schemeClr val="dk1"/>
                  </a:solidFill>
                  <a:latin typeface="Consolas"/>
                  <a:ea typeface="Consolas"/>
                  <a:cs typeface="Consolas"/>
                  <a:sym typeface="Consolas"/>
                </a:rPr>
                <a:t>NxNx128</a:t>
              </a:r>
              <a:endParaRPr sz="1000">
                <a:latin typeface="Consolas"/>
                <a:ea typeface="Consolas"/>
                <a:cs typeface="Consolas"/>
                <a:sym typeface="Consolas"/>
              </a:endParaRPr>
            </a:p>
          </p:txBody>
        </p:sp>
        <p:sp>
          <p:nvSpPr>
            <p:cNvPr id="9806" name="Google Shape;9806;p136"/>
            <p:cNvSpPr txBox="1"/>
            <p:nvPr/>
          </p:nvSpPr>
          <p:spPr>
            <a:xfrm>
              <a:off x="5549875" y="2205025"/>
              <a:ext cx="600000" cy="185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000">
                  <a:solidFill>
                    <a:schemeClr val="dk1"/>
                  </a:solidFill>
                  <a:latin typeface="Consolas"/>
                  <a:ea typeface="Consolas"/>
                  <a:cs typeface="Consolas"/>
                  <a:sym typeface="Consolas"/>
                </a:rPr>
                <a:t>NxNx192</a:t>
              </a:r>
              <a:endParaRPr sz="1000">
                <a:latin typeface="Consolas"/>
                <a:ea typeface="Consolas"/>
                <a:cs typeface="Consolas"/>
                <a:sym typeface="Consolas"/>
              </a:endParaRPr>
            </a:p>
          </p:txBody>
        </p:sp>
        <p:cxnSp>
          <p:nvCxnSpPr>
            <p:cNvPr id="9807" name="Google Shape;9807;p136"/>
            <p:cNvCxnSpPr>
              <a:endCxn id="9801" idx="2"/>
            </p:cNvCxnSpPr>
            <p:nvPr/>
          </p:nvCxnSpPr>
          <p:spPr>
            <a:xfrm>
              <a:off x="1130125" y="1294130"/>
              <a:ext cx="1556100" cy="997500"/>
            </a:xfrm>
            <a:prstGeom prst="straightConnector1">
              <a:avLst/>
            </a:prstGeom>
            <a:noFill/>
            <a:ln w="9525" cap="flat" cmpd="sng">
              <a:solidFill>
                <a:schemeClr val="dk2"/>
              </a:solidFill>
              <a:prstDash val="dashDot"/>
              <a:round/>
              <a:headEnd type="none" w="med" len="med"/>
              <a:tailEnd type="none" w="med" len="med"/>
            </a:ln>
          </p:spPr>
        </p:cxnSp>
        <p:cxnSp>
          <p:nvCxnSpPr>
            <p:cNvPr id="9808" name="Google Shape;9808;p136"/>
            <p:cNvCxnSpPr/>
            <p:nvPr/>
          </p:nvCxnSpPr>
          <p:spPr>
            <a:xfrm>
              <a:off x="1895475" y="2128850"/>
              <a:ext cx="1814400" cy="252300"/>
            </a:xfrm>
            <a:prstGeom prst="straightConnector1">
              <a:avLst/>
            </a:prstGeom>
            <a:noFill/>
            <a:ln w="9525" cap="flat" cmpd="sng">
              <a:solidFill>
                <a:schemeClr val="dk2"/>
              </a:solidFill>
              <a:prstDash val="dashDot"/>
              <a:round/>
              <a:headEnd type="none" w="med" len="med"/>
              <a:tailEnd type="none" w="med" len="med"/>
            </a:ln>
          </p:spPr>
        </p:cxnSp>
        <p:cxnSp>
          <p:nvCxnSpPr>
            <p:cNvPr id="9809" name="Google Shape;9809;p136"/>
            <p:cNvCxnSpPr/>
            <p:nvPr/>
          </p:nvCxnSpPr>
          <p:spPr>
            <a:xfrm rot="10800000" flipH="1">
              <a:off x="1895475" y="1971725"/>
              <a:ext cx="2233500" cy="147600"/>
            </a:xfrm>
            <a:prstGeom prst="straightConnector1">
              <a:avLst/>
            </a:prstGeom>
            <a:noFill/>
            <a:ln w="9525" cap="flat" cmpd="sng">
              <a:solidFill>
                <a:schemeClr val="dk2"/>
              </a:solidFill>
              <a:prstDash val="dashDot"/>
              <a:round/>
              <a:headEnd type="none" w="med" len="med"/>
              <a:tailEnd type="none" w="med" len="med"/>
            </a:ln>
          </p:spPr>
        </p:cxnSp>
        <p:cxnSp>
          <p:nvCxnSpPr>
            <p:cNvPr id="9810" name="Google Shape;9810;p136"/>
            <p:cNvCxnSpPr/>
            <p:nvPr/>
          </p:nvCxnSpPr>
          <p:spPr>
            <a:xfrm rot="10800000" flipH="1">
              <a:off x="1900250" y="1395350"/>
              <a:ext cx="2809800" cy="733500"/>
            </a:xfrm>
            <a:prstGeom prst="straightConnector1">
              <a:avLst/>
            </a:prstGeom>
            <a:noFill/>
            <a:ln w="9525" cap="flat" cmpd="sng">
              <a:solidFill>
                <a:schemeClr val="dk2"/>
              </a:solidFill>
              <a:prstDash val="dashDot"/>
              <a:round/>
              <a:headEnd type="none" w="med" len="med"/>
              <a:tailEnd type="none" w="med" len="med"/>
            </a:ln>
          </p:spPr>
        </p:cxnSp>
        <p:sp>
          <p:nvSpPr>
            <p:cNvPr id="9811" name="Google Shape;9811;p136"/>
            <p:cNvSpPr txBox="1"/>
            <p:nvPr/>
          </p:nvSpPr>
          <p:spPr>
            <a:xfrm>
              <a:off x="2133625" y="2619375"/>
              <a:ext cx="552600" cy="185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900" i="1">
                  <a:solidFill>
                    <a:schemeClr val="dk1"/>
                  </a:solidFill>
                  <a:latin typeface="Consolas"/>
                  <a:ea typeface="Consolas"/>
                  <a:cs typeface="Consolas"/>
                  <a:sym typeface="Consolas"/>
                </a:rPr>
                <a:t>1x1 Same</a:t>
              </a:r>
              <a:endParaRPr sz="900" i="1">
                <a:latin typeface="Consolas"/>
                <a:ea typeface="Consolas"/>
                <a:cs typeface="Consolas"/>
                <a:sym typeface="Consolas"/>
              </a:endParaRPr>
            </a:p>
          </p:txBody>
        </p:sp>
        <p:sp>
          <p:nvSpPr>
            <p:cNvPr id="9812" name="Google Shape;9812;p136"/>
            <p:cNvSpPr txBox="1"/>
            <p:nvPr/>
          </p:nvSpPr>
          <p:spPr>
            <a:xfrm>
              <a:off x="2526375" y="2281263"/>
              <a:ext cx="552600" cy="185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900" i="1">
                  <a:solidFill>
                    <a:schemeClr val="dk1"/>
                  </a:solidFill>
                  <a:latin typeface="Consolas"/>
                  <a:ea typeface="Consolas"/>
                  <a:cs typeface="Consolas"/>
                  <a:sym typeface="Consolas"/>
                </a:rPr>
                <a:t>3x3 Same</a:t>
              </a:r>
              <a:endParaRPr sz="900" i="1">
                <a:latin typeface="Consolas"/>
                <a:ea typeface="Consolas"/>
                <a:cs typeface="Consolas"/>
                <a:sym typeface="Consolas"/>
              </a:endParaRPr>
            </a:p>
          </p:txBody>
        </p:sp>
        <p:sp>
          <p:nvSpPr>
            <p:cNvPr id="9813" name="Google Shape;9813;p136"/>
            <p:cNvSpPr txBox="1"/>
            <p:nvPr/>
          </p:nvSpPr>
          <p:spPr>
            <a:xfrm>
              <a:off x="3157275" y="2043138"/>
              <a:ext cx="552600" cy="185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900" i="1">
                  <a:solidFill>
                    <a:schemeClr val="dk1"/>
                  </a:solidFill>
                  <a:latin typeface="Consolas"/>
                  <a:ea typeface="Consolas"/>
                  <a:cs typeface="Consolas"/>
                  <a:sym typeface="Consolas"/>
                </a:rPr>
                <a:t>5x5 Same</a:t>
              </a:r>
              <a:endParaRPr sz="900" i="1">
                <a:latin typeface="Consolas"/>
                <a:ea typeface="Consolas"/>
                <a:cs typeface="Consolas"/>
                <a:sym typeface="Consolas"/>
              </a:endParaRPr>
            </a:p>
          </p:txBody>
        </p:sp>
        <p:sp>
          <p:nvSpPr>
            <p:cNvPr id="9814" name="Google Shape;9814;p136"/>
            <p:cNvSpPr txBox="1"/>
            <p:nvPr/>
          </p:nvSpPr>
          <p:spPr>
            <a:xfrm>
              <a:off x="3181100" y="1414588"/>
              <a:ext cx="552600" cy="185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900" i="1">
                  <a:solidFill>
                    <a:schemeClr val="dk1"/>
                  </a:solidFill>
                  <a:latin typeface="Consolas"/>
                  <a:ea typeface="Consolas"/>
                  <a:cs typeface="Consolas"/>
                  <a:sym typeface="Consolas"/>
                </a:rPr>
                <a:t>MaxPool Same s=1</a:t>
              </a:r>
              <a:endParaRPr sz="900" i="1">
                <a:latin typeface="Consolas"/>
                <a:ea typeface="Consolas"/>
                <a:cs typeface="Consolas"/>
                <a:sym typeface="Consolas"/>
              </a:endParaRPr>
            </a:p>
          </p:txBody>
        </p:sp>
      </p:grpSp>
      <p:sp>
        <p:nvSpPr>
          <p:cNvPr id="9815" name="Google Shape;9815;p136"/>
          <p:cNvSpPr txBox="1"/>
          <p:nvPr/>
        </p:nvSpPr>
        <p:spPr>
          <a:xfrm>
            <a:off x="1088550" y="1011675"/>
            <a:ext cx="779400" cy="321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000" b="1">
                <a:solidFill>
                  <a:schemeClr val="dk1"/>
                </a:solidFill>
                <a:latin typeface="Consolas"/>
                <a:ea typeface="Consolas"/>
                <a:cs typeface="Consolas"/>
                <a:sym typeface="Consolas"/>
              </a:rPr>
              <a:t>Inception Module</a:t>
            </a:r>
            <a:endParaRPr sz="1000" b="1">
              <a:latin typeface="Consolas"/>
              <a:ea typeface="Consolas"/>
              <a:cs typeface="Consolas"/>
              <a:sym typeface="Consolas"/>
            </a:endParaRPr>
          </a:p>
        </p:txBody>
      </p:sp>
      <p:sp>
        <p:nvSpPr>
          <p:cNvPr id="9816" name="Google Shape;9816;p136"/>
          <p:cNvSpPr/>
          <p:nvPr/>
        </p:nvSpPr>
        <p:spPr>
          <a:xfrm>
            <a:off x="535775" y="1491250"/>
            <a:ext cx="455400" cy="1955400"/>
          </a:xfrm>
          <a:prstGeom prst="cube">
            <a:avLst>
              <a:gd name="adj" fmla="val 43894"/>
            </a:avLst>
          </a:prstGeom>
          <a:solidFill>
            <a:schemeClr val="accent6"/>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820"/>
        <p:cNvGrpSpPr/>
        <p:nvPr/>
      </p:nvGrpSpPr>
      <p:grpSpPr>
        <a:xfrm>
          <a:off x="0" y="0"/>
          <a:ext cx="0" cy="0"/>
          <a:chOff x="0" y="0"/>
          <a:chExt cx="0" cy="0"/>
        </a:xfrm>
      </p:grpSpPr>
      <p:sp>
        <p:nvSpPr>
          <p:cNvPr id="9821" name="Google Shape;9821;p137"/>
          <p:cNvSpPr/>
          <p:nvPr/>
        </p:nvSpPr>
        <p:spPr>
          <a:xfrm>
            <a:off x="3970550" y="2266713"/>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9822" name="Google Shape;9822;p137"/>
          <p:cNvSpPr/>
          <p:nvPr/>
        </p:nvSpPr>
        <p:spPr>
          <a:xfrm>
            <a:off x="3970550" y="33203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9823" name="Google Shape;9823;p137"/>
          <p:cNvSpPr/>
          <p:nvPr/>
        </p:nvSpPr>
        <p:spPr>
          <a:xfrm>
            <a:off x="3970550" y="1213125"/>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9824" name="Google Shape;9824;p137"/>
          <p:cNvSpPr/>
          <p:nvPr/>
        </p:nvSpPr>
        <p:spPr>
          <a:xfrm rot="5400000">
            <a:off x="1167350" y="1849393"/>
            <a:ext cx="702600" cy="1482900"/>
          </a:xfrm>
          <a:prstGeom prst="rect">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5" name="Google Shape;9825;p137"/>
          <p:cNvSpPr/>
          <p:nvPr/>
        </p:nvSpPr>
        <p:spPr>
          <a:xfrm rot="5400000">
            <a:off x="1546800" y="3022596"/>
            <a:ext cx="296700" cy="1482900"/>
          </a:xfrm>
          <a:prstGeom prst="rect">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6" name="Google Shape;9826;p137"/>
          <p:cNvSpPr/>
          <p:nvPr/>
        </p:nvSpPr>
        <p:spPr>
          <a:xfrm rot="5400000" flipH="1">
            <a:off x="1525350" y="3449747"/>
            <a:ext cx="339600" cy="1482900"/>
          </a:xfrm>
          <a:prstGeom prst="rect">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827" name="Google Shape;9827;p137"/>
          <p:cNvCxnSpPr/>
          <p:nvPr/>
        </p:nvCxnSpPr>
        <p:spPr>
          <a:xfrm>
            <a:off x="2768300" y="2308150"/>
            <a:ext cx="834900" cy="4200"/>
          </a:xfrm>
          <a:prstGeom prst="straightConnector1">
            <a:avLst/>
          </a:prstGeom>
          <a:noFill/>
          <a:ln w="9525" cap="flat" cmpd="sng">
            <a:solidFill>
              <a:schemeClr val="dk2"/>
            </a:solidFill>
            <a:prstDash val="solid"/>
            <a:round/>
            <a:headEnd type="none" w="med" len="med"/>
            <a:tailEnd type="triangle" w="med" len="med"/>
          </a:ln>
        </p:spPr>
      </p:cxnSp>
      <p:sp>
        <p:nvSpPr>
          <p:cNvPr id="9828" name="Google Shape;9828;p137"/>
          <p:cNvSpPr/>
          <p:nvPr/>
        </p:nvSpPr>
        <p:spPr>
          <a:xfrm>
            <a:off x="5381550" y="2266725"/>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9829" name="Google Shape;9829;p137"/>
          <p:cNvSpPr/>
          <p:nvPr/>
        </p:nvSpPr>
        <p:spPr>
          <a:xfrm>
            <a:off x="5381550" y="3320313"/>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9830" name="Google Shape;9830;p137"/>
          <p:cNvSpPr/>
          <p:nvPr/>
        </p:nvSpPr>
        <p:spPr>
          <a:xfrm>
            <a:off x="5381550" y="1213138"/>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9831" name="Google Shape;9831;p137"/>
          <p:cNvCxnSpPr>
            <a:stCxn id="9823" idx="6"/>
            <a:endCxn id="9828" idx="2"/>
          </p:cNvCxnSpPr>
          <p:nvPr/>
        </p:nvCxnSpPr>
        <p:spPr>
          <a:xfrm>
            <a:off x="4702550" y="1563675"/>
            <a:ext cx="678900" cy="1053600"/>
          </a:xfrm>
          <a:prstGeom prst="straightConnector1">
            <a:avLst/>
          </a:prstGeom>
          <a:noFill/>
          <a:ln w="9525" cap="flat" cmpd="sng">
            <a:solidFill>
              <a:schemeClr val="dk2"/>
            </a:solidFill>
            <a:prstDash val="solid"/>
            <a:round/>
            <a:headEnd type="none" w="med" len="med"/>
            <a:tailEnd type="triangle" w="med" len="med"/>
          </a:ln>
        </p:spPr>
      </p:cxnSp>
      <p:cxnSp>
        <p:nvCxnSpPr>
          <p:cNvPr id="9832" name="Google Shape;9832;p137"/>
          <p:cNvCxnSpPr>
            <a:stCxn id="9823" idx="6"/>
            <a:endCxn id="9830" idx="2"/>
          </p:cNvCxnSpPr>
          <p:nvPr/>
        </p:nvCxnSpPr>
        <p:spPr>
          <a:xfrm>
            <a:off x="4702550" y="1563675"/>
            <a:ext cx="678900" cy="0"/>
          </a:xfrm>
          <a:prstGeom prst="straightConnector1">
            <a:avLst/>
          </a:prstGeom>
          <a:noFill/>
          <a:ln w="9525" cap="flat" cmpd="sng">
            <a:solidFill>
              <a:schemeClr val="dk2"/>
            </a:solidFill>
            <a:prstDash val="solid"/>
            <a:round/>
            <a:headEnd type="none" w="med" len="med"/>
            <a:tailEnd type="triangle" w="med" len="med"/>
          </a:ln>
        </p:spPr>
      </p:cxnSp>
      <p:cxnSp>
        <p:nvCxnSpPr>
          <p:cNvPr id="9833" name="Google Shape;9833;p137"/>
          <p:cNvCxnSpPr>
            <a:stCxn id="9823" idx="6"/>
            <a:endCxn id="9829" idx="2"/>
          </p:cNvCxnSpPr>
          <p:nvPr/>
        </p:nvCxnSpPr>
        <p:spPr>
          <a:xfrm>
            <a:off x="4702550" y="1563675"/>
            <a:ext cx="678900" cy="2107200"/>
          </a:xfrm>
          <a:prstGeom prst="straightConnector1">
            <a:avLst/>
          </a:prstGeom>
          <a:noFill/>
          <a:ln w="9525" cap="flat" cmpd="sng">
            <a:solidFill>
              <a:schemeClr val="dk2"/>
            </a:solidFill>
            <a:prstDash val="solid"/>
            <a:round/>
            <a:headEnd type="none" w="med" len="med"/>
            <a:tailEnd type="triangle" w="med" len="med"/>
          </a:ln>
        </p:spPr>
      </p:cxnSp>
      <p:cxnSp>
        <p:nvCxnSpPr>
          <p:cNvPr id="9834" name="Google Shape;9834;p137"/>
          <p:cNvCxnSpPr>
            <a:stCxn id="9821" idx="6"/>
            <a:endCxn id="9830" idx="2"/>
          </p:cNvCxnSpPr>
          <p:nvPr/>
        </p:nvCxnSpPr>
        <p:spPr>
          <a:xfrm rot="10800000" flipH="1">
            <a:off x="4702550" y="1563663"/>
            <a:ext cx="678900" cy="1053600"/>
          </a:xfrm>
          <a:prstGeom prst="straightConnector1">
            <a:avLst/>
          </a:prstGeom>
          <a:noFill/>
          <a:ln w="9525" cap="flat" cmpd="sng">
            <a:solidFill>
              <a:schemeClr val="dk2"/>
            </a:solidFill>
            <a:prstDash val="solid"/>
            <a:round/>
            <a:headEnd type="none" w="med" len="med"/>
            <a:tailEnd type="triangle" w="med" len="med"/>
          </a:ln>
        </p:spPr>
      </p:cxnSp>
      <p:cxnSp>
        <p:nvCxnSpPr>
          <p:cNvPr id="9835" name="Google Shape;9835;p137"/>
          <p:cNvCxnSpPr>
            <a:stCxn id="9821" idx="6"/>
            <a:endCxn id="9828" idx="2"/>
          </p:cNvCxnSpPr>
          <p:nvPr/>
        </p:nvCxnSpPr>
        <p:spPr>
          <a:xfrm>
            <a:off x="4702550" y="2617263"/>
            <a:ext cx="678900" cy="0"/>
          </a:xfrm>
          <a:prstGeom prst="straightConnector1">
            <a:avLst/>
          </a:prstGeom>
          <a:noFill/>
          <a:ln w="9525" cap="flat" cmpd="sng">
            <a:solidFill>
              <a:schemeClr val="dk2"/>
            </a:solidFill>
            <a:prstDash val="solid"/>
            <a:round/>
            <a:headEnd type="none" w="med" len="med"/>
            <a:tailEnd type="triangle" w="med" len="med"/>
          </a:ln>
        </p:spPr>
      </p:cxnSp>
      <p:cxnSp>
        <p:nvCxnSpPr>
          <p:cNvPr id="9836" name="Google Shape;9836;p137"/>
          <p:cNvCxnSpPr>
            <a:stCxn id="9821" idx="6"/>
            <a:endCxn id="9829" idx="2"/>
          </p:cNvCxnSpPr>
          <p:nvPr/>
        </p:nvCxnSpPr>
        <p:spPr>
          <a:xfrm>
            <a:off x="4702550" y="2617263"/>
            <a:ext cx="678900" cy="1053600"/>
          </a:xfrm>
          <a:prstGeom prst="straightConnector1">
            <a:avLst/>
          </a:prstGeom>
          <a:noFill/>
          <a:ln w="9525" cap="flat" cmpd="sng">
            <a:solidFill>
              <a:schemeClr val="dk2"/>
            </a:solidFill>
            <a:prstDash val="solid"/>
            <a:round/>
            <a:headEnd type="none" w="med" len="med"/>
            <a:tailEnd type="triangle" w="med" len="med"/>
          </a:ln>
        </p:spPr>
      </p:cxnSp>
      <p:cxnSp>
        <p:nvCxnSpPr>
          <p:cNvPr id="9837" name="Google Shape;9837;p137"/>
          <p:cNvCxnSpPr>
            <a:stCxn id="9822" idx="6"/>
            <a:endCxn id="9830" idx="2"/>
          </p:cNvCxnSpPr>
          <p:nvPr/>
        </p:nvCxnSpPr>
        <p:spPr>
          <a:xfrm rot="10800000" flipH="1">
            <a:off x="4702550" y="1563650"/>
            <a:ext cx="678900" cy="2107200"/>
          </a:xfrm>
          <a:prstGeom prst="straightConnector1">
            <a:avLst/>
          </a:prstGeom>
          <a:noFill/>
          <a:ln w="9525" cap="flat" cmpd="sng">
            <a:solidFill>
              <a:schemeClr val="dk2"/>
            </a:solidFill>
            <a:prstDash val="solid"/>
            <a:round/>
            <a:headEnd type="none" w="med" len="med"/>
            <a:tailEnd type="triangle" w="med" len="med"/>
          </a:ln>
        </p:spPr>
      </p:cxnSp>
      <p:cxnSp>
        <p:nvCxnSpPr>
          <p:cNvPr id="9838" name="Google Shape;9838;p137"/>
          <p:cNvCxnSpPr>
            <a:stCxn id="9822" idx="6"/>
            <a:endCxn id="9828" idx="2"/>
          </p:cNvCxnSpPr>
          <p:nvPr/>
        </p:nvCxnSpPr>
        <p:spPr>
          <a:xfrm rot="10800000" flipH="1">
            <a:off x="4702550" y="2617250"/>
            <a:ext cx="678900" cy="1053600"/>
          </a:xfrm>
          <a:prstGeom prst="straightConnector1">
            <a:avLst/>
          </a:prstGeom>
          <a:noFill/>
          <a:ln w="9525" cap="flat" cmpd="sng">
            <a:solidFill>
              <a:schemeClr val="dk2"/>
            </a:solidFill>
            <a:prstDash val="solid"/>
            <a:round/>
            <a:headEnd type="none" w="med" len="med"/>
            <a:tailEnd type="triangle" w="med" len="med"/>
          </a:ln>
        </p:spPr>
      </p:cxnSp>
      <p:cxnSp>
        <p:nvCxnSpPr>
          <p:cNvPr id="9839" name="Google Shape;9839;p137"/>
          <p:cNvCxnSpPr>
            <a:stCxn id="9822" idx="6"/>
            <a:endCxn id="9829" idx="2"/>
          </p:cNvCxnSpPr>
          <p:nvPr/>
        </p:nvCxnSpPr>
        <p:spPr>
          <a:xfrm>
            <a:off x="4702550" y="3670850"/>
            <a:ext cx="678900" cy="0"/>
          </a:xfrm>
          <a:prstGeom prst="straightConnector1">
            <a:avLst/>
          </a:prstGeom>
          <a:noFill/>
          <a:ln w="9525" cap="flat" cmpd="sng">
            <a:solidFill>
              <a:schemeClr val="dk2"/>
            </a:solidFill>
            <a:prstDash val="solid"/>
            <a:round/>
            <a:headEnd type="none" w="med" len="med"/>
            <a:tailEnd type="triangle" w="med" len="med"/>
          </a:ln>
        </p:spPr>
      </p:cxnSp>
      <p:sp>
        <p:nvSpPr>
          <p:cNvPr id="9840" name="Google Shape;9840;p137"/>
          <p:cNvSpPr/>
          <p:nvPr/>
        </p:nvSpPr>
        <p:spPr>
          <a:xfrm>
            <a:off x="6759100" y="1827063"/>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9841" name="Google Shape;9841;p137"/>
          <p:cNvSpPr/>
          <p:nvPr/>
        </p:nvSpPr>
        <p:spPr>
          <a:xfrm>
            <a:off x="6759100" y="2706363"/>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9842" name="Google Shape;9842;p137"/>
          <p:cNvCxnSpPr>
            <a:stCxn id="9830" idx="6"/>
            <a:endCxn id="9840" idx="2"/>
          </p:cNvCxnSpPr>
          <p:nvPr/>
        </p:nvCxnSpPr>
        <p:spPr>
          <a:xfrm>
            <a:off x="6113550" y="1563688"/>
            <a:ext cx="645600" cy="613800"/>
          </a:xfrm>
          <a:prstGeom prst="straightConnector1">
            <a:avLst/>
          </a:prstGeom>
          <a:noFill/>
          <a:ln w="9525" cap="flat" cmpd="sng">
            <a:solidFill>
              <a:schemeClr val="dk2"/>
            </a:solidFill>
            <a:prstDash val="solid"/>
            <a:round/>
            <a:headEnd type="none" w="med" len="med"/>
            <a:tailEnd type="triangle" w="med" len="med"/>
          </a:ln>
        </p:spPr>
      </p:cxnSp>
      <p:cxnSp>
        <p:nvCxnSpPr>
          <p:cNvPr id="9843" name="Google Shape;9843;p137"/>
          <p:cNvCxnSpPr>
            <a:stCxn id="9830" idx="6"/>
            <a:endCxn id="9841" idx="2"/>
          </p:cNvCxnSpPr>
          <p:nvPr/>
        </p:nvCxnSpPr>
        <p:spPr>
          <a:xfrm>
            <a:off x="6113550" y="1563688"/>
            <a:ext cx="645600" cy="1493100"/>
          </a:xfrm>
          <a:prstGeom prst="straightConnector1">
            <a:avLst/>
          </a:prstGeom>
          <a:noFill/>
          <a:ln w="9525" cap="flat" cmpd="sng">
            <a:solidFill>
              <a:schemeClr val="dk2"/>
            </a:solidFill>
            <a:prstDash val="solid"/>
            <a:round/>
            <a:headEnd type="none" w="med" len="med"/>
            <a:tailEnd type="triangle" w="med" len="med"/>
          </a:ln>
        </p:spPr>
      </p:cxnSp>
      <p:cxnSp>
        <p:nvCxnSpPr>
          <p:cNvPr id="9844" name="Google Shape;9844;p137"/>
          <p:cNvCxnSpPr>
            <a:stCxn id="9828" idx="6"/>
            <a:endCxn id="9840" idx="2"/>
          </p:cNvCxnSpPr>
          <p:nvPr/>
        </p:nvCxnSpPr>
        <p:spPr>
          <a:xfrm rot="10800000" flipH="1">
            <a:off x="6113550" y="2177475"/>
            <a:ext cx="645600" cy="439800"/>
          </a:xfrm>
          <a:prstGeom prst="straightConnector1">
            <a:avLst/>
          </a:prstGeom>
          <a:noFill/>
          <a:ln w="9525" cap="flat" cmpd="sng">
            <a:solidFill>
              <a:schemeClr val="dk2"/>
            </a:solidFill>
            <a:prstDash val="solid"/>
            <a:round/>
            <a:headEnd type="none" w="med" len="med"/>
            <a:tailEnd type="triangle" w="med" len="med"/>
          </a:ln>
        </p:spPr>
      </p:cxnSp>
      <p:cxnSp>
        <p:nvCxnSpPr>
          <p:cNvPr id="9845" name="Google Shape;9845;p137"/>
          <p:cNvCxnSpPr>
            <a:stCxn id="9828" idx="6"/>
            <a:endCxn id="9841" idx="2"/>
          </p:cNvCxnSpPr>
          <p:nvPr/>
        </p:nvCxnSpPr>
        <p:spPr>
          <a:xfrm>
            <a:off x="6113550" y="2617275"/>
            <a:ext cx="645600" cy="439500"/>
          </a:xfrm>
          <a:prstGeom prst="straightConnector1">
            <a:avLst/>
          </a:prstGeom>
          <a:noFill/>
          <a:ln w="9525" cap="flat" cmpd="sng">
            <a:solidFill>
              <a:schemeClr val="dk2"/>
            </a:solidFill>
            <a:prstDash val="solid"/>
            <a:round/>
            <a:headEnd type="none" w="med" len="med"/>
            <a:tailEnd type="triangle" w="med" len="med"/>
          </a:ln>
        </p:spPr>
      </p:cxnSp>
      <p:cxnSp>
        <p:nvCxnSpPr>
          <p:cNvPr id="9846" name="Google Shape;9846;p137"/>
          <p:cNvCxnSpPr>
            <a:stCxn id="9829" idx="6"/>
            <a:endCxn id="9840" idx="2"/>
          </p:cNvCxnSpPr>
          <p:nvPr/>
        </p:nvCxnSpPr>
        <p:spPr>
          <a:xfrm rot="10800000" flipH="1">
            <a:off x="6113550" y="2177763"/>
            <a:ext cx="645600" cy="1493100"/>
          </a:xfrm>
          <a:prstGeom prst="straightConnector1">
            <a:avLst/>
          </a:prstGeom>
          <a:noFill/>
          <a:ln w="9525" cap="flat" cmpd="sng">
            <a:solidFill>
              <a:schemeClr val="dk2"/>
            </a:solidFill>
            <a:prstDash val="solid"/>
            <a:round/>
            <a:headEnd type="none" w="med" len="med"/>
            <a:tailEnd type="triangle" w="med" len="med"/>
          </a:ln>
        </p:spPr>
      </p:cxnSp>
      <p:cxnSp>
        <p:nvCxnSpPr>
          <p:cNvPr id="9847" name="Google Shape;9847;p137"/>
          <p:cNvCxnSpPr>
            <a:stCxn id="9829" idx="6"/>
            <a:endCxn id="9841" idx="2"/>
          </p:cNvCxnSpPr>
          <p:nvPr/>
        </p:nvCxnSpPr>
        <p:spPr>
          <a:xfrm rot="10800000" flipH="1">
            <a:off x="6113550" y="3057063"/>
            <a:ext cx="645600" cy="613800"/>
          </a:xfrm>
          <a:prstGeom prst="straightConnector1">
            <a:avLst/>
          </a:prstGeom>
          <a:noFill/>
          <a:ln w="9525" cap="flat" cmpd="sng">
            <a:solidFill>
              <a:schemeClr val="dk2"/>
            </a:solidFill>
            <a:prstDash val="solid"/>
            <a:round/>
            <a:headEnd type="none" w="med" len="med"/>
            <a:tailEnd type="triangle" w="med" len="med"/>
          </a:ln>
        </p:spPr>
      </p:cxnSp>
      <p:cxnSp>
        <p:nvCxnSpPr>
          <p:cNvPr id="9848" name="Google Shape;9848;p137"/>
          <p:cNvCxnSpPr/>
          <p:nvPr/>
        </p:nvCxnSpPr>
        <p:spPr>
          <a:xfrm>
            <a:off x="7491100" y="2177613"/>
            <a:ext cx="741900" cy="15600"/>
          </a:xfrm>
          <a:prstGeom prst="straightConnector1">
            <a:avLst/>
          </a:prstGeom>
          <a:noFill/>
          <a:ln w="9525" cap="flat" cmpd="sng">
            <a:solidFill>
              <a:schemeClr val="dk2"/>
            </a:solidFill>
            <a:prstDash val="solid"/>
            <a:round/>
            <a:headEnd type="none" w="med" len="med"/>
            <a:tailEnd type="triangle" w="med" len="med"/>
          </a:ln>
        </p:spPr>
      </p:cxnSp>
      <p:cxnSp>
        <p:nvCxnSpPr>
          <p:cNvPr id="9849" name="Google Shape;9849;p137"/>
          <p:cNvCxnSpPr>
            <a:stCxn id="9841" idx="6"/>
          </p:cNvCxnSpPr>
          <p:nvPr/>
        </p:nvCxnSpPr>
        <p:spPr>
          <a:xfrm>
            <a:off x="7491100" y="3056913"/>
            <a:ext cx="722100" cy="8400"/>
          </a:xfrm>
          <a:prstGeom prst="straightConnector1">
            <a:avLst/>
          </a:prstGeom>
          <a:noFill/>
          <a:ln w="9525" cap="flat" cmpd="sng">
            <a:solidFill>
              <a:schemeClr val="dk2"/>
            </a:solidFill>
            <a:prstDash val="solid"/>
            <a:round/>
            <a:headEnd type="none" w="med" len="med"/>
            <a:tailEnd type="triangle" w="med" len="med"/>
          </a:ln>
        </p:spPr>
      </p:cxnSp>
      <p:sp>
        <p:nvSpPr>
          <p:cNvPr id="9850" name="Google Shape;9850;p137"/>
          <p:cNvSpPr/>
          <p:nvPr/>
        </p:nvSpPr>
        <p:spPr>
          <a:xfrm>
            <a:off x="1104675" y="820700"/>
            <a:ext cx="741900" cy="339600"/>
          </a:xfrm>
          <a:prstGeom prst="parallelogram">
            <a:avLst>
              <a:gd name="adj" fmla="val 25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851" name="Google Shape;9851;p137"/>
          <p:cNvCxnSpPr/>
          <p:nvPr/>
        </p:nvCxnSpPr>
        <p:spPr>
          <a:xfrm>
            <a:off x="1959900" y="2559550"/>
            <a:ext cx="468000" cy="468000"/>
          </a:xfrm>
          <a:prstGeom prst="straightConnector1">
            <a:avLst/>
          </a:prstGeom>
          <a:noFill/>
          <a:ln w="9525" cap="flat" cmpd="sng">
            <a:solidFill>
              <a:schemeClr val="dk2"/>
            </a:solidFill>
            <a:prstDash val="solid"/>
            <a:round/>
            <a:headEnd type="none" w="med" len="med"/>
            <a:tailEnd type="none" w="med" len="med"/>
          </a:ln>
        </p:spPr>
      </p:cxnSp>
      <p:cxnSp>
        <p:nvCxnSpPr>
          <p:cNvPr id="9852" name="Google Shape;9852;p137"/>
          <p:cNvCxnSpPr>
            <a:stCxn id="9830" idx="6"/>
            <a:endCxn id="9841" idx="2"/>
          </p:cNvCxnSpPr>
          <p:nvPr/>
        </p:nvCxnSpPr>
        <p:spPr>
          <a:xfrm>
            <a:off x="6113550" y="1563688"/>
            <a:ext cx="645600" cy="14931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856"/>
        <p:cNvGrpSpPr/>
        <p:nvPr/>
      </p:nvGrpSpPr>
      <p:grpSpPr>
        <a:xfrm>
          <a:off x="0" y="0"/>
          <a:ext cx="0" cy="0"/>
          <a:chOff x="0" y="0"/>
          <a:chExt cx="0" cy="0"/>
        </a:xfrm>
      </p:grpSpPr>
      <p:grpSp>
        <p:nvGrpSpPr>
          <p:cNvPr id="9857" name="Google Shape;9857;p138"/>
          <p:cNvGrpSpPr/>
          <p:nvPr/>
        </p:nvGrpSpPr>
        <p:grpSpPr>
          <a:xfrm>
            <a:off x="503400" y="51000"/>
            <a:ext cx="3166500" cy="4872550"/>
            <a:chOff x="503400" y="51000"/>
            <a:chExt cx="3166500" cy="4872550"/>
          </a:xfrm>
        </p:grpSpPr>
        <p:sp>
          <p:nvSpPr>
            <p:cNvPr id="9858" name="Google Shape;9858;p138"/>
            <p:cNvSpPr/>
            <p:nvPr/>
          </p:nvSpPr>
          <p:spPr>
            <a:xfrm rot="-5400000">
              <a:off x="1753913"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9859" name="Google Shape;9859;p138"/>
            <p:cNvSpPr/>
            <p:nvPr/>
          </p:nvSpPr>
          <p:spPr>
            <a:xfrm rot="-5400000">
              <a:off x="2502700"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9860" name="Google Shape;9860;p138"/>
            <p:cNvSpPr/>
            <p:nvPr/>
          </p:nvSpPr>
          <p:spPr>
            <a:xfrm rot="-5400000">
              <a:off x="1005125"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9861" name="Google Shape;9861;p138"/>
            <p:cNvSpPr/>
            <p:nvPr/>
          </p:nvSpPr>
          <p:spPr>
            <a:xfrm rot="-5400000">
              <a:off x="2134925"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9862" name="Google Shape;9862;p138"/>
            <p:cNvSpPr/>
            <p:nvPr/>
          </p:nvSpPr>
          <p:spPr>
            <a:xfrm rot="-5400000">
              <a:off x="2883713"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9863" name="Google Shape;9863;p138"/>
            <p:cNvSpPr/>
            <p:nvPr/>
          </p:nvSpPr>
          <p:spPr>
            <a:xfrm rot="-5400000">
              <a:off x="1309938"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9864" name="Google Shape;9864;p138"/>
            <p:cNvCxnSpPr>
              <a:stCxn id="9860" idx="6"/>
              <a:endCxn id="9861" idx="2"/>
            </p:cNvCxnSpPr>
            <p:nvPr/>
          </p:nvCxnSpPr>
          <p:spPr>
            <a:xfrm rot="10800000" flipH="1">
              <a:off x="1371125" y="2946050"/>
              <a:ext cx="1129800" cy="678900"/>
            </a:xfrm>
            <a:prstGeom prst="straightConnector1">
              <a:avLst/>
            </a:prstGeom>
            <a:noFill/>
            <a:ln w="9525" cap="flat" cmpd="sng">
              <a:solidFill>
                <a:srgbClr val="FF0000"/>
              </a:solidFill>
              <a:prstDash val="solid"/>
              <a:round/>
              <a:headEnd type="none" w="med" len="med"/>
              <a:tailEnd type="triangle" w="med" len="med"/>
            </a:ln>
          </p:spPr>
        </p:cxnSp>
        <p:cxnSp>
          <p:nvCxnSpPr>
            <p:cNvPr id="9865" name="Google Shape;9865;p138"/>
            <p:cNvCxnSpPr>
              <a:stCxn id="9860" idx="6"/>
              <a:endCxn id="9863" idx="2"/>
            </p:cNvCxnSpPr>
            <p:nvPr/>
          </p:nvCxnSpPr>
          <p:spPr>
            <a:xfrm rot="10800000" flipH="1">
              <a:off x="1371125" y="2946050"/>
              <a:ext cx="304800" cy="678900"/>
            </a:xfrm>
            <a:prstGeom prst="straightConnector1">
              <a:avLst/>
            </a:prstGeom>
            <a:noFill/>
            <a:ln w="9525" cap="flat" cmpd="sng">
              <a:solidFill>
                <a:srgbClr val="FF0000"/>
              </a:solidFill>
              <a:prstDash val="solid"/>
              <a:round/>
              <a:headEnd type="none" w="med" len="med"/>
              <a:tailEnd type="triangle" w="med" len="med"/>
            </a:ln>
          </p:spPr>
        </p:cxnSp>
        <p:cxnSp>
          <p:nvCxnSpPr>
            <p:cNvPr id="9866" name="Google Shape;9866;p138"/>
            <p:cNvCxnSpPr>
              <a:stCxn id="9860" idx="6"/>
              <a:endCxn id="9862" idx="2"/>
            </p:cNvCxnSpPr>
            <p:nvPr/>
          </p:nvCxnSpPr>
          <p:spPr>
            <a:xfrm rot="10800000" flipH="1">
              <a:off x="1371125" y="2946050"/>
              <a:ext cx="1878600" cy="678900"/>
            </a:xfrm>
            <a:prstGeom prst="straightConnector1">
              <a:avLst/>
            </a:prstGeom>
            <a:noFill/>
            <a:ln w="9525" cap="flat" cmpd="sng">
              <a:solidFill>
                <a:srgbClr val="FF0000"/>
              </a:solidFill>
              <a:prstDash val="solid"/>
              <a:round/>
              <a:headEnd type="none" w="med" len="med"/>
              <a:tailEnd type="triangle" w="med" len="med"/>
            </a:ln>
          </p:spPr>
        </p:cxnSp>
        <p:cxnSp>
          <p:nvCxnSpPr>
            <p:cNvPr id="9867" name="Google Shape;9867;p138"/>
            <p:cNvCxnSpPr>
              <a:stCxn id="9858" idx="6"/>
              <a:endCxn id="9863" idx="2"/>
            </p:cNvCxnSpPr>
            <p:nvPr/>
          </p:nvCxnSpPr>
          <p:spPr>
            <a:xfrm rot="10800000">
              <a:off x="1675913" y="2946050"/>
              <a:ext cx="444000" cy="678900"/>
            </a:xfrm>
            <a:prstGeom prst="straightConnector1">
              <a:avLst/>
            </a:prstGeom>
            <a:noFill/>
            <a:ln w="9525" cap="flat" cmpd="sng">
              <a:solidFill>
                <a:srgbClr val="FF0000"/>
              </a:solidFill>
              <a:prstDash val="solid"/>
              <a:round/>
              <a:headEnd type="none" w="med" len="med"/>
              <a:tailEnd type="triangle" w="med" len="med"/>
            </a:ln>
          </p:spPr>
        </p:cxnSp>
        <p:cxnSp>
          <p:nvCxnSpPr>
            <p:cNvPr id="9868" name="Google Shape;9868;p138"/>
            <p:cNvCxnSpPr>
              <a:stCxn id="9858" idx="6"/>
              <a:endCxn id="9861" idx="2"/>
            </p:cNvCxnSpPr>
            <p:nvPr/>
          </p:nvCxnSpPr>
          <p:spPr>
            <a:xfrm rot="10800000" flipH="1">
              <a:off x="2119913" y="2946050"/>
              <a:ext cx="381000" cy="678900"/>
            </a:xfrm>
            <a:prstGeom prst="straightConnector1">
              <a:avLst/>
            </a:prstGeom>
            <a:noFill/>
            <a:ln w="9525" cap="flat" cmpd="sng">
              <a:solidFill>
                <a:srgbClr val="FF0000"/>
              </a:solidFill>
              <a:prstDash val="solid"/>
              <a:round/>
              <a:headEnd type="none" w="med" len="med"/>
              <a:tailEnd type="triangle" w="med" len="med"/>
            </a:ln>
          </p:spPr>
        </p:cxnSp>
        <p:cxnSp>
          <p:nvCxnSpPr>
            <p:cNvPr id="9869" name="Google Shape;9869;p138"/>
            <p:cNvCxnSpPr>
              <a:stCxn id="9858" idx="6"/>
              <a:endCxn id="9862" idx="2"/>
            </p:cNvCxnSpPr>
            <p:nvPr/>
          </p:nvCxnSpPr>
          <p:spPr>
            <a:xfrm rot="10800000" flipH="1">
              <a:off x="2119913" y="2946050"/>
              <a:ext cx="1129800" cy="678900"/>
            </a:xfrm>
            <a:prstGeom prst="straightConnector1">
              <a:avLst/>
            </a:prstGeom>
            <a:noFill/>
            <a:ln w="9525" cap="flat" cmpd="sng">
              <a:solidFill>
                <a:srgbClr val="FF0000"/>
              </a:solidFill>
              <a:prstDash val="solid"/>
              <a:round/>
              <a:headEnd type="none" w="med" len="med"/>
              <a:tailEnd type="triangle" w="med" len="med"/>
            </a:ln>
          </p:spPr>
        </p:cxnSp>
        <p:cxnSp>
          <p:nvCxnSpPr>
            <p:cNvPr id="9870" name="Google Shape;9870;p138"/>
            <p:cNvCxnSpPr>
              <a:stCxn id="9859" idx="6"/>
              <a:endCxn id="9863" idx="2"/>
            </p:cNvCxnSpPr>
            <p:nvPr/>
          </p:nvCxnSpPr>
          <p:spPr>
            <a:xfrm rot="10800000">
              <a:off x="1675900" y="2946050"/>
              <a:ext cx="1192800" cy="678900"/>
            </a:xfrm>
            <a:prstGeom prst="straightConnector1">
              <a:avLst/>
            </a:prstGeom>
            <a:noFill/>
            <a:ln w="9525" cap="flat" cmpd="sng">
              <a:solidFill>
                <a:srgbClr val="FF0000"/>
              </a:solidFill>
              <a:prstDash val="solid"/>
              <a:round/>
              <a:headEnd type="none" w="med" len="med"/>
              <a:tailEnd type="triangle" w="med" len="med"/>
            </a:ln>
          </p:spPr>
        </p:cxnSp>
        <p:cxnSp>
          <p:nvCxnSpPr>
            <p:cNvPr id="9871" name="Google Shape;9871;p138"/>
            <p:cNvCxnSpPr>
              <a:stCxn id="9859" idx="6"/>
              <a:endCxn id="9861" idx="2"/>
            </p:cNvCxnSpPr>
            <p:nvPr/>
          </p:nvCxnSpPr>
          <p:spPr>
            <a:xfrm rot="10800000">
              <a:off x="2500900" y="2946050"/>
              <a:ext cx="367800" cy="678900"/>
            </a:xfrm>
            <a:prstGeom prst="straightConnector1">
              <a:avLst/>
            </a:prstGeom>
            <a:noFill/>
            <a:ln w="9525" cap="flat" cmpd="sng">
              <a:solidFill>
                <a:srgbClr val="FF0000"/>
              </a:solidFill>
              <a:prstDash val="solid"/>
              <a:round/>
              <a:headEnd type="none" w="med" len="med"/>
              <a:tailEnd type="triangle" w="med" len="med"/>
            </a:ln>
          </p:spPr>
        </p:cxnSp>
        <p:cxnSp>
          <p:nvCxnSpPr>
            <p:cNvPr id="9872" name="Google Shape;9872;p138"/>
            <p:cNvCxnSpPr>
              <a:stCxn id="9859" idx="6"/>
              <a:endCxn id="9862" idx="2"/>
            </p:cNvCxnSpPr>
            <p:nvPr/>
          </p:nvCxnSpPr>
          <p:spPr>
            <a:xfrm rot="10800000" flipH="1">
              <a:off x="2868700" y="2946050"/>
              <a:ext cx="381000" cy="678900"/>
            </a:xfrm>
            <a:prstGeom prst="straightConnector1">
              <a:avLst/>
            </a:prstGeom>
            <a:noFill/>
            <a:ln w="9525" cap="flat" cmpd="sng">
              <a:solidFill>
                <a:srgbClr val="FF0000"/>
              </a:solidFill>
              <a:prstDash val="solid"/>
              <a:round/>
              <a:headEnd type="none" w="med" len="med"/>
              <a:tailEnd type="triangle" w="med" len="med"/>
            </a:ln>
          </p:spPr>
        </p:cxnSp>
        <p:sp>
          <p:nvSpPr>
            <p:cNvPr id="9873" name="Google Shape;9873;p138"/>
            <p:cNvSpPr/>
            <p:nvPr/>
          </p:nvSpPr>
          <p:spPr>
            <a:xfrm rot="-5400000">
              <a:off x="1314263" y="85185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9874" name="Google Shape;9874;p138"/>
            <p:cNvSpPr/>
            <p:nvPr/>
          </p:nvSpPr>
          <p:spPr>
            <a:xfrm rot="-5400000">
              <a:off x="2117363" y="85185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a:effectLst>
              <a:outerShdw dist="19050" dir="5100000" algn="bl" rotWithShape="0">
                <a:srgbClr val="FF0000">
                  <a:alpha val="89000"/>
                </a:srgbClr>
              </a:outerShdw>
            </a:effectLst>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9875" name="Google Shape;9875;p138"/>
            <p:cNvCxnSpPr>
              <a:stCxn id="9863" idx="6"/>
              <a:endCxn id="9873" idx="2"/>
            </p:cNvCxnSpPr>
            <p:nvPr/>
          </p:nvCxnSpPr>
          <p:spPr>
            <a:xfrm rot="10800000" flipH="1">
              <a:off x="1675938" y="1568350"/>
              <a:ext cx="4200" cy="645600"/>
            </a:xfrm>
            <a:prstGeom prst="straightConnector1">
              <a:avLst/>
            </a:prstGeom>
            <a:noFill/>
            <a:ln w="9525" cap="flat" cmpd="sng">
              <a:solidFill>
                <a:schemeClr val="dk2"/>
              </a:solidFill>
              <a:prstDash val="solid"/>
              <a:round/>
              <a:headEnd type="none" w="med" len="med"/>
              <a:tailEnd type="triangle" w="med" len="med"/>
            </a:ln>
          </p:spPr>
        </p:cxnSp>
        <p:cxnSp>
          <p:nvCxnSpPr>
            <p:cNvPr id="9876" name="Google Shape;9876;p138"/>
            <p:cNvCxnSpPr>
              <a:stCxn id="9863" idx="6"/>
              <a:endCxn id="9874" idx="2"/>
            </p:cNvCxnSpPr>
            <p:nvPr/>
          </p:nvCxnSpPr>
          <p:spPr>
            <a:xfrm rot="10800000" flipH="1">
              <a:off x="1675938" y="1568350"/>
              <a:ext cx="807300" cy="645600"/>
            </a:xfrm>
            <a:prstGeom prst="straightConnector1">
              <a:avLst/>
            </a:prstGeom>
            <a:noFill/>
            <a:ln w="9525" cap="flat" cmpd="sng">
              <a:solidFill>
                <a:srgbClr val="FF0000"/>
              </a:solidFill>
              <a:prstDash val="solid"/>
              <a:round/>
              <a:headEnd type="none" w="med" len="med"/>
              <a:tailEnd type="triangle" w="med" len="med"/>
            </a:ln>
          </p:spPr>
        </p:cxnSp>
        <p:cxnSp>
          <p:nvCxnSpPr>
            <p:cNvPr id="9877" name="Google Shape;9877;p138"/>
            <p:cNvCxnSpPr>
              <a:stCxn id="9861" idx="6"/>
              <a:endCxn id="9873" idx="2"/>
            </p:cNvCxnSpPr>
            <p:nvPr/>
          </p:nvCxnSpPr>
          <p:spPr>
            <a:xfrm rot="10800000">
              <a:off x="1680125" y="1568350"/>
              <a:ext cx="820800" cy="645600"/>
            </a:xfrm>
            <a:prstGeom prst="straightConnector1">
              <a:avLst/>
            </a:prstGeom>
            <a:noFill/>
            <a:ln w="9525" cap="flat" cmpd="sng">
              <a:solidFill>
                <a:schemeClr val="dk2"/>
              </a:solidFill>
              <a:prstDash val="solid"/>
              <a:round/>
              <a:headEnd type="none" w="med" len="med"/>
              <a:tailEnd type="triangle" w="med" len="med"/>
            </a:ln>
          </p:spPr>
        </p:cxnSp>
        <p:cxnSp>
          <p:nvCxnSpPr>
            <p:cNvPr id="9878" name="Google Shape;9878;p138"/>
            <p:cNvCxnSpPr>
              <a:stCxn id="9861" idx="6"/>
              <a:endCxn id="9874" idx="2"/>
            </p:cNvCxnSpPr>
            <p:nvPr/>
          </p:nvCxnSpPr>
          <p:spPr>
            <a:xfrm rot="10800000">
              <a:off x="2483225" y="1568350"/>
              <a:ext cx="17700" cy="645600"/>
            </a:xfrm>
            <a:prstGeom prst="straightConnector1">
              <a:avLst/>
            </a:prstGeom>
            <a:noFill/>
            <a:ln w="9525" cap="flat" cmpd="sng">
              <a:solidFill>
                <a:srgbClr val="FF0000"/>
              </a:solidFill>
              <a:prstDash val="solid"/>
              <a:round/>
              <a:headEnd type="none" w="med" len="med"/>
              <a:tailEnd type="triangle" w="med" len="med"/>
            </a:ln>
          </p:spPr>
        </p:cxnSp>
        <p:cxnSp>
          <p:nvCxnSpPr>
            <p:cNvPr id="9879" name="Google Shape;9879;p138"/>
            <p:cNvCxnSpPr>
              <a:stCxn id="9862" idx="6"/>
              <a:endCxn id="9873" idx="2"/>
            </p:cNvCxnSpPr>
            <p:nvPr/>
          </p:nvCxnSpPr>
          <p:spPr>
            <a:xfrm rot="10800000">
              <a:off x="1680413" y="1568350"/>
              <a:ext cx="1569300" cy="645600"/>
            </a:xfrm>
            <a:prstGeom prst="straightConnector1">
              <a:avLst/>
            </a:prstGeom>
            <a:noFill/>
            <a:ln w="9525" cap="flat" cmpd="sng">
              <a:solidFill>
                <a:schemeClr val="dk2"/>
              </a:solidFill>
              <a:prstDash val="solid"/>
              <a:round/>
              <a:headEnd type="none" w="med" len="med"/>
              <a:tailEnd type="triangle" w="med" len="med"/>
            </a:ln>
          </p:spPr>
        </p:cxnSp>
        <p:cxnSp>
          <p:nvCxnSpPr>
            <p:cNvPr id="9880" name="Google Shape;9880;p138"/>
            <p:cNvCxnSpPr>
              <a:stCxn id="9862" idx="6"/>
              <a:endCxn id="9874" idx="2"/>
            </p:cNvCxnSpPr>
            <p:nvPr/>
          </p:nvCxnSpPr>
          <p:spPr>
            <a:xfrm rot="10800000">
              <a:off x="2483513" y="1568350"/>
              <a:ext cx="766200" cy="645600"/>
            </a:xfrm>
            <a:prstGeom prst="straightConnector1">
              <a:avLst/>
            </a:prstGeom>
            <a:noFill/>
            <a:ln w="9525" cap="flat" cmpd="sng">
              <a:solidFill>
                <a:srgbClr val="FF0000"/>
              </a:solidFill>
              <a:prstDash val="solid"/>
              <a:round/>
              <a:headEnd type="none" w="med" len="med"/>
              <a:tailEnd type="triangle" w="med" len="med"/>
            </a:ln>
          </p:spPr>
        </p:cxnSp>
        <p:cxnSp>
          <p:nvCxnSpPr>
            <p:cNvPr id="9881" name="Google Shape;9881;p138"/>
            <p:cNvCxnSpPr>
              <a:stCxn id="9873" idx="6"/>
            </p:cNvCxnSpPr>
            <p:nvPr/>
          </p:nvCxnSpPr>
          <p:spPr>
            <a:xfrm rot="10800000" flipH="1">
              <a:off x="1680263" y="87600"/>
              <a:ext cx="12300" cy="748800"/>
            </a:xfrm>
            <a:prstGeom prst="straightConnector1">
              <a:avLst/>
            </a:prstGeom>
            <a:noFill/>
            <a:ln w="9525" cap="flat" cmpd="sng">
              <a:solidFill>
                <a:schemeClr val="dk2"/>
              </a:solidFill>
              <a:prstDash val="solid"/>
              <a:round/>
              <a:headEnd type="none" w="med" len="med"/>
              <a:tailEnd type="triangle" w="med" len="med"/>
            </a:ln>
          </p:spPr>
        </p:cxnSp>
        <p:cxnSp>
          <p:nvCxnSpPr>
            <p:cNvPr id="9882" name="Google Shape;9882;p138"/>
            <p:cNvCxnSpPr>
              <a:stCxn id="9874" idx="6"/>
            </p:cNvCxnSpPr>
            <p:nvPr/>
          </p:nvCxnSpPr>
          <p:spPr>
            <a:xfrm rot="10800000">
              <a:off x="2480663" y="51000"/>
              <a:ext cx="2700" cy="785400"/>
            </a:xfrm>
            <a:prstGeom prst="straightConnector1">
              <a:avLst/>
            </a:prstGeom>
            <a:noFill/>
            <a:ln w="9525" cap="flat" cmpd="sng">
              <a:solidFill>
                <a:schemeClr val="dk2"/>
              </a:solidFill>
              <a:prstDash val="solid"/>
              <a:round/>
              <a:headEnd type="none" w="med" len="med"/>
              <a:tailEnd type="triangle" w="med" len="med"/>
            </a:ln>
          </p:spPr>
        </p:cxnSp>
        <p:sp>
          <p:nvSpPr>
            <p:cNvPr id="9883" name="Google Shape;9883;p138"/>
            <p:cNvSpPr/>
            <p:nvPr/>
          </p:nvSpPr>
          <p:spPr>
            <a:xfrm rot="-5400000">
              <a:off x="547938"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9884" name="Google Shape;9884;p138"/>
            <p:cNvCxnSpPr>
              <a:stCxn id="9860" idx="6"/>
              <a:endCxn id="9883" idx="2"/>
            </p:cNvCxnSpPr>
            <p:nvPr/>
          </p:nvCxnSpPr>
          <p:spPr>
            <a:xfrm rot="10800000">
              <a:off x="913925" y="2946050"/>
              <a:ext cx="457200" cy="678900"/>
            </a:xfrm>
            <a:prstGeom prst="straightConnector1">
              <a:avLst/>
            </a:prstGeom>
            <a:noFill/>
            <a:ln w="9525" cap="flat" cmpd="sng">
              <a:solidFill>
                <a:srgbClr val="FF0000"/>
              </a:solidFill>
              <a:prstDash val="solid"/>
              <a:round/>
              <a:headEnd type="none" w="med" len="med"/>
              <a:tailEnd type="triangle" w="med" len="med"/>
            </a:ln>
          </p:spPr>
        </p:cxnSp>
        <p:cxnSp>
          <p:nvCxnSpPr>
            <p:cNvPr id="9885" name="Google Shape;9885;p138"/>
            <p:cNvCxnSpPr>
              <a:stCxn id="9858" idx="6"/>
              <a:endCxn id="9883" idx="2"/>
            </p:cNvCxnSpPr>
            <p:nvPr/>
          </p:nvCxnSpPr>
          <p:spPr>
            <a:xfrm rot="10800000">
              <a:off x="913913" y="2946050"/>
              <a:ext cx="1206000" cy="678900"/>
            </a:xfrm>
            <a:prstGeom prst="straightConnector1">
              <a:avLst/>
            </a:prstGeom>
            <a:noFill/>
            <a:ln w="9525" cap="flat" cmpd="sng">
              <a:solidFill>
                <a:srgbClr val="FF0000"/>
              </a:solidFill>
              <a:prstDash val="solid"/>
              <a:round/>
              <a:headEnd type="none" w="med" len="med"/>
              <a:tailEnd type="triangle" w="med" len="med"/>
            </a:ln>
          </p:spPr>
        </p:cxnSp>
        <p:cxnSp>
          <p:nvCxnSpPr>
            <p:cNvPr id="9886" name="Google Shape;9886;p138"/>
            <p:cNvCxnSpPr>
              <a:stCxn id="9859" idx="6"/>
              <a:endCxn id="9883" idx="2"/>
            </p:cNvCxnSpPr>
            <p:nvPr/>
          </p:nvCxnSpPr>
          <p:spPr>
            <a:xfrm rot="10800000">
              <a:off x="913900" y="2946050"/>
              <a:ext cx="1954800" cy="678900"/>
            </a:xfrm>
            <a:prstGeom prst="straightConnector1">
              <a:avLst/>
            </a:prstGeom>
            <a:noFill/>
            <a:ln w="9525" cap="flat" cmpd="sng">
              <a:solidFill>
                <a:srgbClr val="FF0000"/>
              </a:solidFill>
              <a:prstDash val="solid"/>
              <a:round/>
              <a:headEnd type="none" w="med" len="med"/>
              <a:tailEnd type="triangle" w="med" len="med"/>
            </a:ln>
          </p:spPr>
        </p:cxnSp>
        <p:cxnSp>
          <p:nvCxnSpPr>
            <p:cNvPr id="9887" name="Google Shape;9887;p138"/>
            <p:cNvCxnSpPr>
              <a:stCxn id="9883" idx="6"/>
              <a:endCxn id="9873" idx="2"/>
            </p:cNvCxnSpPr>
            <p:nvPr/>
          </p:nvCxnSpPr>
          <p:spPr>
            <a:xfrm rot="10800000" flipH="1">
              <a:off x="913938" y="1568350"/>
              <a:ext cx="766200" cy="645600"/>
            </a:xfrm>
            <a:prstGeom prst="straightConnector1">
              <a:avLst/>
            </a:prstGeom>
            <a:noFill/>
            <a:ln w="9525" cap="flat" cmpd="sng">
              <a:solidFill>
                <a:schemeClr val="dk2"/>
              </a:solidFill>
              <a:prstDash val="solid"/>
              <a:round/>
              <a:headEnd type="none" w="med" len="med"/>
              <a:tailEnd type="triangle" w="med" len="med"/>
            </a:ln>
          </p:spPr>
        </p:cxnSp>
        <p:sp>
          <p:nvSpPr>
            <p:cNvPr id="9888" name="Google Shape;9888;p138"/>
            <p:cNvSpPr/>
            <p:nvPr/>
          </p:nvSpPr>
          <p:spPr>
            <a:xfrm>
              <a:off x="503400" y="2181425"/>
              <a:ext cx="3166500" cy="8166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9" name="Google Shape;9889;p138"/>
            <p:cNvSpPr/>
            <p:nvPr/>
          </p:nvSpPr>
          <p:spPr>
            <a:xfrm>
              <a:off x="948450" y="3596800"/>
              <a:ext cx="2341800" cy="8166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890" name="Google Shape;9890;p138"/>
            <p:cNvCxnSpPr>
              <a:endCxn id="9874" idx="2"/>
            </p:cNvCxnSpPr>
            <p:nvPr/>
          </p:nvCxnSpPr>
          <p:spPr>
            <a:xfrm rot="10800000" flipH="1">
              <a:off x="933863" y="1568400"/>
              <a:ext cx="1549500" cy="634800"/>
            </a:xfrm>
            <a:prstGeom prst="straightConnector1">
              <a:avLst/>
            </a:prstGeom>
            <a:noFill/>
            <a:ln w="9525" cap="flat" cmpd="sng">
              <a:solidFill>
                <a:srgbClr val="FF0000"/>
              </a:solidFill>
              <a:prstDash val="solid"/>
              <a:round/>
              <a:headEnd type="none" w="med" len="med"/>
              <a:tailEnd type="triangle" w="med" len="med"/>
            </a:ln>
          </p:spPr>
        </p:cxnSp>
        <p:sp>
          <p:nvSpPr>
            <p:cNvPr id="9891" name="Google Shape;9891;p138"/>
            <p:cNvSpPr txBox="1"/>
            <p:nvPr/>
          </p:nvSpPr>
          <p:spPr>
            <a:xfrm>
              <a:off x="766050" y="4523350"/>
              <a:ext cx="2706600" cy="4002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AutoNum type="alphaLcParenBoth"/>
              </a:pPr>
              <a:r>
                <a:rPr lang="en"/>
                <a:t>Retraining w/o expansion</a:t>
              </a:r>
              <a:endParaRPr/>
            </a:p>
          </p:txBody>
        </p:sp>
        <p:sp>
          <p:nvSpPr>
            <p:cNvPr id="9892" name="Google Shape;9892;p138"/>
            <p:cNvSpPr txBox="1"/>
            <p:nvPr/>
          </p:nvSpPr>
          <p:spPr>
            <a:xfrm>
              <a:off x="1276750" y="248050"/>
              <a:ext cx="554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t-1</a:t>
              </a:r>
              <a:endParaRPr/>
            </a:p>
          </p:txBody>
        </p:sp>
        <p:sp>
          <p:nvSpPr>
            <p:cNvPr id="9893" name="Google Shape;9893;p138"/>
            <p:cNvSpPr txBox="1"/>
            <p:nvPr/>
          </p:nvSpPr>
          <p:spPr>
            <a:xfrm>
              <a:off x="2495950" y="248050"/>
              <a:ext cx="5544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t</a:t>
              </a:r>
              <a:endParaRPr/>
            </a:p>
            <a:p>
              <a:pPr marL="0" lvl="0" indent="0" algn="l" rtl="0">
                <a:spcBef>
                  <a:spcPts val="0"/>
                </a:spcBef>
                <a:spcAft>
                  <a:spcPts val="0"/>
                </a:spcAft>
                <a:buNone/>
              </a:pPr>
              <a:endParaRPr/>
            </a:p>
          </p:txBody>
        </p:sp>
      </p:gr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897"/>
        <p:cNvGrpSpPr/>
        <p:nvPr/>
      </p:nvGrpSpPr>
      <p:grpSpPr>
        <a:xfrm>
          <a:off x="0" y="0"/>
          <a:ext cx="0" cy="0"/>
          <a:chOff x="0" y="0"/>
          <a:chExt cx="0" cy="0"/>
        </a:xfrm>
      </p:grpSpPr>
      <p:sp>
        <p:nvSpPr>
          <p:cNvPr id="9898" name="Google Shape;9898;p139"/>
          <p:cNvSpPr/>
          <p:nvPr/>
        </p:nvSpPr>
        <p:spPr>
          <a:xfrm rot="-5400000">
            <a:off x="2287313"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9899" name="Google Shape;9899;p139"/>
          <p:cNvSpPr/>
          <p:nvPr/>
        </p:nvSpPr>
        <p:spPr>
          <a:xfrm rot="-5400000">
            <a:off x="3036100"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9900" name="Google Shape;9900;p139"/>
          <p:cNvSpPr/>
          <p:nvPr/>
        </p:nvSpPr>
        <p:spPr>
          <a:xfrm rot="-5400000">
            <a:off x="1538525"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9901" name="Google Shape;9901;p139"/>
          <p:cNvSpPr/>
          <p:nvPr/>
        </p:nvSpPr>
        <p:spPr>
          <a:xfrm rot="-5400000">
            <a:off x="2134925"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9902" name="Google Shape;9902;p139"/>
          <p:cNvSpPr/>
          <p:nvPr/>
        </p:nvSpPr>
        <p:spPr>
          <a:xfrm rot="-5400000">
            <a:off x="3036113"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sp>
        <p:nvSpPr>
          <p:cNvPr id="9903" name="Google Shape;9903;p139"/>
          <p:cNvSpPr/>
          <p:nvPr/>
        </p:nvSpPr>
        <p:spPr>
          <a:xfrm rot="-5400000">
            <a:off x="1386138"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9904" name="Google Shape;9904;p139"/>
          <p:cNvCxnSpPr>
            <a:stCxn id="9900" idx="6"/>
            <a:endCxn id="9901" idx="2"/>
          </p:cNvCxnSpPr>
          <p:nvPr/>
        </p:nvCxnSpPr>
        <p:spPr>
          <a:xfrm rot="10800000" flipH="1">
            <a:off x="1904525" y="2946050"/>
            <a:ext cx="596400" cy="678900"/>
          </a:xfrm>
          <a:prstGeom prst="straightConnector1">
            <a:avLst/>
          </a:prstGeom>
          <a:noFill/>
          <a:ln w="9525" cap="flat" cmpd="sng">
            <a:solidFill>
              <a:schemeClr val="dk2"/>
            </a:solidFill>
            <a:prstDash val="solid"/>
            <a:round/>
            <a:headEnd type="none" w="med" len="med"/>
            <a:tailEnd type="triangle" w="med" len="med"/>
          </a:ln>
        </p:spPr>
      </p:cxnSp>
      <p:cxnSp>
        <p:nvCxnSpPr>
          <p:cNvPr id="9905" name="Google Shape;9905;p139"/>
          <p:cNvCxnSpPr>
            <a:stCxn id="9900" idx="6"/>
            <a:endCxn id="9903" idx="2"/>
          </p:cNvCxnSpPr>
          <p:nvPr/>
        </p:nvCxnSpPr>
        <p:spPr>
          <a:xfrm rot="10800000">
            <a:off x="1752125" y="2946050"/>
            <a:ext cx="152400" cy="678900"/>
          </a:xfrm>
          <a:prstGeom prst="straightConnector1">
            <a:avLst/>
          </a:prstGeom>
          <a:noFill/>
          <a:ln w="9525" cap="flat" cmpd="sng">
            <a:solidFill>
              <a:schemeClr val="dk2"/>
            </a:solidFill>
            <a:prstDash val="solid"/>
            <a:round/>
            <a:headEnd type="none" w="med" len="med"/>
            <a:tailEnd type="triangle" w="med" len="med"/>
          </a:ln>
        </p:spPr>
      </p:cxnSp>
      <p:cxnSp>
        <p:nvCxnSpPr>
          <p:cNvPr id="9906" name="Google Shape;9906;p139"/>
          <p:cNvCxnSpPr>
            <a:stCxn id="9900" idx="6"/>
            <a:endCxn id="9902" idx="2"/>
          </p:cNvCxnSpPr>
          <p:nvPr/>
        </p:nvCxnSpPr>
        <p:spPr>
          <a:xfrm rot="10800000" flipH="1">
            <a:off x="1904525" y="2946050"/>
            <a:ext cx="1497600" cy="678900"/>
          </a:xfrm>
          <a:prstGeom prst="straightConnector1">
            <a:avLst/>
          </a:prstGeom>
          <a:noFill/>
          <a:ln w="9525" cap="flat" cmpd="sng">
            <a:solidFill>
              <a:srgbClr val="FF0000"/>
            </a:solidFill>
            <a:prstDash val="solid"/>
            <a:round/>
            <a:headEnd type="none" w="med" len="med"/>
            <a:tailEnd type="triangle" w="med" len="med"/>
          </a:ln>
        </p:spPr>
      </p:cxnSp>
      <p:cxnSp>
        <p:nvCxnSpPr>
          <p:cNvPr id="9907" name="Google Shape;9907;p139"/>
          <p:cNvCxnSpPr>
            <a:stCxn id="9898" idx="6"/>
            <a:endCxn id="9903" idx="2"/>
          </p:cNvCxnSpPr>
          <p:nvPr/>
        </p:nvCxnSpPr>
        <p:spPr>
          <a:xfrm rot="10800000">
            <a:off x="1752113" y="2946050"/>
            <a:ext cx="901200" cy="678900"/>
          </a:xfrm>
          <a:prstGeom prst="straightConnector1">
            <a:avLst/>
          </a:prstGeom>
          <a:noFill/>
          <a:ln w="9525" cap="flat" cmpd="sng">
            <a:solidFill>
              <a:schemeClr val="dk2"/>
            </a:solidFill>
            <a:prstDash val="solid"/>
            <a:round/>
            <a:headEnd type="none" w="med" len="med"/>
            <a:tailEnd type="triangle" w="med" len="med"/>
          </a:ln>
        </p:spPr>
      </p:cxnSp>
      <p:cxnSp>
        <p:nvCxnSpPr>
          <p:cNvPr id="9908" name="Google Shape;9908;p139"/>
          <p:cNvCxnSpPr>
            <a:stCxn id="9898" idx="6"/>
            <a:endCxn id="9901" idx="2"/>
          </p:cNvCxnSpPr>
          <p:nvPr/>
        </p:nvCxnSpPr>
        <p:spPr>
          <a:xfrm rot="10800000">
            <a:off x="2500913" y="2946050"/>
            <a:ext cx="152400" cy="678900"/>
          </a:xfrm>
          <a:prstGeom prst="straightConnector1">
            <a:avLst/>
          </a:prstGeom>
          <a:noFill/>
          <a:ln w="9525" cap="flat" cmpd="sng">
            <a:solidFill>
              <a:schemeClr val="dk2"/>
            </a:solidFill>
            <a:prstDash val="solid"/>
            <a:round/>
            <a:headEnd type="none" w="med" len="med"/>
            <a:tailEnd type="triangle" w="med" len="med"/>
          </a:ln>
        </p:spPr>
      </p:cxnSp>
      <p:cxnSp>
        <p:nvCxnSpPr>
          <p:cNvPr id="9909" name="Google Shape;9909;p139"/>
          <p:cNvCxnSpPr>
            <a:stCxn id="9898" idx="6"/>
            <a:endCxn id="9902" idx="2"/>
          </p:cNvCxnSpPr>
          <p:nvPr/>
        </p:nvCxnSpPr>
        <p:spPr>
          <a:xfrm rot="10800000" flipH="1">
            <a:off x="2653313" y="2946050"/>
            <a:ext cx="748800" cy="678900"/>
          </a:xfrm>
          <a:prstGeom prst="straightConnector1">
            <a:avLst/>
          </a:prstGeom>
          <a:noFill/>
          <a:ln w="9525" cap="flat" cmpd="sng">
            <a:solidFill>
              <a:srgbClr val="FF0000"/>
            </a:solidFill>
            <a:prstDash val="solid"/>
            <a:round/>
            <a:headEnd type="none" w="med" len="med"/>
            <a:tailEnd type="triangle" w="med" len="med"/>
          </a:ln>
        </p:spPr>
      </p:cxnSp>
      <p:cxnSp>
        <p:nvCxnSpPr>
          <p:cNvPr id="9910" name="Google Shape;9910;p139"/>
          <p:cNvCxnSpPr>
            <a:stCxn id="9899" idx="6"/>
            <a:endCxn id="9903" idx="2"/>
          </p:cNvCxnSpPr>
          <p:nvPr/>
        </p:nvCxnSpPr>
        <p:spPr>
          <a:xfrm rot="10800000">
            <a:off x="1752100" y="2946050"/>
            <a:ext cx="1650000" cy="678900"/>
          </a:xfrm>
          <a:prstGeom prst="straightConnector1">
            <a:avLst/>
          </a:prstGeom>
          <a:noFill/>
          <a:ln w="9525" cap="flat" cmpd="sng">
            <a:solidFill>
              <a:schemeClr val="dk2"/>
            </a:solidFill>
            <a:prstDash val="solid"/>
            <a:round/>
            <a:headEnd type="none" w="med" len="med"/>
            <a:tailEnd type="triangle" w="med" len="med"/>
          </a:ln>
        </p:spPr>
      </p:cxnSp>
      <p:cxnSp>
        <p:nvCxnSpPr>
          <p:cNvPr id="9911" name="Google Shape;9911;p139"/>
          <p:cNvCxnSpPr>
            <a:stCxn id="9899" idx="6"/>
            <a:endCxn id="9901" idx="2"/>
          </p:cNvCxnSpPr>
          <p:nvPr/>
        </p:nvCxnSpPr>
        <p:spPr>
          <a:xfrm rot="10800000">
            <a:off x="2500900" y="2946050"/>
            <a:ext cx="901200" cy="678900"/>
          </a:xfrm>
          <a:prstGeom prst="straightConnector1">
            <a:avLst/>
          </a:prstGeom>
          <a:noFill/>
          <a:ln w="9525" cap="flat" cmpd="sng">
            <a:solidFill>
              <a:schemeClr val="dk2"/>
            </a:solidFill>
            <a:prstDash val="solid"/>
            <a:round/>
            <a:headEnd type="none" w="med" len="med"/>
            <a:tailEnd type="triangle" w="med" len="med"/>
          </a:ln>
        </p:spPr>
      </p:cxnSp>
      <p:cxnSp>
        <p:nvCxnSpPr>
          <p:cNvPr id="9912" name="Google Shape;9912;p139"/>
          <p:cNvCxnSpPr>
            <a:stCxn id="9899" idx="6"/>
            <a:endCxn id="9902" idx="2"/>
          </p:cNvCxnSpPr>
          <p:nvPr/>
        </p:nvCxnSpPr>
        <p:spPr>
          <a:xfrm rot="10800000">
            <a:off x="3402100" y="2946050"/>
            <a:ext cx="0" cy="678900"/>
          </a:xfrm>
          <a:prstGeom prst="straightConnector1">
            <a:avLst/>
          </a:prstGeom>
          <a:noFill/>
          <a:ln w="9525" cap="flat" cmpd="sng">
            <a:solidFill>
              <a:srgbClr val="FF0000"/>
            </a:solidFill>
            <a:prstDash val="solid"/>
            <a:round/>
            <a:headEnd type="none" w="med" len="med"/>
            <a:tailEnd type="triangle" w="med" len="med"/>
          </a:ln>
        </p:spPr>
      </p:cxnSp>
      <p:sp>
        <p:nvSpPr>
          <p:cNvPr id="9913" name="Google Shape;9913;p139"/>
          <p:cNvSpPr/>
          <p:nvPr/>
        </p:nvSpPr>
        <p:spPr>
          <a:xfrm rot="-5400000">
            <a:off x="1923863" y="85185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9914" name="Google Shape;9914;p139"/>
          <p:cNvSpPr/>
          <p:nvPr/>
        </p:nvSpPr>
        <p:spPr>
          <a:xfrm rot="-5400000">
            <a:off x="2726963" y="85185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a:effectLst>
            <a:outerShdw dist="19050" dir="5100000" algn="bl" rotWithShape="0">
              <a:srgbClr val="FF0000">
                <a:alpha val="89000"/>
              </a:srgbClr>
            </a:outerShdw>
          </a:effectLst>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9915" name="Google Shape;9915;p139"/>
          <p:cNvCxnSpPr>
            <a:stCxn id="9903" idx="6"/>
            <a:endCxn id="9913" idx="2"/>
          </p:cNvCxnSpPr>
          <p:nvPr/>
        </p:nvCxnSpPr>
        <p:spPr>
          <a:xfrm rot="10800000" flipH="1">
            <a:off x="1752138" y="1568350"/>
            <a:ext cx="537600" cy="645600"/>
          </a:xfrm>
          <a:prstGeom prst="straightConnector1">
            <a:avLst/>
          </a:prstGeom>
          <a:noFill/>
          <a:ln w="9525" cap="flat" cmpd="sng">
            <a:solidFill>
              <a:schemeClr val="dk2"/>
            </a:solidFill>
            <a:prstDash val="solid"/>
            <a:round/>
            <a:headEnd type="none" w="med" len="med"/>
            <a:tailEnd type="triangle" w="med" len="med"/>
          </a:ln>
        </p:spPr>
      </p:cxnSp>
      <p:cxnSp>
        <p:nvCxnSpPr>
          <p:cNvPr id="9916" name="Google Shape;9916;p139"/>
          <p:cNvCxnSpPr>
            <a:stCxn id="9903" idx="6"/>
            <a:endCxn id="9914" idx="2"/>
          </p:cNvCxnSpPr>
          <p:nvPr/>
        </p:nvCxnSpPr>
        <p:spPr>
          <a:xfrm rot="10800000" flipH="1">
            <a:off x="1752138" y="1568350"/>
            <a:ext cx="1340700" cy="645600"/>
          </a:xfrm>
          <a:prstGeom prst="straightConnector1">
            <a:avLst/>
          </a:prstGeom>
          <a:noFill/>
          <a:ln w="9525" cap="flat" cmpd="sng">
            <a:solidFill>
              <a:srgbClr val="FF0000"/>
            </a:solidFill>
            <a:prstDash val="solid"/>
            <a:round/>
            <a:headEnd type="none" w="med" len="med"/>
            <a:tailEnd type="triangle" w="med" len="med"/>
          </a:ln>
        </p:spPr>
      </p:cxnSp>
      <p:cxnSp>
        <p:nvCxnSpPr>
          <p:cNvPr id="9917" name="Google Shape;9917;p139"/>
          <p:cNvCxnSpPr>
            <a:stCxn id="9901" idx="6"/>
            <a:endCxn id="9913" idx="2"/>
          </p:cNvCxnSpPr>
          <p:nvPr/>
        </p:nvCxnSpPr>
        <p:spPr>
          <a:xfrm rot="10800000">
            <a:off x="2289725" y="1568350"/>
            <a:ext cx="211200" cy="645600"/>
          </a:xfrm>
          <a:prstGeom prst="straightConnector1">
            <a:avLst/>
          </a:prstGeom>
          <a:noFill/>
          <a:ln w="9525" cap="flat" cmpd="sng">
            <a:solidFill>
              <a:schemeClr val="dk2"/>
            </a:solidFill>
            <a:prstDash val="solid"/>
            <a:round/>
            <a:headEnd type="none" w="med" len="med"/>
            <a:tailEnd type="triangle" w="med" len="med"/>
          </a:ln>
        </p:spPr>
      </p:cxnSp>
      <p:cxnSp>
        <p:nvCxnSpPr>
          <p:cNvPr id="9918" name="Google Shape;9918;p139"/>
          <p:cNvCxnSpPr>
            <a:stCxn id="9901" idx="6"/>
            <a:endCxn id="9914" idx="2"/>
          </p:cNvCxnSpPr>
          <p:nvPr/>
        </p:nvCxnSpPr>
        <p:spPr>
          <a:xfrm rot="10800000" flipH="1">
            <a:off x="2500925" y="1568350"/>
            <a:ext cx="591900" cy="645600"/>
          </a:xfrm>
          <a:prstGeom prst="straightConnector1">
            <a:avLst/>
          </a:prstGeom>
          <a:noFill/>
          <a:ln w="9525" cap="flat" cmpd="sng">
            <a:solidFill>
              <a:srgbClr val="FF0000"/>
            </a:solidFill>
            <a:prstDash val="solid"/>
            <a:round/>
            <a:headEnd type="none" w="med" len="med"/>
            <a:tailEnd type="triangle" w="med" len="med"/>
          </a:ln>
        </p:spPr>
      </p:cxnSp>
      <p:cxnSp>
        <p:nvCxnSpPr>
          <p:cNvPr id="9919" name="Google Shape;9919;p139"/>
          <p:cNvCxnSpPr>
            <a:stCxn id="9902" idx="6"/>
            <a:endCxn id="9914" idx="2"/>
          </p:cNvCxnSpPr>
          <p:nvPr/>
        </p:nvCxnSpPr>
        <p:spPr>
          <a:xfrm rot="10800000">
            <a:off x="3093113" y="1568350"/>
            <a:ext cx="309000" cy="645600"/>
          </a:xfrm>
          <a:prstGeom prst="straightConnector1">
            <a:avLst/>
          </a:prstGeom>
          <a:noFill/>
          <a:ln w="9525" cap="flat" cmpd="sng">
            <a:solidFill>
              <a:srgbClr val="FF0000"/>
            </a:solidFill>
            <a:prstDash val="solid"/>
            <a:round/>
            <a:headEnd type="none" w="med" len="med"/>
            <a:tailEnd type="triangle" w="med" len="med"/>
          </a:ln>
        </p:spPr>
      </p:cxnSp>
      <p:cxnSp>
        <p:nvCxnSpPr>
          <p:cNvPr id="9920" name="Google Shape;9920;p139"/>
          <p:cNvCxnSpPr>
            <a:stCxn id="9913" idx="6"/>
          </p:cNvCxnSpPr>
          <p:nvPr/>
        </p:nvCxnSpPr>
        <p:spPr>
          <a:xfrm rot="10800000" flipH="1">
            <a:off x="2289863" y="87600"/>
            <a:ext cx="12300" cy="748800"/>
          </a:xfrm>
          <a:prstGeom prst="straightConnector1">
            <a:avLst/>
          </a:prstGeom>
          <a:noFill/>
          <a:ln w="9525" cap="flat" cmpd="sng">
            <a:solidFill>
              <a:schemeClr val="dk2"/>
            </a:solidFill>
            <a:prstDash val="solid"/>
            <a:round/>
            <a:headEnd type="none" w="med" len="med"/>
            <a:tailEnd type="triangle" w="med" len="med"/>
          </a:ln>
        </p:spPr>
      </p:cxnSp>
      <p:cxnSp>
        <p:nvCxnSpPr>
          <p:cNvPr id="9921" name="Google Shape;9921;p139"/>
          <p:cNvCxnSpPr>
            <a:stCxn id="9914" idx="6"/>
          </p:cNvCxnSpPr>
          <p:nvPr/>
        </p:nvCxnSpPr>
        <p:spPr>
          <a:xfrm rot="10800000" flipH="1">
            <a:off x="3092963" y="72900"/>
            <a:ext cx="300" cy="763500"/>
          </a:xfrm>
          <a:prstGeom prst="straightConnector1">
            <a:avLst/>
          </a:prstGeom>
          <a:noFill/>
          <a:ln w="9525" cap="flat" cmpd="sng">
            <a:solidFill>
              <a:schemeClr val="dk2"/>
            </a:solidFill>
            <a:prstDash val="solid"/>
            <a:round/>
            <a:headEnd type="none" w="med" len="med"/>
            <a:tailEnd type="triangle" w="med" len="med"/>
          </a:ln>
        </p:spPr>
      </p:cxnSp>
      <p:sp>
        <p:nvSpPr>
          <p:cNvPr id="9922" name="Google Shape;9922;p139"/>
          <p:cNvSpPr/>
          <p:nvPr/>
        </p:nvSpPr>
        <p:spPr>
          <a:xfrm rot="-5400000">
            <a:off x="624138"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9923" name="Google Shape;9923;p139"/>
          <p:cNvCxnSpPr>
            <a:stCxn id="9900" idx="6"/>
            <a:endCxn id="9922" idx="2"/>
          </p:cNvCxnSpPr>
          <p:nvPr/>
        </p:nvCxnSpPr>
        <p:spPr>
          <a:xfrm rot="10800000">
            <a:off x="990125" y="2946050"/>
            <a:ext cx="914400" cy="678900"/>
          </a:xfrm>
          <a:prstGeom prst="straightConnector1">
            <a:avLst/>
          </a:prstGeom>
          <a:noFill/>
          <a:ln w="9525" cap="flat" cmpd="sng">
            <a:solidFill>
              <a:schemeClr val="dk2"/>
            </a:solidFill>
            <a:prstDash val="solid"/>
            <a:round/>
            <a:headEnd type="none" w="med" len="med"/>
            <a:tailEnd type="triangle" w="med" len="med"/>
          </a:ln>
        </p:spPr>
      </p:cxnSp>
      <p:cxnSp>
        <p:nvCxnSpPr>
          <p:cNvPr id="9924" name="Google Shape;9924;p139"/>
          <p:cNvCxnSpPr>
            <a:stCxn id="9898" idx="6"/>
            <a:endCxn id="9922" idx="2"/>
          </p:cNvCxnSpPr>
          <p:nvPr/>
        </p:nvCxnSpPr>
        <p:spPr>
          <a:xfrm rot="10800000">
            <a:off x="990113" y="2946050"/>
            <a:ext cx="1663200" cy="678900"/>
          </a:xfrm>
          <a:prstGeom prst="straightConnector1">
            <a:avLst/>
          </a:prstGeom>
          <a:noFill/>
          <a:ln w="9525" cap="flat" cmpd="sng">
            <a:solidFill>
              <a:schemeClr val="dk2"/>
            </a:solidFill>
            <a:prstDash val="solid"/>
            <a:round/>
            <a:headEnd type="none" w="med" len="med"/>
            <a:tailEnd type="triangle" w="med" len="med"/>
          </a:ln>
        </p:spPr>
      </p:cxnSp>
      <p:cxnSp>
        <p:nvCxnSpPr>
          <p:cNvPr id="9925" name="Google Shape;9925;p139"/>
          <p:cNvCxnSpPr>
            <a:stCxn id="9899" idx="6"/>
            <a:endCxn id="9922" idx="2"/>
          </p:cNvCxnSpPr>
          <p:nvPr/>
        </p:nvCxnSpPr>
        <p:spPr>
          <a:xfrm rot="10800000">
            <a:off x="990100" y="2946050"/>
            <a:ext cx="2412000" cy="678900"/>
          </a:xfrm>
          <a:prstGeom prst="straightConnector1">
            <a:avLst/>
          </a:prstGeom>
          <a:noFill/>
          <a:ln w="9525" cap="flat" cmpd="sng">
            <a:solidFill>
              <a:schemeClr val="dk2"/>
            </a:solidFill>
            <a:prstDash val="solid"/>
            <a:round/>
            <a:headEnd type="none" w="med" len="med"/>
            <a:tailEnd type="triangle" w="med" len="med"/>
          </a:ln>
        </p:spPr>
      </p:cxnSp>
      <p:cxnSp>
        <p:nvCxnSpPr>
          <p:cNvPr id="9926" name="Google Shape;9926;p139"/>
          <p:cNvCxnSpPr>
            <a:stCxn id="9922" idx="6"/>
            <a:endCxn id="9913" idx="2"/>
          </p:cNvCxnSpPr>
          <p:nvPr/>
        </p:nvCxnSpPr>
        <p:spPr>
          <a:xfrm rot="10800000" flipH="1">
            <a:off x="990138" y="1568350"/>
            <a:ext cx="1299600" cy="645600"/>
          </a:xfrm>
          <a:prstGeom prst="straightConnector1">
            <a:avLst/>
          </a:prstGeom>
          <a:noFill/>
          <a:ln w="9525" cap="flat" cmpd="sng">
            <a:solidFill>
              <a:schemeClr val="dk2"/>
            </a:solidFill>
            <a:prstDash val="solid"/>
            <a:round/>
            <a:headEnd type="none" w="med" len="med"/>
            <a:tailEnd type="triangle" w="med" len="med"/>
          </a:ln>
        </p:spPr>
      </p:cxnSp>
      <p:cxnSp>
        <p:nvCxnSpPr>
          <p:cNvPr id="9927" name="Google Shape;9927;p139"/>
          <p:cNvCxnSpPr>
            <a:stCxn id="9922" idx="6"/>
            <a:endCxn id="9914" idx="2"/>
          </p:cNvCxnSpPr>
          <p:nvPr/>
        </p:nvCxnSpPr>
        <p:spPr>
          <a:xfrm rot="10800000" flipH="1">
            <a:off x="990138" y="1568350"/>
            <a:ext cx="2102700" cy="645600"/>
          </a:xfrm>
          <a:prstGeom prst="straightConnector1">
            <a:avLst/>
          </a:prstGeom>
          <a:noFill/>
          <a:ln w="9525" cap="flat" cmpd="sng">
            <a:solidFill>
              <a:srgbClr val="FF0000"/>
            </a:solidFill>
            <a:prstDash val="solid"/>
            <a:round/>
            <a:headEnd type="none" w="med" len="med"/>
            <a:tailEnd type="triangle" w="med" len="med"/>
          </a:ln>
        </p:spPr>
      </p:cxnSp>
      <p:sp>
        <p:nvSpPr>
          <p:cNvPr id="9928" name="Google Shape;9928;p139"/>
          <p:cNvSpPr/>
          <p:nvPr/>
        </p:nvSpPr>
        <p:spPr>
          <a:xfrm rot="-5400000">
            <a:off x="3798113"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cxnSp>
        <p:nvCxnSpPr>
          <p:cNvPr id="9929" name="Google Shape;9929;p139"/>
          <p:cNvCxnSpPr>
            <a:stCxn id="9928" idx="6"/>
            <a:endCxn id="9914" idx="2"/>
          </p:cNvCxnSpPr>
          <p:nvPr/>
        </p:nvCxnSpPr>
        <p:spPr>
          <a:xfrm rot="10800000">
            <a:off x="3092813" y="1568350"/>
            <a:ext cx="1071300" cy="645600"/>
          </a:xfrm>
          <a:prstGeom prst="straightConnector1">
            <a:avLst/>
          </a:prstGeom>
          <a:noFill/>
          <a:ln w="9525" cap="flat" cmpd="sng">
            <a:solidFill>
              <a:srgbClr val="FF0000"/>
            </a:solidFill>
            <a:prstDash val="solid"/>
            <a:round/>
            <a:headEnd type="none" w="med" len="med"/>
            <a:tailEnd type="triangle" w="med" len="med"/>
          </a:ln>
        </p:spPr>
      </p:cxnSp>
      <p:cxnSp>
        <p:nvCxnSpPr>
          <p:cNvPr id="9930" name="Google Shape;9930;p139"/>
          <p:cNvCxnSpPr>
            <a:stCxn id="9898" idx="6"/>
            <a:endCxn id="9928" idx="2"/>
          </p:cNvCxnSpPr>
          <p:nvPr/>
        </p:nvCxnSpPr>
        <p:spPr>
          <a:xfrm rot="10800000" flipH="1">
            <a:off x="2653313" y="2946050"/>
            <a:ext cx="1510800" cy="678900"/>
          </a:xfrm>
          <a:prstGeom prst="straightConnector1">
            <a:avLst/>
          </a:prstGeom>
          <a:noFill/>
          <a:ln w="9525" cap="flat" cmpd="sng">
            <a:solidFill>
              <a:srgbClr val="FF0000"/>
            </a:solidFill>
            <a:prstDash val="solid"/>
            <a:round/>
            <a:headEnd type="none" w="med" len="med"/>
            <a:tailEnd type="triangle" w="med" len="med"/>
          </a:ln>
        </p:spPr>
      </p:cxnSp>
      <p:cxnSp>
        <p:nvCxnSpPr>
          <p:cNvPr id="9931" name="Google Shape;9931;p139"/>
          <p:cNvCxnSpPr>
            <a:stCxn id="9898" idx="6"/>
            <a:endCxn id="9928" idx="2"/>
          </p:cNvCxnSpPr>
          <p:nvPr/>
        </p:nvCxnSpPr>
        <p:spPr>
          <a:xfrm rot="10800000" flipH="1">
            <a:off x="2653313" y="2946050"/>
            <a:ext cx="1510800" cy="678900"/>
          </a:xfrm>
          <a:prstGeom prst="straightConnector1">
            <a:avLst/>
          </a:prstGeom>
          <a:noFill/>
          <a:ln w="9525" cap="flat" cmpd="sng">
            <a:solidFill>
              <a:srgbClr val="FF0000"/>
            </a:solidFill>
            <a:prstDash val="solid"/>
            <a:round/>
            <a:headEnd type="none" w="med" len="med"/>
            <a:tailEnd type="triangle" w="med" len="med"/>
          </a:ln>
        </p:spPr>
      </p:cxnSp>
      <p:cxnSp>
        <p:nvCxnSpPr>
          <p:cNvPr id="9932" name="Google Shape;9932;p139"/>
          <p:cNvCxnSpPr>
            <a:stCxn id="9900" idx="6"/>
            <a:endCxn id="9928" idx="2"/>
          </p:cNvCxnSpPr>
          <p:nvPr/>
        </p:nvCxnSpPr>
        <p:spPr>
          <a:xfrm rot="10800000" flipH="1">
            <a:off x="1904525" y="2946050"/>
            <a:ext cx="2259600" cy="678900"/>
          </a:xfrm>
          <a:prstGeom prst="straightConnector1">
            <a:avLst/>
          </a:prstGeom>
          <a:noFill/>
          <a:ln w="9525" cap="flat" cmpd="sng">
            <a:solidFill>
              <a:srgbClr val="FF0000"/>
            </a:solidFill>
            <a:prstDash val="solid"/>
            <a:round/>
            <a:headEnd type="none" w="med" len="med"/>
            <a:tailEnd type="triangle" w="med" len="med"/>
          </a:ln>
        </p:spPr>
      </p:cxnSp>
      <p:sp>
        <p:nvSpPr>
          <p:cNvPr id="9933" name="Google Shape;9933;p139"/>
          <p:cNvSpPr/>
          <p:nvPr/>
        </p:nvSpPr>
        <p:spPr>
          <a:xfrm rot="-5400000">
            <a:off x="5944913"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sp>
        <p:nvSpPr>
          <p:cNvPr id="9934" name="Google Shape;9934;p139"/>
          <p:cNvSpPr/>
          <p:nvPr/>
        </p:nvSpPr>
        <p:spPr>
          <a:xfrm rot="-5400000">
            <a:off x="6693700"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sp>
        <p:nvSpPr>
          <p:cNvPr id="9935" name="Google Shape;9935;p139"/>
          <p:cNvSpPr/>
          <p:nvPr/>
        </p:nvSpPr>
        <p:spPr>
          <a:xfrm rot="-5400000">
            <a:off x="5196125"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9936" name="Google Shape;9936;p139"/>
          <p:cNvSpPr/>
          <p:nvPr/>
        </p:nvSpPr>
        <p:spPr>
          <a:xfrm rot="-5400000">
            <a:off x="6249725"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9937" name="Google Shape;9937;p139"/>
          <p:cNvSpPr/>
          <p:nvPr/>
        </p:nvSpPr>
        <p:spPr>
          <a:xfrm rot="-5400000">
            <a:off x="7150913"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sp>
        <p:nvSpPr>
          <p:cNvPr id="9938" name="Google Shape;9938;p139"/>
          <p:cNvSpPr/>
          <p:nvPr/>
        </p:nvSpPr>
        <p:spPr>
          <a:xfrm rot="-5400000">
            <a:off x="5500938"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9939" name="Google Shape;9939;p139"/>
          <p:cNvCxnSpPr>
            <a:stCxn id="9935" idx="6"/>
            <a:endCxn id="9936" idx="2"/>
          </p:cNvCxnSpPr>
          <p:nvPr/>
        </p:nvCxnSpPr>
        <p:spPr>
          <a:xfrm rot="10800000" flipH="1">
            <a:off x="5562125" y="2946050"/>
            <a:ext cx="1053600" cy="678900"/>
          </a:xfrm>
          <a:prstGeom prst="straightConnector1">
            <a:avLst/>
          </a:prstGeom>
          <a:noFill/>
          <a:ln w="9525" cap="flat" cmpd="sng">
            <a:solidFill>
              <a:schemeClr val="dk2"/>
            </a:solidFill>
            <a:prstDash val="solid"/>
            <a:round/>
            <a:headEnd type="none" w="med" len="med"/>
            <a:tailEnd type="triangle" w="med" len="med"/>
          </a:ln>
        </p:spPr>
      </p:cxnSp>
      <p:cxnSp>
        <p:nvCxnSpPr>
          <p:cNvPr id="9940" name="Google Shape;9940;p139"/>
          <p:cNvCxnSpPr>
            <a:stCxn id="9935" idx="6"/>
            <a:endCxn id="9938" idx="2"/>
          </p:cNvCxnSpPr>
          <p:nvPr/>
        </p:nvCxnSpPr>
        <p:spPr>
          <a:xfrm rot="10800000" flipH="1">
            <a:off x="5562125" y="2946050"/>
            <a:ext cx="304800" cy="678900"/>
          </a:xfrm>
          <a:prstGeom prst="straightConnector1">
            <a:avLst/>
          </a:prstGeom>
          <a:noFill/>
          <a:ln w="9525" cap="flat" cmpd="sng">
            <a:solidFill>
              <a:schemeClr val="dk2"/>
            </a:solidFill>
            <a:prstDash val="solid"/>
            <a:round/>
            <a:headEnd type="none" w="med" len="med"/>
            <a:tailEnd type="triangle" w="med" len="med"/>
          </a:ln>
        </p:spPr>
      </p:cxnSp>
      <p:cxnSp>
        <p:nvCxnSpPr>
          <p:cNvPr id="9941" name="Google Shape;9941;p139"/>
          <p:cNvCxnSpPr>
            <a:stCxn id="9935" idx="6"/>
            <a:endCxn id="9937" idx="2"/>
          </p:cNvCxnSpPr>
          <p:nvPr/>
        </p:nvCxnSpPr>
        <p:spPr>
          <a:xfrm rot="10800000" flipH="1">
            <a:off x="5562125" y="2946050"/>
            <a:ext cx="1954800" cy="678900"/>
          </a:xfrm>
          <a:prstGeom prst="straightConnector1">
            <a:avLst/>
          </a:prstGeom>
          <a:noFill/>
          <a:ln w="9525" cap="flat" cmpd="sng">
            <a:solidFill>
              <a:srgbClr val="FF0000"/>
            </a:solidFill>
            <a:prstDash val="solid"/>
            <a:round/>
            <a:headEnd type="none" w="med" len="med"/>
            <a:tailEnd type="triangle" w="med" len="med"/>
          </a:ln>
        </p:spPr>
      </p:cxnSp>
      <p:cxnSp>
        <p:nvCxnSpPr>
          <p:cNvPr id="9942" name="Google Shape;9942;p139"/>
          <p:cNvCxnSpPr>
            <a:stCxn id="9933" idx="6"/>
            <a:endCxn id="9938" idx="2"/>
          </p:cNvCxnSpPr>
          <p:nvPr/>
        </p:nvCxnSpPr>
        <p:spPr>
          <a:xfrm rot="10800000">
            <a:off x="5866913" y="2946050"/>
            <a:ext cx="444000" cy="678900"/>
          </a:xfrm>
          <a:prstGeom prst="straightConnector1">
            <a:avLst/>
          </a:prstGeom>
          <a:noFill/>
          <a:ln w="9525" cap="flat" cmpd="sng">
            <a:solidFill>
              <a:schemeClr val="dk2"/>
            </a:solidFill>
            <a:prstDash val="solid"/>
            <a:round/>
            <a:headEnd type="none" w="med" len="med"/>
            <a:tailEnd type="triangle" w="med" len="med"/>
          </a:ln>
        </p:spPr>
      </p:cxnSp>
      <p:cxnSp>
        <p:nvCxnSpPr>
          <p:cNvPr id="9943" name="Google Shape;9943;p139"/>
          <p:cNvCxnSpPr>
            <a:stCxn id="9933" idx="6"/>
            <a:endCxn id="9936" idx="2"/>
          </p:cNvCxnSpPr>
          <p:nvPr/>
        </p:nvCxnSpPr>
        <p:spPr>
          <a:xfrm rot="10800000" flipH="1">
            <a:off x="6310913" y="2946050"/>
            <a:ext cx="304800" cy="678900"/>
          </a:xfrm>
          <a:prstGeom prst="straightConnector1">
            <a:avLst/>
          </a:prstGeom>
          <a:noFill/>
          <a:ln w="9525" cap="flat" cmpd="sng">
            <a:solidFill>
              <a:schemeClr val="dk2"/>
            </a:solidFill>
            <a:prstDash val="solid"/>
            <a:round/>
            <a:headEnd type="none" w="med" len="med"/>
            <a:tailEnd type="triangle" w="med" len="med"/>
          </a:ln>
        </p:spPr>
      </p:cxnSp>
      <p:cxnSp>
        <p:nvCxnSpPr>
          <p:cNvPr id="9944" name="Google Shape;9944;p139"/>
          <p:cNvCxnSpPr>
            <a:stCxn id="9933" idx="6"/>
            <a:endCxn id="9937" idx="2"/>
          </p:cNvCxnSpPr>
          <p:nvPr/>
        </p:nvCxnSpPr>
        <p:spPr>
          <a:xfrm rot="10800000" flipH="1">
            <a:off x="6310913" y="2946050"/>
            <a:ext cx="1206000" cy="678900"/>
          </a:xfrm>
          <a:prstGeom prst="straightConnector1">
            <a:avLst/>
          </a:prstGeom>
          <a:noFill/>
          <a:ln w="9525" cap="flat" cmpd="sng">
            <a:solidFill>
              <a:srgbClr val="FF0000"/>
            </a:solidFill>
            <a:prstDash val="solid"/>
            <a:round/>
            <a:headEnd type="none" w="med" len="med"/>
            <a:tailEnd type="triangle" w="med" len="med"/>
          </a:ln>
        </p:spPr>
      </p:cxnSp>
      <p:cxnSp>
        <p:nvCxnSpPr>
          <p:cNvPr id="9945" name="Google Shape;9945;p139"/>
          <p:cNvCxnSpPr>
            <a:stCxn id="9934" idx="6"/>
            <a:endCxn id="9938" idx="2"/>
          </p:cNvCxnSpPr>
          <p:nvPr/>
        </p:nvCxnSpPr>
        <p:spPr>
          <a:xfrm rot="10800000">
            <a:off x="5866900" y="2946050"/>
            <a:ext cx="1192800" cy="678900"/>
          </a:xfrm>
          <a:prstGeom prst="straightConnector1">
            <a:avLst/>
          </a:prstGeom>
          <a:noFill/>
          <a:ln w="9525" cap="flat" cmpd="sng">
            <a:solidFill>
              <a:schemeClr val="dk2"/>
            </a:solidFill>
            <a:prstDash val="solid"/>
            <a:round/>
            <a:headEnd type="none" w="med" len="med"/>
            <a:tailEnd type="triangle" w="med" len="med"/>
          </a:ln>
        </p:spPr>
      </p:cxnSp>
      <p:cxnSp>
        <p:nvCxnSpPr>
          <p:cNvPr id="9946" name="Google Shape;9946;p139"/>
          <p:cNvCxnSpPr>
            <a:stCxn id="9934" idx="6"/>
            <a:endCxn id="9936" idx="2"/>
          </p:cNvCxnSpPr>
          <p:nvPr/>
        </p:nvCxnSpPr>
        <p:spPr>
          <a:xfrm rot="10800000">
            <a:off x="6615700" y="2946050"/>
            <a:ext cx="444000" cy="678900"/>
          </a:xfrm>
          <a:prstGeom prst="straightConnector1">
            <a:avLst/>
          </a:prstGeom>
          <a:noFill/>
          <a:ln w="9525" cap="flat" cmpd="sng">
            <a:solidFill>
              <a:schemeClr val="dk2"/>
            </a:solidFill>
            <a:prstDash val="solid"/>
            <a:round/>
            <a:headEnd type="none" w="med" len="med"/>
            <a:tailEnd type="triangle" w="med" len="med"/>
          </a:ln>
        </p:spPr>
      </p:cxnSp>
      <p:cxnSp>
        <p:nvCxnSpPr>
          <p:cNvPr id="9947" name="Google Shape;9947;p139"/>
          <p:cNvCxnSpPr>
            <a:stCxn id="9934" idx="6"/>
            <a:endCxn id="9937" idx="2"/>
          </p:cNvCxnSpPr>
          <p:nvPr/>
        </p:nvCxnSpPr>
        <p:spPr>
          <a:xfrm rot="10800000" flipH="1">
            <a:off x="7059700" y="2946050"/>
            <a:ext cx="457200" cy="678900"/>
          </a:xfrm>
          <a:prstGeom prst="straightConnector1">
            <a:avLst/>
          </a:prstGeom>
          <a:noFill/>
          <a:ln w="9525" cap="flat" cmpd="sng">
            <a:solidFill>
              <a:srgbClr val="FF0000"/>
            </a:solidFill>
            <a:prstDash val="solid"/>
            <a:round/>
            <a:headEnd type="none" w="med" len="med"/>
            <a:tailEnd type="triangle" w="med" len="med"/>
          </a:ln>
        </p:spPr>
      </p:cxnSp>
      <p:sp>
        <p:nvSpPr>
          <p:cNvPr id="9948" name="Google Shape;9948;p139"/>
          <p:cNvSpPr/>
          <p:nvPr/>
        </p:nvSpPr>
        <p:spPr>
          <a:xfrm rot="-5400000">
            <a:off x="5505263" y="85185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9949" name="Google Shape;9949;p139"/>
          <p:cNvSpPr/>
          <p:nvPr/>
        </p:nvSpPr>
        <p:spPr>
          <a:xfrm rot="-5400000">
            <a:off x="6308363" y="85185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a:effectLst>
            <a:outerShdw dist="19050" dir="5100000" algn="bl" rotWithShape="0">
              <a:srgbClr val="FF0000">
                <a:alpha val="89000"/>
              </a:srgbClr>
            </a:outerShdw>
          </a:effectLst>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9950" name="Google Shape;9950;p139"/>
          <p:cNvCxnSpPr>
            <a:stCxn id="9938" idx="6"/>
            <a:endCxn id="9948" idx="2"/>
          </p:cNvCxnSpPr>
          <p:nvPr/>
        </p:nvCxnSpPr>
        <p:spPr>
          <a:xfrm rot="10800000" flipH="1">
            <a:off x="5866938" y="1568350"/>
            <a:ext cx="4200" cy="645600"/>
          </a:xfrm>
          <a:prstGeom prst="straightConnector1">
            <a:avLst/>
          </a:prstGeom>
          <a:noFill/>
          <a:ln w="9525" cap="flat" cmpd="sng">
            <a:solidFill>
              <a:schemeClr val="dk2"/>
            </a:solidFill>
            <a:prstDash val="solid"/>
            <a:round/>
            <a:headEnd type="none" w="med" len="med"/>
            <a:tailEnd type="triangle" w="med" len="med"/>
          </a:ln>
        </p:spPr>
      </p:cxnSp>
      <p:cxnSp>
        <p:nvCxnSpPr>
          <p:cNvPr id="9951" name="Google Shape;9951;p139"/>
          <p:cNvCxnSpPr>
            <a:stCxn id="9936" idx="6"/>
            <a:endCxn id="9948" idx="2"/>
          </p:cNvCxnSpPr>
          <p:nvPr/>
        </p:nvCxnSpPr>
        <p:spPr>
          <a:xfrm rot="10800000">
            <a:off x="5871125" y="1568350"/>
            <a:ext cx="744600" cy="645600"/>
          </a:xfrm>
          <a:prstGeom prst="straightConnector1">
            <a:avLst/>
          </a:prstGeom>
          <a:noFill/>
          <a:ln w="9525" cap="flat" cmpd="sng">
            <a:solidFill>
              <a:schemeClr val="dk2"/>
            </a:solidFill>
            <a:prstDash val="solid"/>
            <a:round/>
            <a:headEnd type="none" w="med" len="med"/>
            <a:tailEnd type="triangle" w="med" len="med"/>
          </a:ln>
        </p:spPr>
      </p:cxnSp>
      <p:cxnSp>
        <p:nvCxnSpPr>
          <p:cNvPr id="9952" name="Google Shape;9952;p139"/>
          <p:cNvCxnSpPr>
            <a:stCxn id="9937" idx="6"/>
            <a:endCxn id="9949" idx="2"/>
          </p:cNvCxnSpPr>
          <p:nvPr/>
        </p:nvCxnSpPr>
        <p:spPr>
          <a:xfrm rot="10800000">
            <a:off x="6674513" y="1568350"/>
            <a:ext cx="842400" cy="645600"/>
          </a:xfrm>
          <a:prstGeom prst="straightConnector1">
            <a:avLst/>
          </a:prstGeom>
          <a:noFill/>
          <a:ln w="9525" cap="flat" cmpd="sng">
            <a:solidFill>
              <a:srgbClr val="FF0000"/>
            </a:solidFill>
            <a:prstDash val="solid"/>
            <a:round/>
            <a:headEnd type="none" w="med" len="med"/>
            <a:tailEnd type="triangle" w="med" len="med"/>
          </a:ln>
        </p:spPr>
      </p:cxnSp>
      <p:cxnSp>
        <p:nvCxnSpPr>
          <p:cNvPr id="9953" name="Google Shape;9953;p139"/>
          <p:cNvCxnSpPr>
            <a:stCxn id="9948" idx="6"/>
          </p:cNvCxnSpPr>
          <p:nvPr/>
        </p:nvCxnSpPr>
        <p:spPr>
          <a:xfrm rot="10800000" flipH="1">
            <a:off x="5871263" y="87600"/>
            <a:ext cx="12300" cy="748800"/>
          </a:xfrm>
          <a:prstGeom prst="straightConnector1">
            <a:avLst/>
          </a:prstGeom>
          <a:noFill/>
          <a:ln w="9525" cap="flat" cmpd="sng">
            <a:solidFill>
              <a:schemeClr val="dk2"/>
            </a:solidFill>
            <a:prstDash val="solid"/>
            <a:round/>
            <a:headEnd type="none" w="med" len="med"/>
            <a:tailEnd type="triangle" w="med" len="med"/>
          </a:ln>
        </p:spPr>
      </p:cxnSp>
      <p:cxnSp>
        <p:nvCxnSpPr>
          <p:cNvPr id="9954" name="Google Shape;9954;p139"/>
          <p:cNvCxnSpPr>
            <a:stCxn id="9949" idx="6"/>
          </p:cNvCxnSpPr>
          <p:nvPr/>
        </p:nvCxnSpPr>
        <p:spPr>
          <a:xfrm rot="10800000" flipH="1">
            <a:off x="6674363" y="72900"/>
            <a:ext cx="1200" cy="763500"/>
          </a:xfrm>
          <a:prstGeom prst="straightConnector1">
            <a:avLst/>
          </a:prstGeom>
          <a:noFill/>
          <a:ln w="9525" cap="flat" cmpd="sng">
            <a:solidFill>
              <a:schemeClr val="dk2"/>
            </a:solidFill>
            <a:prstDash val="solid"/>
            <a:round/>
            <a:headEnd type="none" w="med" len="med"/>
            <a:tailEnd type="triangle" w="med" len="med"/>
          </a:ln>
        </p:spPr>
      </p:cxnSp>
      <p:sp>
        <p:nvSpPr>
          <p:cNvPr id="9955" name="Google Shape;9955;p139"/>
          <p:cNvSpPr/>
          <p:nvPr/>
        </p:nvSpPr>
        <p:spPr>
          <a:xfrm rot="-5400000">
            <a:off x="4738938"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cxnSp>
        <p:nvCxnSpPr>
          <p:cNvPr id="9956" name="Google Shape;9956;p139"/>
          <p:cNvCxnSpPr>
            <a:stCxn id="9935" idx="6"/>
            <a:endCxn id="9955" idx="2"/>
          </p:cNvCxnSpPr>
          <p:nvPr/>
        </p:nvCxnSpPr>
        <p:spPr>
          <a:xfrm rot="10800000">
            <a:off x="5104925" y="2946050"/>
            <a:ext cx="457200" cy="678900"/>
          </a:xfrm>
          <a:prstGeom prst="straightConnector1">
            <a:avLst/>
          </a:prstGeom>
          <a:noFill/>
          <a:ln w="9525" cap="flat" cmpd="sng">
            <a:solidFill>
              <a:schemeClr val="dk2"/>
            </a:solidFill>
            <a:prstDash val="solid"/>
            <a:round/>
            <a:headEnd type="none" w="med" len="med"/>
            <a:tailEnd type="triangle" w="med" len="med"/>
          </a:ln>
        </p:spPr>
      </p:cxnSp>
      <p:cxnSp>
        <p:nvCxnSpPr>
          <p:cNvPr id="9957" name="Google Shape;9957;p139"/>
          <p:cNvCxnSpPr>
            <a:stCxn id="9933" idx="6"/>
            <a:endCxn id="9955" idx="2"/>
          </p:cNvCxnSpPr>
          <p:nvPr/>
        </p:nvCxnSpPr>
        <p:spPr>
          <a:xfrm rot="10800000">
            <a:off x="5104913" y="2946050"/>
            <a:ext cx="1206000" cy="678900"/>
          </a:xfrm>
          <a:prstGeom prst="straightConnector1">
            <a:avLst/>
          </a:prstGeom>
          <a:noFill/>
          <a:ln w="9525" cap="flat" cmpd="sng">
            <a:solidFill>
              <a:schemeClr val="dk2"/>
            </a:solidFill>
            <a:prstDash val="solid"/>
            <a:round/>
            <a:headEnd type="none" w="med" len="med"/>
            <a:tailEnd type="triangle" w="med" len="med"/>
          </a:ln>
        </p:spPr>
      </p:cxnSp>
      <p:cxnSp>
        <p:nvCxnSpPr>
          <p:cNvPr id="9958" name="Google Shape;9958;p139"/>
          <p:cNvCxnSpPr>
            <a:stCxn id="9934" idx="6"/>
            <a:endCxn id="9955" idx="2"/>
          </p:cNvCxnSpPr>
          <p:nvPr/>
        </p:nvCxnSpPr>
        <p:spPr>
          <a:xfrm rot="10800000">
            <a:off x="5104900" y="2946050"/>
            <a:ext cx="1954800" cy="678900"/>
          </a:xfrm>
          <a:prstGeom prst="straightConnector1">
            <a:avLst/>
          </a:prstGeom>
          <a:noFill/>
          <a:ln w="9525" cap="flat" cmpd="sng">
            <a:solidFill>
              <a:srgbClr val="FF0000"/>
            </a:solidFill>
            <a:prstDash val="solid"/>
            <a:round/>
            <a:headEnd type="none" w="med" len="med"/>
            <a:tailEnd type="triangle" w="med" len="med"/>
          </a:ln>
        </p:spPr>
      </p:cxnSp>
      <p:cxnSp>
        <p:nvCxnSpPr>
          <p:cNvPr id="9959" name="Google Shape;9959;p139"/>
          <p:cNvCxnSpPr>
            <a:stCxn id="9955" idx="6"/>
            <a:endCxn id="9948" idx="2"/>
          </p:cNvCxnSpPr>
          <p:nvPr/>
        </p:nvCxnSpPr>
        <p:spPr>
          <a:xfrm rot="10800000" flipH="1">
            <a:off x="5104938" y="1568350"/>
            <a:ext cx="766200" cy="645600"/>
          </a:xfrm>
          <a:prstGeom prst="straightConnector1">
            <a:avLst/>
          </a:prstGeom>
          <a:noFill/>
          <a:ln w="9525" cap="flat" cmpd="sng">
            <a:solidFill>
              <a:schemeClr val="dk2"/>
            </a:solidFill>
            <a:prstDash val="solid"/>
            <a:round/>
            <a:headEnd type="none" w="med" len="med"/>
            <a:tailEnd type="triangle" w="med" len="med"/>
          </a:ln>
        </p:spPr>
      </p:cxnSp>
      <p:cxnSp>
        <p:nvCxnSpPr>
          <p:cNvPr id="9960" name="Google Shape;9960;p139"/>
          <p:cNvCxnSpPr>
            <a:endCxn id="9949" idx="2"/>
          </p:cNvCxnSpPr>
          <p:nvPr/>
        </p:nvCxnSpPr>
        <p:spPr>
          <a:xfrm rot="10800000" flipH="1">
            <a:off x="5109563" y="1568400"/>
            <a:ext cx="1564800" cy="634800"/>
          </a:xfrm>
          <a:prstGeom prst="straightConnector1">
            <a:avLst/>
          </a:prstGeom>
          <a:noFill/>
          <a:ln w="9525" cap="flat" cmpd="sng">
            <a:solidFill>
              <a:srgbClr val="FF0000"/>
            </a:solidFill>
            <a:prstDash val="solid"/>
            <a:round/>
            <a:headEnd type="none" w="med" len="med"/>
            <a:tailEnd type="triangle" w="med" len="med"/>
          </a:ln>
        </p:spPr>
      </p:cxnSp>
      <p:sp>
        <p:nvSpPr>
          <p:cNvPr id="9961" name="Google Shape;9961;p139"/>
          <p:cNvSpPr txBox="1"/>
          <p:nvPr/>
        </p:nvSpPr>
        <p:spPr>
          <a:xfrm>
            <a:off x="1300025" y="4523350"/>
            <a:ext cx="2895000" cy="4002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AutoNum type="alphaLcParenBoth" startAt="2"/>
            </a:pPr>
            <a:r>
              <a:rPr lang="en"/>
              <a:t>No-Retraining w/ expansion</a:t>
            </a:r>
            <a:endParaRPr/>
          </a:p>
        </p:txBody>
      </p:sp>
      <p:sp>
        <p:nvSpPr>
          <p:cNvPr id="9962" name="Google Shape;9962;p139"/>
          <p:cNvSpPr txBox="1"/>
          <p:nvPr/>
        </p:nvSpPr>
        <p:spPr>
          <a:xfrm>
            <a:off x="4805225" y="4523350"/>
            <a:ext cx="3140700" cy="4002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AutoNum type="alphaLcParenBoth" startAt="3"/>
            </a:pPr>
            <a:r>
              <a:rPr lang="en"/>
              <a:t>Partial Retraining w/ expansion</a:t>
            </a:r>
            <a:endParaRP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966"/>
        <p:cNvGrpSpPr/>
        <p:nvPr/>
      </p:nvGrpSpPr>
      <p:grpSpPr>
        <a:xfrm>
          <a:off x="0" y="0"/>
          <a:ext cx="0" cy="0"/>
          <a:chOff x="0" y="0"/>
          <a:chExt cx="0" cy="0"/>
        </a:xfrm>
      </p:grpSpPr>
      <p:sp>
        <p:nvSpPr>
          <p:cNvPr id="9967" name="Google Shape;9967;p140"/>
          <p:cNvSpPr/>
          <p:nvPr/>
        </p:nvSpPr>
        <p:spPr>
          <a:xfrm rot="-5400000">
            <a:off x="2211113"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9968" name="Google Shape;9968;p140"/>
          <p:cNvSpPr/>
          <p:nvPr/>
        </p:nvSpPr>
        <p:spPr>
          <a:xfrm rot="-5400000">
            <a:off x="2959900"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9969" name="Google Shape;9969;p140"/>
          <p:cNvSpPr/>
          <p:nvPr/>
        </p:nvSpPr>
        <p:spPr>
          <a:xfrm rot="-5400000">
            <a:off x="1462325"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9970" name="Google Shape;9970;p140"/>
          <p:cNvSpPr/>
          <p:nvPr/>
        </p:nvSpPr>
        <p:spPr>
          <a:xfrm rot="-5400000">
            <a:off x="2058725"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9971" name="Google Shape;9971;p140"/>
          <p:cNvSpPr/>
          <p:nvPr/>
        </p:nvSpPr>
        <p:spPr>
          <a:xfrm rot="-5400000">
            <a:off x="3036113"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sp>
        <p:nvSpPr>
          <p:cNvPr id="9972" name="Google Shape;9972;p140"/>
          <p:cNvSpPr/>
          <p:nvPr/>
        </p:nvSpPr>
        <p:spPr>
          <a:xfrm rot="-5400000">
            <a:off x="1309938"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9973" name="Google Shape;9973;p140"/>
          <p:cNvCxnSpPr>
            <a:stCxn id="9969" idx="6"/>
            <a:endCxn id="9970" idx="2"/>
          </p:cNvCxnSpPr>
          <p:nvPr/>
        </p:nvCxnSpPr>
        <p:spPr>
          <a:xfrm rot="10800000" flipH="1">
            <a:off x="1828325" y="2946050"/>
            <a:ext cx="596400" cy="678900"/>
          </a:xfrm>
          <a:prstGeom prst="straightConnector1">
            <a:avLst/>
          </a:prstGeom>
          <a:noFill/>
          <a:ln w="9525" cap="flat" cmpd="sng">
            <a:solidFill>
              <a:schemeClr val="dk2"/>
            </a:solidFill>
            <a:prstDash val="solid"/>
            <a:round/>
            <a:headEnd type="none" w="med" len="med"/>
            <a:tailEnd type="triangle" w="med" len="med"/>
          </a:ln>
        </p:spPr>
      </p:cxnSp>
      <p:cxnSp>
        <p:nvCxnSpPr>
          <p:cNvPr id="9974" name="Google Shape;9974;p140"/>
          <p:cNvCxnSpPr>
            <a:stCxn id="9969" idx="6"/>
            <a:endCxn id="9972" idx="2"/>
          </p:cNvCxnSpPr>
          <p:nvPr/>
        </p:nvCxnSpPr>
        <p:spPr>
          <a:xfrm rot="10800000">
            <a:off x="1675925" y="2946050"/>
            <a:ext cx="152400" cy="678900"/>
          </a:xfrm>
          <a:prstGeom prst="straightConnector1">
            <a:avLst/>
          </a:prstGeom>
          <a:noFill/>
          <a:ln w="9525" cap="flat" cmpd="sng">
            <a:solidFill>
              <a:schemeClr val="dk2"/>
            </a:solidFill>
            <a:prstDash val="solid"/>
            <a:round/>
            <a:headEnd type="none" w="med" len="med"/>
            <a:tailEnd type="triangle" w="med" len="med"/>
          </a:ln>
        </p:spPr>
      </p:cxnSp>
      <p:cxnSp>
        <p:nvCxnSpPr>
          <p:cNvPr id="9975" name="Google Shape;9975;p140"/>
          <p:cNvCxnSpPr>
            <a:stCxn id="9969" idx="6"/>
            <a:endCxn id="9971" idx="2"/>
          </p:cNvCxnSpPr>
          <p:nvPr/>
        </p:nvCxnSpPr>
        <p:spPr>
          <a:xfrm rot="10800000" flipH="1">
            <a:off x="1828325" y="2946050"/>
            <a:ext cx="1573800" cy="678900"/>
          </a:xfrm>
          <a:prstGeom prst="straightConnector1">
            <a:avLst/>
          </a:prstGeom>
          <a:noFill/>
          <a:ln w="9525" cap="flat" cmpd="sng">
            <a:solidFill>
              <a:srgbClr val="FF0000"/>
            </a:solidFill>
            <a:prstDash val="solid"/>
            <a:round/>
            <a:headEnd type="none" w="med" len="med"/>
            <a:tailEnd type="triangle" w="med" len="med"/>
          </a:ln>
        </p:spPr>
      </p:cxnSp>
      <p:cxnSp>
        <p:nvCxnSpPr>
          <p:cNvPr id="9976" name="Google Shape;9976;p140"/>
          <p:cNvCxnSpPr>
            <a:stCxn id="9967" idx="6"/>
            <a:endCxn id="9972" idx="2"/>
          </p:cNvCxnSpPr>
          <p:nvPr/>
        </p:nvCxnSpPr>
        <p:spPr>
          <a:xfrm rot="10800000">
            <a:off x="1675913" y="2946050"/>
            <a:ext cx="901200" cy="678900"/>
          </a:xfrm>
          <a:prstGeom prst="straightConnector1">
            <a:avLst/>
          </a:prstGeom>
          <a:noFill/>
          <a:ln w="9525" cap="flat" cmpd="sng">
            <a:solidFill>
              <a:schemeClr val="dk2"/>
            </a:solidFill>
            <a:prstDash val="solid"/>
            <a:round/>
            <a:headEnd type="none" w="med" len="med"/>
            <a:tailEnd type="triangle" w="med" len="med"/>
          </a:ln>
        </p:spPr>
      </p:cxnSp>
      <p:cxnSp>
        <p:nvCxnSpPr>
          <p:cNvPr id="9977" name="Google Shape;9977;p140"/>
          <p:cNvCxnSpPr>
            <a:stCxn id="9967" idx="6"/>
            <a:endCxn id="9970" idx="2"/>
          </p:cNvCxnSpPr>
          <p:nvPr/>
        </p:nvCxnSpPr>
        <p:spPr>
          <a:xfrm rot="10800000">
            <a:off x="2424713" y="2946050"/>
            <a:ext cx="152400" cy="678900"/>
          </a:xfrm>
          <a:prstGeom prst="straightConnector1">
            <a:avLst/>
          </a:prstGeom>
          <a:noFill/>
          <a:ln w="9525" cap="flat" cmpd="sng">
            <a:solidFill>
              <a:schemeClr val="dk2"/>
            </a:solidFill>
            <a:prstDash val="solid"/>
            <a:round/>
            <a:headEnd type="none" w="med" len="med"/>
            <a:tailEnd type="triangle" w="med" len="med"/>
          </a:ln>
        </p:spPr>
      </p:cxnSp>
      <p:cxnSp>
        <p:nvCxnSpPr>
          <p:cNvPr id="9978" name="Google Shape;9978;p140"/>
          <p:cNvCxnSpPr>
            <a:stCxn id="9967" idx="6"/>
            <a:endCxn id="9971" idx="2"/>
          </p:cNvCxnSpPr>
          <p:nvPr/>
        </p:nvCxnSpPr>
        <p:spPr>
          <a:xfrm rot="10800000" flipH="1">
            <a:off x="2577113" y="2946050"/>
            <a:ext cx="825000" cy="678900"/>
          </a:xfrm>
          <a:prstGeom prst="straightConnector1">
            <a:avLst/>
          </a:prstGeom>
          <a:noFill/>
          <a:ln w="9525" cap="flat" cmpd="sng">
            <a:solidFill>
              <a:srgbClr val="FF0000"/>
            </a:solidFill>
            <a:prstDash val="solid"/>
            <a:round/>
            <a:headEnd type="none" w="med" len="med"/>
            <a:tailEnd type="triangle" w="med" len="med"/>
          </a:ln>
        </p:spPr>
      </p:cxnSp>
      <p:cxnSp>
        <p:nvCxnSpPr>
          <p:cNvPr id="9979" name="Google Shape;9979;p140"/>
          <p:cNvCxnSpPr>
            <a:stCxn id="9968" idx="6"/>
            <a:endCxn id="9972" idx="2"/>
          </p:cNvCxnSpPr>
          <p:nvPr/>
        </p:nvCxnSpPr>
        <p:spPr>
          <a:xfrm rot="10800000">
            <a:off x="1675900" y="2946050"/>
            <a:ext cx="1650000" cy="678900"/>
          </a:xfrm>
          <a:prstGeom prst="straightConnector1">
            <a:avLst/>
          </a:prstGeom>
          <a:noFill/>
          <a:ln w="9525" cap="flat" cmpd="sng">
            <a:solidFill>
              <a:schemeClr val="dk2"/>
            </a:solidFill>
            <a:prstDash val="solid"/>
            <a:round/>
            <a:headEnd type="none" w="med" len="med"/>
            <a:tailEnd type="triangle" w="med" len="med"/>
          </a:ln>
        </p:spPr>
      </p:cxnSp>
      <p:cxnSp>
        <p:nvCxnSpPr>
          <p:cNvPr id="9980" name="Google Shape;9980;p140"/>
          <p:cNvCxnSpPr>
            <a:stCxn id="9968" idx="6"/>
            <a:endCxn id="9970" idx="2"/>
          </p:cNvCxnSpPr>
          <p:nvPr/>
        </p:nvCxnSpPr>
        <p:spPr>
          <a:xfrm rot="10800000">
            <a:off x="2424700" y="2946050"/>
            <a:ext cx="901200" cy="678900"/>
          </a:xfrm>
          <a:prstGeom prst="straightConnector1">
            <a:avLst/>
          </a:prstGeom>
          <a:noFill/>
          <a:ln w="9525" cap="flat" cmpd="sng">
            <a:solidFill>
              <a:schemeClr val="dk2"/>
            </a:solidFill>
            <a:prstDash val="solid"/>
            <a:round/>
            <a:headEnd type="none" w="med" len="med"/>
            <a:tailEnd type="triangle" w="med" len="med"/>
          </a:ln>
        </p:spPr>
      </p:cxnSp>
      <p:cxnSp>
        <p:nvCxnSpPr>
          <p:cNvPr id="9981" name="Google Shape;9981;p140"/>
          <p:cNvCxnSpPr>
            <a:stCxn id="9968" idx="6"/>
            <a:endCxn id="9971" idx="2"/>
          </p:cNvCxnSpPr>
          <p:nvPr/>
        </p:nvCxnSpPr>
        <p:spPr>
          <a:xfrm rot="10800000" flipH="1">
            <a:off x="3325900" y="2946050"/>
            <a:ext cx="76200" cy="678900"/>
          </a:xfrm>
          <a:prstGeom prst="straightConnector1">
            <a:avLst/>
          </a:prstGeom>
          <a:noFill/>
          <a:ln w="9525" cap="flat" cmpd="sng">
            <a:solidFill>
              <a:srgbClr val="FF0000"/>
            </a:solidFill>
            <a:prstDash val="solid"/>
            <a:round/>
            <a:headEnd type="none" w="med" len="med"/>
            <a:tailEnd type="triangle" w="med" len="med"/>
          </a:ln>
        </p:spPr>
      </p:cxnSp>
      <p:sp>
        <p:nvSpPr>
          <p:cNvPr id="9982" name="Google Shape;9982;p140"/>
          <p:cNvSpPr/>
          <p:nvPr/>
        </p:nvSpPr>
        <p:spPr>
          <a:xfrm rot="-5400000">
            <a:off x="1847663" y="85185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9983" name="Google Shape;9983;p140"/>
          <p:cNvSpPr/>
          <p:nvPr/>
        </p:nvSpPr>
        <p:spPr>
          <a:xfrm rot="-5400000">
            <a:off x="2650763" y="85185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a:effectLst>
            <a:outerShdw dist="19050" dir="5100000" algn="bl" rotWithShape="0">
              <a:srgbClr val="FF0000">
                <a:alpha val="89000"/>
              </a:srgbClr>
            </a:outerShdw>
          </a:effectLst>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9984" name="Google Shape;9984;p140"/>
          <p:cNvCxnSpPr>
            <a:stCxn id="9972" idx="6"/>
            <a:endCxn id="9982" idx="2"/>
          </p:cNvCxnSpPr>
          <p:nvPr/>
        </p:nvCxnSpPr>
        <p:spPr>
          <a:xfrm rot="10800000" flipH="1">
            <a:off x="1675938" y="1568350"/>
            <a:ext cx="537600" cy="645600"/>
          </a:xfrm>
          <a:prstGeom prst="straightConnector1">
            <a:avLst/>
          </a:prstGeom>
          <a:noFill/>
          <a:ln w="9525" cap="flat" cmpd="sng">
            <a:solidFill>
              <a:schemeClr val="dk2"/>
            </a:solidFill>
            <a:prstDash val="solid"/>
            <a:round/>
            <a:headEnd type="none" w="med" len="med"/>
            <a:tailEnd type="triangle" w="med" len="med"/>
          </a:ln>
        </p:spPr>
      </p:cxnSp>
      <p:cxnSp>
        <p:nvCxnSpPr>
          <p:cNvPr id="9985" name="Google Shape;9985;p140"/>
          <p:cNvCxnSpPr>
            <a:stCxn id="9972" idx="6"/>
            <a:endCxn id="9983" idx="2"/>
          </p:cNvCxnSpPr>
          <p:nvPr/>
        </p:nvCxnSpPr>
        <p:spPr>
          <a:xfrm rot="10800000" flipH="1">
            <a:off x="1675938" y="1568350"/>
            <a:ext cx="1340700" cy="645600"/>
          </a:xfrm>
          <a:prstGeom prst="straightConnector1">
            <a:avLst/>
          </a:prstGeom>
          <a:noFill/>
          <a:ln w="9525" cap="flat" cmpd="sng">
            <a:solidFill>
              <a:srgbClr val="FF0000"/>
            </a:solidFill>
            <a:prstDash val="solid"/>
            <a:round/>
            <a:headEnd type="none" w="med" len="med"/>
            <a:tailEnd type="triangle" w="med" len="med"/>
          </a:ln>
        </p:spPr>
      </p:cxnSp>
      <p:cxnSp>
        <p:nvCxnSpPr>
          <p:cNvPr id="9986" name="Google Shape;9986;p140"/>
          <p:cNvCxnSpPr>
            <a:stCxn id="9970" idx="6"/>
            <a:endCxn id="9982" idx="2"/>
          </p:cNvCxnSpPr>
          <p:nvPr/>
        </p:nvCxnSpPr>
        <p:spPr>
          <a:xfrm rot="10800000">
            <a:off x="2213525" y="1568350"/>
            <a:ext cx="211200" cy="645600"/>
          </a:xfrm>
          <a:prstGeom prst="straightConnector1">
            <a:avLst/>
          </a:prstGeom>
          <a:noFill/>
          <a:ln w="9525" cap="flat" cmpd="sng">
            <a:solidFill>
              <a:schemeClr val="dk2"/>
            </a:solidFill>
            <a:prstDash val="solid"/>
            <a:round/>
            <a:headEnd type="none" w="med" len="med"/>
            <a:tailEnd type="triangle" w="med" len="med"/>
          </a:ln>
        </p:spPr>
      </p:cxnSp>
      <p:cxnSp>
        <p:nvCxnSpPr>
          <p:cNvPr id="9987" name="Google Shape;9987;p140"/>
          <p:cNvCxnSpPr>
            <a:stCxn id="9970" idx="6"/>
            <a:endCxn id="9983" idx="2"/>
          </p:cNvCxnSpPr>
          <p:nvPr/>
        </p:nvCxnSpPr>
        <p:spPr>
          <a:xfrm rot="10800000" flipH="1">
            <a:off x="2424725" y="1568350"/>
            <a:ext cx="591900" cy="645600"/>
          </a:xfrm>
          <a:prstGeom prst="straightConnector1">
            <a:avLst/>
          </a:prstGeom>
          <a:noFill/>
          <a:ln w="9525" cap="flat" cmpd="sng">
            <a:solidFill>
              <a:srgbClr val="FF0000"/>
            </a:solidFill>
            <a:prstDash val="solid"/>
            <a:round/>
            <a:headEnd type="none" w="med" len="med"/>
            <a:tailEnd type="triangle" w="med" len="med"/>
          </a:ln>
        </p:spPr>
      </p:cxnSp>
      <p:cxnSp>
        <p:nvCxnSpPr>
          <p:cNvPr id="9988" name="Google Shape;9988;p140"/>
          <p:cNvCxnSpPr>
            <a:stCxn id="9971" idx="6"/>
            <a:endCxn id="9983" idx="2"/>
          </p:cNvCxnSpPr>
          <p:nvPr/>
        </p:nvCxnSpPr>
        <p:spPr>
          <a:xfrm rot="10800000">
            <a:off x="3016913" y="1568350"/>
            <a:ext cx="385200" cy="645600"/>
          </a:xfrm>
          <a:prstGeom prst="straightConnector1">
            <a:avLst/>
          </a:prstGeom>
          <a:noFill/>
          <a:ln w="9525" cap="flat" cmpd="sng">
            <a:solidFill>
              <a:srgbClr val="FF0000"/>
            </a:solidFill>
            <a:prstDash val="solid"/>
            <a:round/>
            <a:headEnd type="none" w="med" len="med"/>
            <a:tailEnd type="triangle" w="med" len="med"/>
          </a:ln>
        </p:spPr>
      </p:cxnSp>
      <p:cxnSp>
        <p:nvCxnSpPr>
          <p:cNvPr id="9989" name="Google Shape;9989;p140"/>
          <p:cNvCxnSpPr>
            <a:stCxn id="9982" idx="6"/>
          </p:cNvCxnSpPr>
          <p:nvPr/>
        </p:nvCxnSpPr>
        <p:spPr>
          <a:xfrm rot="10800000" flipH="1">
            <a:off x="2213663" y="87600"/>
            <a:ext cx="12300" cy="748800"/>
          </a:xfrm>
          <a:prstGeom prst="straightConnector1">
            <a:avLst/>
          </a:prstGeom>
          <a:noFill/>
          <a:ln w="9525" cap="flat" cmpd="sng">
            <a:solidFill>
              <a:schemeClr val="dk2"/>
            </a:solidFill>
            <a:prstDash val="solid"/>
            <a:round/>
            <a:headEnd type="none" w="med" len="med"/>
            <a:tailEnd type="triangle" w="med" len="med"/>
          </a:ln>
        </p:spPr>
      </p:cxnSp>
      <p:cxnSp>
        <p:nvCxnSpPr>
          <p:cNvPr id="9990" name="Google Shape;9990;p140"/>
          <p:cNvCxnSpPr>
            <a:stCxn id="9983" idx="6"/>
          </p:cNvCxnSpPr>
          <p:nvPr/>
        </p:nvCxnSpPr>
        <p:spPr>
          <a:xfrm rot="10800000" flipH="1">
            <a:off x="3016763" y="72900"/>
            <a:ext cx="300" cy="763500"/>
          </a:xfrm>
          <a:prstGeom prst="straightConnector1">
            <a:avLst/>
          </a:prstGeom>
          <a:noFill/>
          <a:ln w="9525" cap="flat" cmpd="sng">
            <a:solidFill>
              <a:schemeClr val="dk2"/>
            </a:solidFill>
            <a:prstDash val="solid"/>
            <a:round/>
            <a:headEnd type="none" w="med" len="med"/>
            <a:tailEnd type="triangle" w="med" len="med"/>
          </a:ln>
        </p:spPr>
      </p:cxnSp>
      <p:sp>
        <p:nvSpPr>
          <p:cNvPr id="9991" name="Google Shape;9991;p140"/>
          <p:cNvSpPr/>
          <p:nvPr/>
        </p:nvSpPr>
        <p:spPr>
          <a:xfrm rot="-5400000">
            <a:off x="547938"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9992" name="Google Shape;9992;p140"/>
          <p:cNvCxnSpPr>
            <a:stCxn id="9969" idx="6"/>
            <a:endCxn id="9991" idx="2"/>
          </p:cNvCxnSpPr>
          <p:nvPr/>
        </p:nvCxnSpPr>
        <p:spPr>
          <a:xfrm rot="10800000">
            <a:off x="913925" y="2946050"/>
            <a:ext cx="914400" cy="678900"/>
          </a:xfrm>
          <a:prstGeom prst="straightConnector1">
            <a:avLst/>
          </a:prstGeom>
          <a:noFill/>
          <a:ln w="9525" cap="flat" cmpd="sng">
            <a:solidFill>
              <a:schemeClr val="dk2"/>
            </a:solidFill>
            <a:prstDash val="solid"/>
            <a:round/>
            <a:headEnd type="none" w="med" len="med"/>
            <a:tailEnd type="triangle" w="med" len="med"/>
          </a:ln>
        </p:spPr>
      </p:cxnSp>
      <p:cxnSp>
        <p:nvCxnSpPr>
          <p:cNvPr id="9993" name="Google Shape;9993;p140"/>
          <p:cNvCxnSpPr>
            <a:stCxn id="9967" idx="6"/>
            <a:endCxn id="9991" idx="2"/>
          </p:cNvCxnSpPr>
          <p:nvPr/>
        </p:nvCxnSpPr>
        <p:spPr>
          <a:xfrm rot="10800000">
            <a:off x="913913" y="2946050"/>
            <a:ext cx="1663200" cy="678900"/>
          </a:xfrm>
          <a:prstGeom prst="straightConnector1">
            <a:avLst/>
          </a:prstGeom>
          <a:noFill/>
          <a:ln w="9525" cap="flat" cmpd="sng">
            <a:solidFill>
              <a:schemeClr val="dk2"/>
            </a:solidFill>
            <a:prstDash val="solid"/>
            <a:round/>
            <a:headEnd type="none" w="med" len="med"/>
            <a:tailEnd type="triangle" w="med" len="med"/>
          </a:ln>
        </p:spPr>
      </p:cxnSp>
      <p:cxnSp>
        <p:nvCxnSpPr>
          <p:cNvPr id="9994" name="Google Shape;9994;p140"/>
          <p:cNvCxnSpPr>
            <a:stCxn id="9968" idx="6"/>
            <a:endCxn id="9991" idx="2"/>
          </p:cNvCxnSpPr>
          <p:nvPr/>
        </p:nvCxnSpPr>
        <p:spPr>
          <a:xfrm rot="10800000">
            <a:off x="913900" y="2946050"/>
            <a:ext cx="2412000" cy="678900"/>
          </a:xfrm>
          <a:prstGeom prst="straightConnector1">
            <a:avLst/>
          </a:prstGeom>
          <a:noFill/>
          <a:ln w="9525" cap="flat" cmpd="sng">
            <a:solidFill>
              <a:schemeClr val="dk2"/>
            </a:solidFill>
            <a:prstDash val="solid"/>
            <a:round/>
            <a:headEnd type="none" w="med" len="med"/>
            <a:tailEnd type="triangle" w="med" len="med"/>
          </a:ln>
        </p:spPr>
      </p:cxnSp>
      <p:cxnSp>
        <p:nvCxnSpPr>
          <p:cNvPr id="9995" name="Google Shape;9995;p140"/>
          <p:cNvCxnSpPr>
            <a:stCxn id="9991" idx="6"/>
            <a:endCxn id="9982" idx="2"/>
          </p:cNvCxnSpPr>
          <p:nvPr/>
        </p:nvCxnSpPr>
        <p:spPr>
          <a:xfrm rot="10800000" flipH="1">
            <a:off x="913938" y="1568350"/>
            <a:ext cx="1299600" cy="645600"/>
          </a:xfrm>
          <a:prstGeom prst="straightConnector1">
            <a:avLst/>
          </a:prstGeom>
          <a:noFill/>
          <a:ln w="9525" cap="flat" cmpd="sng">
            <a:solidFill>
              <a:schemeClr val="dk2"/>
            </a:solidFill>
            <a:prstDash val="solid"/>
            <a:round/>
            <a:headEnd type="none" w="med" len="med"/>
            <a:tailEnd type="triangle" w="med" len="med"/>
          </a:ln>
        </p:spPr>
      </p:cxnSp>
      <p:cxnSp>
        <p:nvCxnSpPr>
          <p:cNvPr id="9996" name="Google Shape;9996;p140"/>
          <p:cNvCxnSpPr>
            <a:stCxn id="9991" idx="6"/>
            <a:endCxn id="9983" idx="2"/>
          </p:cNvCxnSpPr>
          <p:nvPr/>
        </p:nvCxnSpPr>
        <p:spPr>
          <a:xfrm rot="10800000" flipH="1">
            <a:off x="913938" y="1568350"/>
            <a:ext cx="2102700" cy="645600"/>
          </a:xfrm>
          <a:prstGeom prst="straightConnector1">
            <a:avLst/>
          </a:prstGeom>
          <a:noFill/>
          <a:ln w="9525" cap="flat" cmpd="sng">
            <a:solidFill>
              <a:srgbClr val="FF0000"/>
            </a:solidFill>
            <a:prstDash val="solid"/>
            <a:round/>
            <a:headEnd type="none" w="med" len="med"/>
            <a:tailEnd type="triangle" w="med" len="med"/>
          </a:ln>
        </p:spPr>
      </p:cxnSp>
      <p:sp>
        <p:nvSpPr>
          <p:cNvPr id="9997" name="Google Shape;9997;p140"/>
          <p:cNvSpPr/>
          <p:nvPr/>
        </p:nvSpPr>
        <p:spPr>
          <a:xfrm rot="-5400000">
            <a:off x="3798113"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cxnSp>
        <p:nvCxnSpPr>
          <p:cNvPr id="9998" name="Google Shape;9998;p140"/>
          <p:cNvCxnSpPr>
            <a:stCxn id="9997" idx="6"/>
            <a:endCxn id="9983" idx="2"/>
          </p:cNvCxnSpPr>
          <p:nvPr/>
        </p:nvCxnSpPr>
        <p:spPr>
          <a:xfrm rot="10800000">
            <a:off x="3016913" y="1568350"/>
            <a:ext cx="1147200" cy="645600"/>
          </a:xfrm>
          <a:prstGeom prst="straightConnector1">
            <a:avLst/>
          </a:prstGeom>
          <a:noFill/>
          <a:ln w="9525" cap="flat" cmpd="sng">
            <a:solidFill>
              <a:srgbClr val="FF0000"/>
            </a:solidFill>
            <a:prstDash val="solid"/>
            <a:round/>
            <a:headEnd type="none" w="med" len="med"/>
            <a:tailEnd type="triangle" w="med" len="med"/>
          </a:ln>
        </p:spPr>
      </p:cxnSp>
      <p:cxnSp>
        <p:nvCxnSpPr>
          <p:cNvPr id="9999" name="Google Shape;9999;p140"/>
          <p:cNvCxnSpPr>
            <a:stCxn id="9967" idx="6"/>
            <a:endCxn id="9997" idx="2"/>
          </p:cNvCxnSpPr>
          <p:nvPr/>
        </p:nvCxnSpPr>
        <p:spPr>
          <a:xfrm rot="10800000" flipH="1">
            <a:off x="2577113" y="2946050"/>
            <a:ext cx="1587000" cy="678900"/>
          </a:xfrm>
          <a:prstGeom prst="straightConnector1">
            <a:avLst/>
          </a:prstGeom>
          <a:noFill/>
          <a:ln w="9525" cap="flat" cmpd="sng">
            <a:solidFill>
              <a:srgbClr val="FF0000"/>
            </a:solidFill>
            <a:prstDash val="solid"/>
            <a:round/>
            <a:headEnd type="none" w="med" len="med"/>
            <a:tailEnd type="triangle" w="med" len="med"/>
          </a:ln>
        </p:spPr>
      </p:cxnSp>
      <p:cxnSp>
        <p:nvCxnSpPr>
          <p:cNvPr id="10000" name="Google Shape;10000;p140"/>
          <p:cNvCxnSpPr>
            <a:stCxn id="9967" idx="6"/>
            <a:endCxn id="9997" idx="2"/>
          </p:cNvCxnSpPr>
          <p:nvPr/>
        </p:nvCxnSpPr>
        <p:spPr>
          <a:xfrm rot="10800000" flipH="1">
            <a:off x="2577113" y="2946050"/>
            <a:ext cx="1587000" cy="678900"/>
          </a:xfrm>
          <a:prstGeom prst="straightConnector1">
            <a:avLst/>
          </a:prstGeom>
          <a:noFill/>
          <a:ln w="9525" cap="flat" cmpd="sng">
            <a:solidFill>
              <a:srgbClr val="FF0000"/>
            </a:solidFill>
            <a:prstDash val="solid"/>
            <a:round/>
            <a:headEnd type="none" w="med" len="med"/>
            <a:tailEnd type="triangle" w="med" len="med"/>
          </a:ln>
        </p:spPr>
      </p:cxnSp>
      <p:cxnSp>
        <p:nvCxnSpPr>
          <p:cNvPr id="10001" name="Google Shape;10001;p140"/>
          <p:cNvCxnSpPr>
            <a:stCxn id="9969" idx="6"/>
            <a:endCxn id="9997" idx="2"/>
          </p:cNvCxnSpPr>
          <p:nvPr/>
        </p:nvCxnSpPr>
        <p:spPr>
          <a:xfrm rot="10800000" flipH="1">
            <a:off x="1828325" y="2946050"/>
            <a:ext cx="2335800" cy="678900"/>
          </a:xfrm>
          <a:prstGeom prst="straightConnector1">
            <a:avLst/>
          </a:prstGeom>
          <a:noFill/>
          <a:ln w="9525" cap="flat" cmpd="sng">
            <a:solidFill>
              <a:srgbClr val="FF0000"/>
            </a:solidFill>
            <a:prstDash val="solid"/>
            <a:round/>
            <a:headEnd type="none" w="med" len="med"/>
            <a:tailEnd type="triangle" w="med" len="med"/>
          </a:ln>
        </p:spPr>
      </p:cxnSp>
      <p:sp>
        <p:nvSpPr>
          <p:cNvPr id="10002" name="Google Shape;10002;p140"/>
          <p:cNvSpPr/>
          <p:nvPr/>
        </p:nvSpPr>
        <p:spPr>
          <a:xfrm rot="-5400000">
            <a:off x="5944913"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sp>
        <p:nvSpPr>
          <p:cNvPr id="10003" name="Google Shape;10003;p140"/>
          <p:cNvSpPr/>
          <p:nvPr/>
        </p:nvSpPr>
        <p:spPr>
          <a:xfrm rot="-5400000">
            <a:off x="6693700"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sp>
        <p:nvSpPr>
          <p:cNvPr id="10004" name="Google Shape;10004;p140"/>
          <p:cNvSpPr/>
          <p:nvPr/>
        </p:nvSpPr>
        <p:spPr>
          <a:xfrm rot="-5400000">
            <a:off x="5196125"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005" name="Google Shape;10005;p140"/>
          <p:cNvSpPr/>
          <p:nvPr/>
        </p:nvSpPr>
        <p:spPr>
          <a:xfrm rot="-5400000">
            <a:off x="6249725"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006" name="Google Shape;10006;p140"/>
          <p:cNvSpPr/>
          <p:nvPr/>
        </p:nvSpPr>
        <p:spPr>
          <a:xfrm rot="-5400000">
            <a:off x="7150913"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sp>
        <p:nvSpPr>
          <p:cNvPr id="10007" name="Google Shape;10007;p140"/>
          <p:cNvSpPr/>
          <p:nvPr/>
        </p:nvSpPr>
        <p:spPr>
          <a:xfrm rot="-5400000">
            <a:off x="5500938"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10008" name="Google Shape;10008;p140"/>
          <p:cNvCxnSpPr>
            <a:stCxn id="10004" idx="6"/>
            <a:endCxn id="10005" idx="2"/>
          </p:cNvCxnSpPr>
          <p:nvPr/>
        </p:nvCxnSpPr>
        <p:spPr>
          <a:xfrm rot="10800000" flipH="1">
            <a:off x="5562125" y="2946050"/>
            <a:ext cx="1053600" cy="678900"/>
          </a:xfrm>
          <a:prstGeom prst="straightConnector1">
            <a:avLst/>
          </a:prstGeom>
          <a:noFill/>
          <a:ln w="9525" cap="flat" cmpd="sng">
            <a:solidFill>
              <a:schemeClr val="dk2"/>
            </a:solidFill>
            <a:prstDash val="solid"/>
            <a:round/>
            <a:headEnd type="none" w="med" len="med"/>
            <a:tailEnd type="triangle" w="med" len="med"/>
          </a:ln>
        </p:spPr>
      </p:cxnSp>
      <p:cxnSp>
        <p:nvCxnSpPr>
          <p:cNvPr id="10009" name="Google Shape;10009;p140"/>
          <p:cNvCxnSpPr>
            <a:stCxn id="10004" idx="6"/>
            <a:endCxn id="10007" idx="2"/>
          </p:cNvCxnSpPr>
          <p:nvPr/>
        </p:nvCxnSpPr>
        <p:spPr>
          <a:xfrm rot="10800000" flipH="1">
            <a:off x="5562125" y="2946050"/>
            <a:ext cx="304800" cy="678900"/>
          </a:xfrm>
          <a:prstGeom prst="straightConnector1">
            <a:avLst/>
          </a:prstGeom>
          <a:noFill/>
          <a:ln w="9525" cap="flat" cmpd="sng">
            <a:solidFill>
              <a:schemeClr val="dk2"/>
            </a:solidFill>
            <a:prstDash val="solid"/>
            <a:round/>
            <a:headEnd type="none" w="med" len="med"/>
            <a:tailEnd type="triangle" w="med" len="med"/>
          </a:ln>
        </p:spPr>
      </p:cxnSp>
      <p:cxnSp>
        <p:nvCxnSpPr>
          <p:cNvPr id="10010" name="Google Shape;10010;p140"/>
          <p:cNvCxnSpPr>
            <a:stCxn id="10004" idx="6"/>
            <a:endCxn id="10006" idx="2"/>
          </p:cNvCxnSpPr>
          <p:nvPr/>
        </p:nvCxnSpPr>
        <p:spPr>
          <a:xfrm rot="10800000" flipH="1">
            <a:off x="5562125" y="2946050"/>
            <a:ext cx="1954800" cy="678900"/>
          </a:xfrm>
          <a:prstGeom prst="straightConnector1">
            <a:avLst/>
          </a:prstGeom>
          <a:noFill/>
          <a:ln w="9525" cap="flat" cmpd="sng">
            <a:solidFill>
              <a:srgbClr val="FF0000"/>
            </a:solidFill>
            <a:prstDash val="solid"/>
            <a:round/>
            <a:headEnd type="none" w="med" len="med"/>
            <a:tailEnd type="triangle" w="med" len="med"/>
          </a:ln>
        </p:spPr>
      </p:cxnSp>
      <p:cxnSp>
        <p:nvCxnSpPr>
          <p:cNvPr id="10011" name="Google Shape;10011;p140"/>
          <p:cNvCxnSpPr>
            <a:stCxn id="10002" idx="6"/>
            <a:endCxn id="10007" idx="2"/>
          </p:cNvCxnSpPr>
          <p:nvPr/>
        </p:nvCxnSpPr>
        <p:spPr>
          <a:xfrm rot="10800000">
            <a:off x="5866913" y="2946050"/>
            <a:ext cx="444000" cy="678900"/>
          </a:xfrm>
          <a:prstGeom prst="straightConnector1">
            <a:avLst/>
          </a:prstGeom>
          <a:noFill/>
          <a:ln w="9525" cap="flat" cmpd="sng">
            <a:solidFill>
              <a:schemeClr val="dk2"/>
            </a:solidFill>
            <a:prstDash val="solid"/>
            <a:round/>
            <a:headEnd type="none" w="med" len="med"/>
            <a:tailEnd type="triangle" w="med" len="med"/>
          </a:ln>
        </p:spPr>
      </p:cxnSp>
      <p:cxnSp>
        <p:nvCxnSpPr>
          <p:cNvPr id="10012" name="Google Shape;10012;p140"/>
          <p:cNvCxnSpPr>
            <a:stCxn id="10002" idx="6"/>
            <a:endCxn id="10005" idx="2"/>
          </p:cNvCxnSpPr>
          <p:nvPr/>
        </p:nvCxnSpPr>
        <p:spPr>
          <a:xfrm rot="10800000" flipH="1">
            <a:off x="6310913" y="2946050"/>
            <a:ext cx="304800" cy="678900"/>
          </a:xfrm>
          <a:prstGeom prst="straightConnector1">
            <a:avLst/>
          </a:prstGeom>
          <a:noFill/>
          <a:ln w="9525" cap="flat" cmpd="sng">
            <a:solidFill>
              <a:schemeClr val="dk2"/>
            </a:solidFill>
            <a:prstDash val="solid"/>
            <a:round/>
            <a:headEnd type="none" w="med" len="med"/>
            <a:tailEnd type="triangle" w="med" len="med"/>
          </a:ln>
        </p:spPr>
      </p:cxnSp>
      <p:cxnSp>
        <p:nvCxnSpPr>
          <p:cNvPr id="10013" name="Google Shape;10013;p140"/>
          <p:cNvCxnSpPr>
            <a:stCxn id="10002" idx="6"/>
            <a:endCxn id="10006" idx="2"/>
          </p:cNvCxnSpPr>
          <p:nvPr/>
        </p:nvCxnSpPr>
        <p:spPr>
          <a:xfrm rot="10800000" flipH="1">
            <a:off x="6310913" y="2946050"/>
            <a:ext cx="1206000" cy="678900"/>
          </a:xfrm>
          <a:prstGeom prst="straightConnector1">
            <a:avLst/>
          </a:prstGeom>
          <a:noFill/>
          <a:ln w="9525" cap="flat" cmpd="sng">
            <a:solidFill>
              <a:srgbClr val="FF0000"/>
            </a:solidFill>
            <a:prstDash val="solid"/>
            <a:round/>
            <a:headEnd type="none" w="med" len="med"/>
            <a:tailEnd type="triangle" w="med" len="med"/>
          </a:ln>
        </p:spPr>
      </p:cxnSp>
      <p:cxnSp>
        <p:nvCxnSpPr>
          <p:cNvPr id="10014" name="Google Shape;10014;p140"/>
          <p:cNvCxnSpPr>
            <a:stCxn id="10003" idx="6"/>
            <a:endCxn id="10007" idx="2"/>
          </p:cNvCxnSpPr>
          <p:nvPr/>
        </p:nvCxnSpPr>
        <p:spPr>
          <a:xfrm rot="10800000">
            <a:off x="5866900" y="2946050"/>
            <a:ext cx="1192800" cy="678900"/>
          </a:xfrm>
          <a:prstGeom prst="straightConnector1">
            <a:avLst/>
          </a:prstGeom>
          <a:noFill/>
          <a:ln w="9525" cap="flat" cmpd="sng">
            <a:solidFill>
              <a:schemeClr val="dk2"/>
            </a:solidFill>
            <a:prstDash val="solid"/>
            <a:round/>
            <a:headEnd type="none" w="med" len="med"/>
            <a:tailEnd type="triangle" w="med" len="med"/>
          </a:ln>
        </p:spPr>
      </p:cxnSp>
      <p:cxnSp>
        <p:nvCxnSpPr>
          <p:cNvPr id="10015" name="Google Shape;10015;p140"/>
          <p:cNvCxnSpPr>
            <a:stCxn id="10003" idx="6"/>
            <a:endCxn id="10005" idx="2"/>
          </p:cNvCxnSpPr>
          <p:nvPr/>
        </p:nvCxnSpPr>
        <p:spPr>
          <a:xfrm rot="10800000">
            <a:off x="6615700" y="2946050"/>
            <a:ext cx="444000" cy="678900"/>
          </a:xfrm>
          <a:prstGeom prst="straightConnector1">
            <a:avLst/>
          </a:prstGeom>
          <a:noFill/>
          <a:ln w="9525" cap="flat" cmpd="sng">
            <a:solidFill>
              <a:schemeClr val="dk2"/>
            </a:solidFill>
            <a:prstDash val="solid"/>
            <a:round/>
            <a:headEnd type="none" w="med" len="med"/>
            <a:tailEnd type="triangle" w="med" len="med"/>
          </a:ln>
        </p:spPr>
      </p:cxnSp>
      <p:cxnSp>
        <p:nvCxnSpPr>
          <p:cNvPr id="10016" name="Google Shape;10016;p140"/>
          <p:cNvCxnSpPr>
            <a:stCxn id="10003" idx="6"/>
            <a:endCxn id="10006" idx="2"/>
          </p:cNvCxnSpPr>
          <p:nvPr/>
        </p:nvCxnSpPr>
        <p:spPr>
          <a:xfrm rot="10800000" flipH="1">
            <a:off x="7059700" y="2946050"/>
            <a:ext cx="457200" cy="678900"/>
          </a:xfrm>
          <a:prstGeom prst="straightConnector1">
            <a:avLst/>
          </a:prstGeom>
          <a:noFill/>
          <a:ln w="9525" cap="flat" cmpd="sng">
            <a:solidFill>
              <a:srgbClr val="FF0000"/>
            </a:solidFill>
            <a:prstDash val="solid"/>
            <a:round/>
            <a:headEnd type="none" w="med" len="med"/>
            <a:tailEnd type="triangle" w="med" len="med"/>
          </a:ln>
        </p:spPr>
      </p:cxnSp>
      <p:sp>
        <p:nvSpPr>
          <p:cNvPr id="10017" name="Google Shape;10017;p140"/>
          <p:cNvSpPr/>
          <p:nvPr/>
        </p:nvSpPr>
        <p:spPr>
          <a:xfrm rot="-5400000">
            <a:off x="5505263" y="85185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018" name="Google Shape;10018;p140"/>
          <p:cNvSpPr/>
          <p:nvPr/>
        </p:nvSpPr>
        <p:spPr>
          <a:xfrm rot="-5400000">
            <a:off x="6308363" y="85185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a:effectLst>
            <a:outerShdw dist="19050" dir="5100000" algn="bl" rotWithShape="0">
              <a:srgbClr val="FF0000">
                <a:alpha val="89000"/>
              </a:srgbClr>
            </a:outerShdw>
          </a:effectLst>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10019" name="Google Shape;10019;p140"/>
          <p:cNvCxnSpPr>
            <a:stCxn id="10007" idx="6"/>
            <a:endCxn id="10017" idx="2"/>
          </p:cNvCxnSpPr>
          <p:nvPr/>
        </p:nvCxnSpPr>
        <p:spPr>
          <a:xfrm rot="10800000" flipH="1">
            <a:off x="5866938" y="1568350"/>
            <a:ext cx="4200" cy="645600"/>
          </a:xfrm>
          <a:prstGeom prst="straightConnector1">
            <a:avLst/>
          </a:prstGeom>
          <a:noFill/>
          <a:ln w="9525" cap="flat" cmpd="sng">
            <a:solidFill>
              <a:schemeClr val="dk2"/>
            </a:solidFill>
            <a:prstDash val="solid"/>
            <a:round/>
            <a:headEnd type="none" w="med" len="med"/>
            <a:tailEnd type="triangle" w="med" len="med"/>
          </a:ln>
        </p:spPr>
      </p:cxnSp>
      <p:cxnSp>
        <p:nvCxnSpPr>
          <p:cNvPr id="10020" name="Google Shape;10020;p140"/>
          <p:cNvCxnSpPr>
            <a:stCxn id="10005" idx="6"/>
            <a:endCxn id="10017" idx="2"/>
          </p:cNvCxnSpPr>
          <p:nvPr/>
        </p:nvCxnSpPr>
        <p:spPr>
          <a:xfrm rot="10800000">
            <a:off x="5871125" y="1568350"/>
            <a:ext cx="744600" cy="645600"/>
          </a:xfrm>
          <a:prstGeom prst="straightConnector1">
            <a:avLst/>
          </a:prstGeom>
          <a:noFill/>
          <a:ln w="9525" cap="flat" cmpd="sng">
            <a:solidFill>
              <a:schemeClr val="dk2"/>
            </a:solidFill>
            <a:prstDash val="solid"/>
            <a:round/>
            <a:headEnd type="none" w="med" len="med"/>
            <a:tailEnd type="triangle" w="med" len="med"/>
          </a:ln>
        </p:spPr>
      </p:cxnSp>
      <p:cxnSp>
        <p:nvCxnSpPr>
          <p:cNvPr id="10021" name="Google Shape;10021;p140"/>
          <p:cNvCxnSpPr>
            <a:stCxn id="10006" idx="6"/>
            <a:endCxn id="10018" idx="2"/>
          </p:cNvCxnSpPr>
          <p:nvPr/>
        </p:nvCxnSpPr>
        <p:spPr>
          <a:xfrm rot="10800000">
            <a:off x="6674513" y="1568350"/>
            <a:ext cx="842400" cy="645600"/>
          </a:xfrm>
          <a:prstGeom prst="straightConnector1">
            <a:avLst/>
          </a:prstGeom>
          <a:noFill/>
          <a:ln w="9525" cap="flat" cmpd="sng">
            <a:solidFill>
              <a:srgbClr val="FF0000"/>
            </a:solidFill>
            <a:prstDash val="solid"/>
            <a:round/>
            <a:headEnd type="none" w="med" len="med"/>
            <a:tailEnd type="triangle" w="med" len="med"/>
          </a:ln>
        </p:spPr>
      </p:cxnSp>
      <p:cxnSp>
        <p:nvCxnSpPr>
          <p:cNvPr id="10022" name="Google Shape;10022;p140"/>
          <p:cNvCxnSpPr>
            <a:stCxn id="10017" idx="6"/>
          </p:cNvCxnSpPr>
          <p:nvPr/>
        </p:nvCxnSpPr>
        <p:spPr>
          <a:xfrm rot="10800000" flipH="1">
            <a:off x="5871263" y="87600"/>
            <a:ext cx="12300" cy="748800"/>
          </a:xfrm>
          <a:prstGeom prst="straightConnector1">
            <a:avLst/>
          </a:prstGeom>
          <a:noFill/>
          <a:ln w="9525" cap="flat" cmpd="sng">
            <a:solidFill>
              <a:schemeClr val="dk2"/>
            </a:solidFill>
            <a:prstDash val="solid"/>
            <a:round/>
            <a:headEnd type="none" w="med" len="med"/>
            <a:tailEnd type="triangle" w="med" len="med"/>
          </a:ln>
        </p:spPr>
      </p:cxnSp>
      <p:cxnSp>
        <p:nvCxnSpPr>
          <p:cNvPr id="10023" name="Google Shape;10023;p140"/>
          <p:cNvCxnSpPr>
            <a:stCxn id="10018" idx="6"/>
          </p:cNvCxnSpPr>
          <p:nvPr/>
        </p:nvCxnSpPr>
        <p:spPr>
          <a:xfrm rot="10800000" flipH="1">
            <a:off x="6674363" y="72900"/>
            <a:ext cx="1200" cy="763500"/>
          </a:xfrm>
          <a:prstGeom prst="straightConnector1">
            <a:avLst/>
          </a:prstGeom>
          <a:noFill/>
          <a:ln w="9525" cap="flat" cmpd="sng">
            <a:solidFill>
              <a:schemeClr val="dk2"/>
            </a:solidFill>
            <a:prstDash val="solid"/>
            <a:round/>
            <a:headEnd type="none" w="med" len="med"/>
            <a:tailEnd type="triangle" w="med" len="med"/>
          </a:ln>
        </p:spPr>
      </p:cxnSp>
      <p:sp>
        <p:nvSpPr>
          <p:cNvPr id="10024" name="Google Shape;10024;p140"/>
          <p:cNvSpPr/>
          <p:nvPr/>
        </p:nvSpPr>
        <p:spPr>
          <a:xfrm rot="-5400000">
            <a:off x="4738938"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cxnSp>
        <p:nvCxnSpPr>
          <p:cNvPr id="10025" name="Google Shape;10025;p140"/>
          <p:cNvCxnSpPr>
            <a:stCxn id="10004" idx="6"/>
            <a:endCxn id="10024" idx="2"/>
          </p:cNvCxnSpPr>
          <p:nvPr/>
        </p:nvCxnSpPr>
        <p:spPr>
          <a:xfrm rot="10800000">
            <a:off x="5104925" y="2946050"/>
            <a:ext cx="457200" cy="678900"/>
          </a:xfrm>
          <a:prstGeom prst="straightConnector1">
            <a:avLst/>
          </a:prstGeom>
          <a:noFill/>
          <a:ln w="9525" cap="flat" cmpd="sng">
            <a:solidFill>
              <a:schemeClr val="dk2"/>
            </a:solidFill>
            <a:prstDash val="solid"/>
            <a:round/>
            <a:headEnd type="none" w="med" len="med"/>
            <a:tailEnd type="triangle" w="med" len="med"/>
          </a:ln>
        </p:spPr>
      </p:cxnSp>
      <p:cxnSp>
        <p:nvCxnSpPr>
          <p:cNvPr id="10026" name="Google Shape;10026;p140"/>
          <p:cNvCxnSpPr>
            <a:stCxn id="10002" idx="6"/>
            <a:endCxn id="10024" idx="2"/>
          </p:cNvCxnSpPr>
          <p:nvPr/>
        </p:nvCxnSpPr>
        <p:spPr>
          <a:xfrm rot="10800000">
            <a:off x="5104913" y="2946050"/>
            <a:ext cx="1206000" cy="678900"/>
          </a:xfrm>
          <a:prstGeom prst="straightConnector1">
            <a:avLst/>
          </a:prstGeom>
          <a:noFill/>
          <a:ln w="9525" cap="flat" cmpd="sng">
            <a:solidFill>
              <a:schemeClr val="dk2"/>
            </a:solidFill>
            <a:prstDash val="solid"/>
            <a:round/>
            <a:headEnd type="none" w="med" len="med"/>
            <a:tailEnd type="triangle" w="med" len="med"/>
          </a:ln>
        </p:spPr>
      </p:cxnSp>
      <p:cxnSp>
        <p:nvCxnSpPr>
          <p:cNvPr id="10027" name="Google Shape;10027;p140"/>
          <p:cNvCxnSpPr>
            <a:stCxn id="10003" idx="6"/>
            <a:endCxn id="10024" idx="2"/>
          </p:cNvCxnSpPr>
          <p:nvPr/>
        </p:nvCxnSpPr>
        <p:spPr>
          <a:xfrm rot="10800000">
            <a:off x="5104900" y="2946050"/>
            <a:ext cx="1954800" cy="678900"/>
          </a:xfrm>
          <a:prstGeom prst="straightConnector1">
            <a:avLst/>
          </a:prstGeom>
          <a:noFill/>
          <a:ln w="9525" cap="flat" cmpd="sng">
            <a:solidFill>
              <a:srgbClr val="FF0000"/>
            </a:solidFill>
            <a:prstDash val="solid"/>
            <a:round/>
            <a:headEnd type="none" w="med" len="med"/>
            <a:tailEnd type="triangle" w="med" len="med"/>
          </a:ln>
        </p:spPr>
      </p:cxnSp>
      <p:cxnSp>
        <p:nvCxnSpPr>
          <p:cNvPr id="10028" name="Google Shape;10028;p140"/>
          <p:cNvCxnSpPr>
            <a:stCxn id="10024" idx="6"/>
            <a:endCxn id="10017" idx="2"/>
          </p:cNvCxnSpPr>
          <p:nvPr/>
        </p:nvCxnSpPr>
        <p:spPr>
          <a:xfrm rot="10800000" flipH="1">
            <a:off x="5104938" y="1568350"/>
            <a:ext cx="766200" cy="645600"/>
          </a:xfrm>
          <a:prstGeom prst="straightConnector1">
            <a:avLst/>
          </a:prstGeom>
          <a:noFill/>
          <a:ln w="9525" cap="flat" cmpd="sng">
            <a:solidFill>
              <a:schemeClr val="dk2"/>
            </a:solidFill>
            <a:prstDash val="solid"/>
            <a:round/>
            <a:headEnd type="none" w="med" len="med"/>
            <a:tailEnd type="triangle" w="med" len="med"/>
          </a:ln>
        </p:spPr>
      </p:cxnSp>
      <p:cxnSp>
        <p:nvCxnSpPr>
          <p:cNvPr id="10029" name="Google Shape;10029;p140"/>
          <p:cNvCxnSpPr>
            <a:endCxn id="10018" idx="2"/>
          </p:cNvCxnSpPr>
          <p:nvPr/>
        </p:nvCxnSpPr>
        <p:spPr>
          <a:xfrm rot="10800000" flipH="1">
            <a:off x="5109563" y="1568400"/>
            <a:ext cx="1564800" cy="634800"/>
          </a:xfrm>
          <a:prstGeom prst="straightConnector1">
            <a:avLst/>
          </a:prstGeom>
          <a:noFill/>
          <a:ln w="9525" cap="flat" cmpd="sng">
            <a:solidFill>
              <a:srgbClr val="FF0000"/>
            </a:solidFill>
            <a:prstDash val="solid"/>
            <a:round/>
            <a:headEnd type="none" w="med" len="med"/>
            <a:tailEnd type="triangle" w="med" len="med"/>
          </a:ln>
        </p:spPr>
      </p:cxnSp>
      <p:sp>
        <p:nvSpPr>
          <p:cNvPr id="10030" name="Google Shape;10030;p140"/>
          <p:cNvSpPr txBox="1"/>
          <p:nvPr/>
        </p:nvSpPr>
        <p:spPr>
          <a:xfrm>
            <a:off x="1300025" y="4523350"/>
            <a:ext cx="2895000" cy="4002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AutoNum type="alphaLcParenBoth" startAt="2"/>
            </a:pPr>
            <a:r>
              <a:rPr lang="en"/>
              <a:t>No-Retraining w/ expansion</a:t>
            </a:r>
            <a:endParaRPr/>
          </a:p>
        </p:txBody>
      </p:sp>
      <p:sp>
        <p:nvSpPr>
          <p:cNvPr id="10031" name="Google Shape;10031;p140"/>
          <p:cNvSpPr txBox="1"/>
          <p:nvPr/>
        </p:nvSpPr>
        <p:spPr>
          <a:xfrm>
            <a:off x="4805225" y="4523350"/>
            <a:ext cx="3140700" cy="4002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AutoNum type="alphaLcParenBoth" startAt="3"/>
            </a:pPr>
            <a:r>
              <a:rPr lang="en"/>
              <a:t>Partial Retraining w/ expansion</a:t>
            </a:r>
            <a:endParaRPr/>
          </a:p>
        </p:txBody>
      </p:sp>
      <p:sp>
        <p:nvSpPr>
          <p:cNvPr id="10032" name="Google Shape;10032;p140"/>
          <p:cNvSpPr/>
          <p:nvPr/>
        </p:nvSpPr>
        <p:spPr>
          <a:xfrm>
            <a:off x="514750" y="2123050"/>
            <a:ext cx="2334600" cy="9369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3" name="Google Shape;10033;p140"/>
          <p:cNvSpPr/>
          <p:nvPr/>
        </p:nvSpPr>
        <p:spPr>
          <a:xfrm>
            <a:off x="2953150" y="2123050"/>
            <a:ext cx="1650000" cy="9369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4" name="Google Shape;10034;p140"/>
          <p:cNvSpPr/>
          <p:nvPr/>
        </p:nvSpPr>
        <p:spPr>
          <a:xfrm>
            <a:off x="4705750" y="2123050"/>
            <a:ext cx="2334600" cy="9369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5" name="Google Shape;10035;p140"/>
          <p:cNvSpPr/>
          <p:nvPr/>
        </p:nvSpPr>
        <p:spPr>
          <a:xfrm>
            <a:off x="7112350" y="2123050"/>
            <a:ext cx="825000" cy="9369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6" name="Google Shape;10036;p140"/>
          <p:cNvSpPr/>
          <p:nvPr/>
        </p:nvSpPr>
        <p:spPr>
          <a:xfrm>
            <a:off x="1429150" y="3570850"/>
            <a:ext cx="2334600" cy="8316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7" name="Google Shape;10037;p140"/>
          <p:cNvSpPr/>
          <p:nvPr/>
        </p:nvSpPr>
        <p:spPr>
          <a:xfrm>
            <a:off x="5162950" y="3570850"/>
            <a:ext cx="2334600" cy="8316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8" name="Google Shape;10038;p140"/>
          <p:cNvSpPr txBox="1"/>
          <p:nvPr/>
        </p:nvSpPr>
        <p:spPr>
          <a:xfrm>
            <a:off x="1816650" y="153200"/>
            <a:ext cx="444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t-1</a:t>
            </a:r>
            <a:endParaRPr/>
          </a:p>
        </p:txBody>
      </p:sp>
      <p:sp>
        <p:nvSpPr>
          <p:cNvPr id="10039" name="Google Shape;10039;p140"/>
          <p:cNvSpPr txBox="1"/>
          <p:nvPr/>
        </p:nvSpPr>
        <p:spPr>
          <a:xfrm>
            <a:off x="3035850" y="153200"/>
            <a:ext cx="211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t</a:t>
            </a:r>
            <a:endParaRPr/>
          </a:p>
        </p:txBody>
      </p:sp>
      <p:sp>
        <p:nvSpPr>
          <p:cNvPr id="10040" name="Google Shape;10040;p140"/>
          <p:cNvSpPr txBox="1"/>
          <p:nvPr/>
        </p:nvSpPr>
        <p:spPr>
          <a:xfrm>
            <a:off x="6693450" y="153200"/>
            <a:ext cx="211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t</a:t>
            </a:r>
            <a:endParaRPr/>
          </a:p>
        </p:txBody>
      </p:sp>
      <p:sp>
        <p:nvSpPr>
          <p:cNvPr id="10041" name="Google Shape;10041;p140"/>
          <p:cNvSpPr txBox="1"/>
          <p:nvPr/>
        </p:nvSpPr>
        <p:spPr>
          <a:xfrm>
            <a:off x="5474250" y="153200"/>
            <a:ext cx="444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t-1</a:t>
            </a:r>
            <a:endParaRP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0045"/>
        <p:cNvGrpSpPr/>
        <p:nvPr/>
      </p:nvGrpSpPr>
      <p:grpSpPr>
        <a:xfrm>
          <a:off x="0" y="0"/>
          <a:ext cx="0" cy="0"/>
          <a:chOff x="0" y="0"/>
          <a:chExt cx="0" cy="0"/>
        </a:xfrm>
      </p:grpSpPr>
      <p:grpSp>
        <p:nvGrpSpPr>
          <p:cNvPr id="10046" name="Google Shape;10046;p141"/>
          <p:cNvGrpSpPr/>
          <p:nvPr/>
        </p:nvGrpSpPr>
        <p:grpSpPr>
          <a:xfrm>
            <a:off x="2862515" y="754062"/>
            <a:ext cx="3356168" cy="3823282"/>
            <a:chOff x="819550" y="72900"/>
            <a:chExt cx="4088400" cy="4850650"/>
          </a:xfrm>
        </p:grpSpPr>
        <p:sp>
          <p:nvSpPr>
            <p:cNvPr id="10047" name="Google Shape;10047;p141"/>
            <p:cNvSpPr/>
            <p:nvPr/>
          </p:nvSpPr>
          <p:spPr>
            <a:xfrm rot="-5400000">
              <a:off x="2515913"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048" name="Google Shape;10048;p141"/>
            <p:cNvSpPr/>
            <p:nvPr/>
          </p:nvSpPr>
          <p:spPr>
            <a:xfrm rot="-5400000">
              <a:off x="3264700"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049" name="Google Shape;10049;p141"/>
            <p:cNvSpPr/>
            <p:nvPr/>
          </p:nvSpPr>
          <p:spPr>
            <a:xfrm rot="-5400000">
              <a:off x="1767125"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050" name="Google Shape;10050;p141"/>
            <p:cNvSpPr/>
            <p:nvPr/>
          </p:nvSpPr>
          <p:spPr>
            <a:xfrm rot="-5400000">
              <a:off x="2363525"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051" name="Google Shape;10051;p141"/>
            <p:cNvSpPr/>
            <p:nvPr/>
          </p:nvSpPr>
          <p:spPr>
            <a:xfrm rot="-5400000">
              <a:off x="3340913"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sp>
          <p:nvSpPr>
            <p:cNvPr id="10052" name="Google Shape;10052;p141"/>
            <p:cNvSpPr/>
            <p:nvPr/>
          </p:nvSpPr>
          <p:spPr>
            <a:xfrm rot="-5400000">
              <a:off x="1614738"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10053" name="Google Shape;10053;p141"/>
            <p:cNvCxnSpPr>
              <a:stCxn id="10049" idx="6"/>
              <a:endCxn id="10050" idx="2"/>
            </p:cNvCxnSpPr>
            <p:nvPr/>
          </p:nvCxnSpPr>
          <p:spPr>
            <a:xfrm rot="10800000" flipH="1">
              <a:off x="2133125" y="2946050"/>
              <a:ext cx="596400" cy="678900"/>
            </a:xfrm>
            <a:prstGeom prst="straightConnector1">
              <a:avLst/>
            </a:prstGeom>
            <a:noFill/>
            <a:ln w="9525" cap="flat" cmpd="sng">
              <a:solidFill>
                <a:schemeClr val="dk2"/>
              </a:solidFill>
              <a:prstDash val="solid"/>
              <a:round/>
              <a:headEnd type="none" w="med" len="med"/>
              <a:tailEnd type="triangle" w="med" len="med"/>
            </a:ln>
          </p:spPr>
        </p:cxnSp>
        <p:cxnSp>
          <p:nvCxnSpPr>
            <p:cNvPr id="10054" name="Google Shape;10054;p141"/>
            <p:cNvCxnSpPr>
              <a:stCxn id="10049" idx="6"/>
              <a:endCxn id="10052" idx="2"/>
            </p:cNvCxnSpPr>
            <p:nvPr/>
          </p:nvCxnSpPr>
          <p:spPr>
            <a:xfrm rot="10800000">
              <a:off x="1980725" y="2946050"/>
              <a:ext cx="152400" cy="678900"/>
            </a:xfrm>
            <a:prstGeom prst="straightConnector1">
              <a:avLst/>
            </a:prstGeom>
            <a:noFill/>
            <a:ln w="9525" cap="flat" cmpd="sng">
              <a:solidFill>
                <a:schemeClr val="dk2"/>
              </a:solidFill>
              <a:prstDash val="solid"/>
              <a:round/>
              <a:headEnd type="none" w="med" len="med"/>
              <a:tailEnd type="triangle" w="med" len="med"/>
            </a:ln>
          </p:spPr>
        </p:cxnSp>
        <p:cxnSp>
          <p:nvCxnSpPr>
            <p:cNvPr id="10055" name="Google Shape;10055;p141"/>
            <p:cNvCxnSpPr>
              <a:stCxn id="10049" idx="6"/>
              <a:endCxn id="10051" idx="2"/>
            </p:cNvCxnSpPr>
            <p:nvPr/>
          </p:nvCxnSpPr>
          <p:spPr>
            <a:xfrm rot="10800000" flipH="1">
              <a:off x="2133125" y="2946050"/>
              <a:ext cx="1573800" cy="678900"/>
            </a:xfrm>
            <a:prstGeom prst="straightConnector1">
              <a:avLst/>
            </a:prstGeom>
            <a:noFill/>
            <a:ln w="9525" cap="flat" cmpd="sng">
              <a:solidFill>
                <a:srgbClr val="FF0000"/>
              </a:solidFill>
              <a:prstDash val="solid"/>
              <a:round/>
              <a:headEnd type="none" w="med" len="med"/>
              <a:tailEnd type="triangle" w="med" len="med"/>
            </a:ln>
          </p:spPr>
        </p:cxnSp>
        <p:cxnSp>
          <p:nvCxnSpPr>
            <p:cNvPr id="10056" name="Google Shape;10056;p141"/>
            <p:cNvCxnSpPr>
              <a:stCxn id="10047" idx="6"/>
              <a:endCxn id="10052" idx="2"/>
            </p:cNvCxnSpPr>
            <p:nvPr/>
          </p:nvCxnSpPr>
          <p:spPr>
            <a:xfrm rot="10800000">
              <a:off x="1980713" y="2946050"/>
              <a:ext cx="901200" cy="678900"/>
            </a:xfrm>
            <a:prstGeom prst="straightConnector1">
              <a:avLst/>
            </a:prstGeom>
            <a:noFill/>
            <a:ln w="9525" cap="flat" cmpd="sng">
              <a:solidFill>
                <a:schemeClr val="dk2"/>
              </a:solidFill>
              <a:prstDash val="solid"/>
              <a:round/>
              <a:headEnd type="none" w="med" len="med"/>
              <a:tailEnd type="triangle" w="med" len="med"/>
            </a:ln>
          </p:spPr>
        </p:cxnSp>
        <p:cxnSp>
          <p:nvCxnSpPr>
            <p:cNvPr id="10057" name="Google Shape;10057;p141"/>
            <p:cNvCxnSpPr>
              <a:stCxn id="10047" idx="6"/>
              <a:endCxn id="10050" idx="2"/>
            </p:cNvCxnSpPr>
            <p:nvPr/>
          </p:nvCxnSpPr>
          <p:spPr>
            <a:xfrm rot="10800000">
              <a:off x="2729513" y="2946050"/>
              <a:ext cx="152400" cy="678900"/>
            </a:xfrm>
            <a:prstGeom prst="straightConnector1">
              <a:avLst/>
            </a:prstGeom>
            <a:noFill/>
            <a:ln w="9525" cap="flat" cmpd="sng">
              <a:solidFill>
                <a:schemeClr val="dk2"/>
              </a:solidFill>
              <a:prstDash val="solid"/>
              <a:round/>
              <a:headEnd type="none" w="med" len="med"/>
              <a:tailEnd type="triangle" w="med" len="med"/>
            </a:ln>
          </p:spPr>
        </p:cxnSp>
        <p:cxnSp>
          <p:nvCxnSpPr>
            <p:cNvPr id="10058" name="Google Shape;10058;p141"/>
            <p:cNvCxnSpPr>
              <a:stCxn id="10047" idx="6"/>
              <a:endCxn id="10051" idx="2"/>
            </p:cNvCxnSpPr>
            <p:nvPr/>
          </p:nvCxnSpPr>
          <p:spPr>
            <a:xfrm rot="10800000" flipH="1">
              <a:off x="2881913" y="2946050"/>
              <a:ext cx="825000" cy="678900"/>
            </a:xfrm>
            <a:prstGeom prst="straightConnector1">
              <a:avLst/>
            </a:prstGeom>
            <a:noFill/>
            <a:ln w="9525" cap="flat" cmpd="sng">
              <a:solidFill>
                <a:srgbClr val="FF0000"/>
              </a:solidFill>
              <a:prstDash val="solid"/>
              <a:round/>
              <a:headEnd type="none" w="med" len="med"/>
              <a:tailEnd type="triangle" w="med" len="med"/>
            </a:ln>
          </p:spPr>
        </p:cxnSp>
        <p:cxnSp>
          <p:nvCxnSpPr>
            <p:cNvPr id="10059" name="Google Shape;10059;p141"/>
            <p:cNvCxnSpPr>
              <a:stCxn id="10048" idx="6"/>
              <a:endCxn id="10052" idx="2"/>
            </p:cNvCxnSpPr>
            <p:nvPr/>
          </p:nvCxnSpPr>
          <p:spPr>
            <a:xfrm rot="10800000">
              <a:off x="1980700" y="2946050"/>
              <a:ext cx="1650000" cy="678900"/>
            </a:xfrm>
            <a:prstGeom prst="straightConnector1">
              <a:avLst/>
            </a:prstGeom>
            <a:noFill/>
            <a:ln w="9525" cap="flat" cmpd="sng">
              <a:solidFill>
                <a:schemeClr val="dk2"/>
              </a:solidFill>
              <a:prstDash val="solid"/>
              <a:round/>
              <a:headEnd type="none" w="med" len="med"/>
              <a:tailEnd type="triangle" w="med" len="med"/>
            </a:ln>
          </p:spPr>
        </p:cxnSp>
        <p:cxnSp>
          <p:nvCxnSpPr>
            <p:cNvPr id="10060" name="Google Shape;10060;p141"/>
            <p:cNvCxnSpPr>
              <a:stCxn id="10048" idx="6"/>
              <a:endCxn id="10050" idx="2"/>
            </p:cNvCxnSpPr>
            <p:nvPr/>
          </p:nvCxnSpPr>
          <p:spPr>
            <a:xfrm rot="10800000">
              <a:off x="2729500" y="2946050"/>
              <a:ext cx="901200" cy="678900"/>
            </a:xfrm>
            <a:prstGeom prst="straightConnector1">
              <a:avLst/>
            </a:prstGeom>
            <a:noFill/>
            <a:ln w="9525" cap="flat" cmpd="sng">
              <a:solidFill>
                <a:schemeClr val="dk2"/>
              </a:solidFill>
              <a:prstDash val="solid"/>
              <a:round/>
              <a:headEnd type="none" w="med" len="med"/>
              <a:tailEnd type="triangle" w="med" len="med"/>
            </a:ln>
          </p:spPr>
        </p:cxnSp>
        <p:cxnSp>
          <p:nvCxnSpPr>
            <p:cNvPr id="10061" name="Google Shape;10061;p141"/>
            <p:cNvCxnSpPr>
              <a:stCxn id="10048" idx="6"/>
              <a:endCxn id="10051" idx="2"/>
            </p:cNvCxnSpPr>
            <p:nvPr/>
          </p:nvCxnSpPr>
          <p:spPr>
            <a:xfrm rot="10800000" flipH="1">
              <a:off x="3630700" y="2946050"/>
              <a:ext cx="76200" cy="678900"/>
            </a:xfrm>
            <a:prstGeom prst="straightConnector1">
              <a:avLst/>
            </a:prstGeom>
            <a:noFill/>
            <a:ln w="9525" cap="flat" cmpd="sng">
              <a:solidFill>
                <a:srgbClr val="FF0000"/>
              </a:solidFill>
              <a:prstDash val="solid"/>
              <a:round/>
              <a:headEnd type="none" w="med" len="med"/>
              <a:tailEnd type="triangle" w="med" len="med"/>
            </a:ln>
          </p:spPr>
        </p:cxnSp>
        <p:sp>
          <p:nvSpPr>
            <p:cNvPr id="10062" name="Google Shape;10062;p141"/>
            <p:cNvSpPr/>
            <p:nvPr/>
          </p:nvSpPr>
          <p:spPr>
            <a:xfrm rot="-5400000">
              <a:off x="2152463" y="85185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063" name="Google Shape;10063;p141"/>
            <p:cNvSpPr/>
            <p:nvPr/>
          </p:nvSpPr>
          <p:spPr>
            <a:xfrm rot="-5400000">
              <a:off x="2955563" y="85185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a:effectLst>
              <a:outerShdw dist="19050" dir="5100000" algn="bl" rotWithShape="0">
                <a:srgbClr val="FF0000">
                  <a:alpha val="89000"/>
                </a:srgbClr>
              </a:outerShdw>
            </a:effectLst>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10064" name="Google Shape;10064;p141"/>
            <p:cNvCxnSpPr>
              <a:stCxn id="10052" idx="6"/>
              <a:endCxn id="10062" idx="2"/>
            </p:cNvCxnSpPr>
            <p:nvPr/>
          </p:nvCxnSpPr>
          <p:spPr>
            <a:xfrm rot="10800000" flipH="1">
              <a:off x="1980738" y="1568350"/>
              <a:ext cx="537600" cy="645600"/>
            </a:xfrm>
            <a:prstGeom prst="straightConnector1">
              <a:avLst/>
            </a:prstGeom>
            <a:noFill/>
            <a:ln w="9525" cap="flat" cmpd="sng">
              <a:solidFill>
                <a:schemeClr val="dk2"/>
              </a:solidFill>
              <a:prstDash val="solid"/>
              <a:round/>
              <a:headEnd type="none" w="med" len="med"/>
              <a:tailEnd type="triangle" w="med" len="med"/>
            </a:ln>
          </p:spPr>
        </p:cxnSp>
        <p:cxnSp>
          <p:nvCxnSpPr>
            <p:cNvPr id="10065" name="Google Shape;10065;p141"/>
            <p:cNvCxnSpPr>
              <a:stCxn id="10052" idx="6"/>
              <a:endCxn id="10063" idx="2"/>
            </p:cNvCxnSpPr>
            <p:nvPr/>
          </p:nvCxnSpPr>
          <p:spPr>
            <a:xfrm rot="10800000" flipH="1">
              <a:off x="1980738" y="1568350"/>
              <a:ext cx="1340700" cy="645600"/>
            </a:xfrm>
            <a:prstGeom prst="straightConnector1">
              <a:avLst/>
            </a:prstGeom>
            <a:noFill/>
            <a:ln w="9525" cap="flat" cmpd="sng">
              <a:solidFill>
                <a:srgbClr val="FF0000"/>
              </a:solidFill>
              <a:prstDash val="solid"/>
              <a:round/>
              <a:headEnd type="none" w="med" len="med"/>
              <a:tailEnd type="triangle" w="med" len="med"/>
            </a:ln>
          </p:spPr>
        </p:cxnSp>
        <p:cxnSp>
          <p:nvCxnSpPr>
            <p:cNvPr id="10066" name="Google Shape;10066;p141"/>
            <p:cNvCxnSpPr>
              <a:stCxn id="10050" idx="6"/>
              <a:endCxn id="10062" idx="2"/>
            </p:cNvCxnSpPr>
            <p:nvPr/>
          </p:nvCxnSpPr>
          <p:spPr>
            <a:xfrm rot="10800000">
              <a:off x="2518325" y="1568350"/>
              <a:ext cx="211200" cy="645600"/>
            </a:xfrm>
            <a:prstGeom prst="straightConnector1">
              <a:avLst/>
            </a:prstGeom>
            <a:noFill/>
            <a:ln w="9525" cap="flat" cmpd="sng">
              <a:solidFill>
                <a:schemeClr val="dk2"/>
              </a:solidFill>
              <a:prstDash val="solid"/>
              <a:round/>
              <a:headEnd type="none" w="med" len="med"/>
              <a:tailEnd type="triangle" w="med" len="med"/>
            </a:ln>
          </p:spPr>
        </p:cxnSp>
        <p:cxnSp>
          <p:nvCxnSpPr>
            <p:cNvPr id="10067" name="Google Shape;10067;p141"/>
            <p:cNvCxnSpPr>
              <a:stCxn id="10050" idx="6"/>
              <a:endCxn id="10063" idx="2"/>
            </p:cNvCxnSpPr>
            <p:nvPr/>
          </p:nvCxnSpPr>
          <p:spPr>
            <a:xfrm rot="10800000" flipH="1">
              <a:off x="2729525" y="1568350"/>
              <a:ext cx="591900" cy="645600"/>
            </a:xfrm>
            <a:prstGeom prst="straightConnector1">
              <a:avLst/>
            </a:prstGeom>
            <a:noFill/>
            <a:ln w="9525" cap="flat" cmpd="sng">
              <a:solidFill>
                <a:srgbClr val="FF0000"/>
              </a:solidFill>
              <a:prstDash val="solid"/>
              <a:round/>
              <a:headEnd type="none" w="med" len="med"/>
              <a:tailEnd type="triangle" w="med" len="med"/>
            </a:ln>
          </p:spPr>
        </p:cxnSp>
        <p:cxnSp>
          <p:nvCxnSpPr>
            <p:cNvPr id="10068" name="Google Shape;10068;p141"/>
            <p:cNvCxnSpPr>
              <a:stCxn id="10051" idx="6"/>
              <a:endCxn id="10063" idx="2"/>
            </p:cNvCxnSpPr>
            <p:nvPr/>
          </p:nvCxnSpPr>
          <p:spPr>
            <a:xfrm rot="10800000">
              <a:off x="3321713" y="1568350"/>
              <a:ext cx="385200" cy="645600"/>
            </a:xfrm>
            <a:prstGeom prst="straightConnector1">
              <a:avLst/>
            </a:prstGeom>
            <a:noFill/>
            <a:ln w="9525" cap="flat" cmpd="sng">
              <a:solidFill>
                <a:srgbClr val="FF0000"/>
              </a:solidFill>
              <a:prstDash val="solid"/>
              <a:round/>
              <a:headEnd type="none" w="med" len="med"/>
              <a:tailEnd type="triangle" w="med" len="med"/>
            </a:ln>
          </p:spPr>
        </p:cxnSp>
        <p:cxnSp>
          <p:nvCxnSpPr>
            <p:cNvPr id="10069" name="Google Shape;10069;p141"/>
            <p:cNvCxnSpPr>
              <a:stCxn id="10062" idx="6"/>
            </p:cNvCxnSpPr>
            <p:nvPr/>
          </p:nvCxnSpPr>
          <p:spPr>
            <a:xfrm rot="10800000" flipH="1">
              <a:off x="2518463" y="87600"/>
              <a:ext cx="12300" cy="748800"/>
            </a:xfrm>
            <a:prstGeom prst="straightConnector1">
              <a:avLst/>
            </a:prstGeom>
            <a:noFill/>
            <a:ln w="9525" cap="flat" cmpd="sng">
              <a:solidFill>
                <a:schemeClr val="dk2"/>
              </a:solidFill>
              <a:prstDash val="solid"/>
              <a:round/>
              <a:headEnd type="none" w="med" len="med"/>
              <a:tailEnd type="triangle" w="med" len="med"/>
            </a:ln>
          </p:spPr>
        </p:cxnSp>
        <p:cxnSp>
          <p:nvCxnSpPr>
            <p:cNvPr id="10070" name="Google Shape;10070;p141"/>
            <p:cNvCxnSpPr>
              <a:stCxn id="10063" idx="6"/>
            </p:cNvCxnSpPr>
            <p:nvPr/>
          </p:nvCxnSpPr>
          <p:spPr>
            <a:xfrm rot="10800000" flipH="1">
              <a:off x="3321563" y="72900"/>
              <a:ext cx="300" cy="763500"/>
            </a:xfrm>
            <a:prstGeom prst="straightConnector1">
              <a:avLst/>
            </a:prstGeom>
            <a:noFill/>
            <a:ln w="9525" cap="flat" cmpd="sng">
              <a:solidFill>
                <a:schemeClr val="dk2"/>
              </a:solidFill>
              <a:prstDash val="solid"/>
              <a:round/>
              <a:headEnd type="none" w="med" len="med"/>
              <a:tailEnd type="triangle" w="med" len="med"/>
            </a:ln>
          </p:spPr>
        </p:cxnSp>
        <p:sp>
          <p:nvSpPr>
            <p:cNvPr id="10071" name="Google Shape;10071;p141"/>
            <p:cNvSpPr/>
            <p:nvPr/>
          </p:nvSpPr>
          <p:spPr>
            <a:xfrm rot="-5400000">
              <a:off x="852738"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10072" name="Google Shape;10072;p141"/>
            <p:cNvCxnSpPr>
              <a:stCxn id="10049" idx="6"/>
              <a:endCxn id="10071" idx="2"/>
            </p:cNvCxnSpPr>
            <p:nvPr/>
          </p:nvCxnSpPr>
          <p:spPr>
            <a:xfrm rot="10800000">
              <a:off x="1218725" y="2946050"/>
              <a:ext cx="914400" cy="678900"/>
            </a:xfrm>
            <a:prstGeom prst="straightConnector1">
              <a:avLst/>
            </a:prstGeom>
            <a:noFill/>
            <a:ln w="9525" cap="flat" cmpd="sng">
              <a:solidFill>
                <a:schemeClr val="dk2"/>
              </a:solidFill>
              <a:prstDash val="solid"/>
              <a:round/>
              <a:headEnd type="none" w="med" len="med"/>
              <a:tailEnd type="triangle" w="med" len="med"/>
            </a:ln>
          </p:spPr>
        </p:cxnSp>
        <p:cxnSp>
          <p:nvCxnSpPr>
            <p:cNvPr id="10073" name="Google Shape;10073;p141"/>
            <p:cNvCxnSpPr>
              <a:stCxn id="10047" idx="6"/>
              <a:endCxn id="10071" idx="2"/>
            </p:cNvCxnSpPr>
            <p:nvPr/>
          </p:nvCxnSpPr>
          <p:spPr>
            <a:xfrm rot="10800000">
              <a:off x="1218713" y="2946050"/>
              <a:ext cx="1663200" cy="678900"/>
            </a:xfrm>
            <a:prstGeom prst="straightConnector1">
              <a:avLst/>
            </a:prstGeom>
            <a:noFill/>
            <a:ln w="9525" cap="flat" cmpd="sng">
              <a:solidFill>
                <a:schemeClr val="dk2"/>
              </a:solidFill>
              <a:prstDash val="solid"/>
              <a:round/>
              <a:headEnd type="none" w="med" len="med"/>
              <a:tailEnd type="triangle" w="med" len="med"/>
            </a:ln>
          </p:spPr>
        </p:cxnSp>
        <p:cxnSp>
          <p:nvCxnSpPr>
            <p:cNvPr id="10074" name="Google Shape;10074;p141"/>
            <p:cNvCxnSpPr>
              <a:stCxn id="10048" idx="6"/>
              <a:endCxn id="10071" idx="2"/>
            </p:cNvCxnSpPr>
            <p:nvPr/>
          </p:nvCxnSpPr>
          <p:spPr>
            <a:xfrm rot="10800000">
              <a:off x="1218700" y="2946050"/>
              <a:ext cx="2412000" cy="678900"/>
            </a:xfrm>
            <a:prstGeom prst="straightConnector1">
              <a:avLst/>
            </a:prstGeom>
            <a:noFill/>
            <a:ln w="9525" cap="flat" cmpd="sng">
              <a:solidFill>
                <a:schemeClr val="dk2"/>
              </a:solidFill>
              <a:prstDash val="solid"/>
              <a:round/>
              <a:headEnd type="none" w="med" len="med"/>
              <a:tailEnd type="triangle" w="med" len="med"/>
            </a:ln>
          </p:spPr>
        </p:cxnSp>
        <p:cxnSp>
          <p:nvCxnSpPr>
            <p:cNvPr id="10075" name="Google Shape;10075;p141"/>
            <p:cNvCxnSpPr>
              <a:stCxn id="10071" idx="6"/>
              <a:endCxn id="10062" idx="2"/>
            </p:cNvCxnSpPr>
            <p:nvPr/>
          </p:nvCxnSpPr>
          <p:spPr>
            <a:xfrm rot="10800000" flipH="1">
              <a:off x="1218738" y="1568350"/>
              <a:ext cx="1299600" cy="645600"/>
            </a:xfrm>
            <a:prstGeom prst="straightConnector1">
              <a:avLst/>
            </a:prstGeom>
            <a:noFill/>
            <a:ln w="9525" cap="flat" cmpd="sng">
              <a:solidFill>
                <a:schemeClr val="dk2"/>
              </a:solidFill>
              <a:prstDash val="solid"/>
              <a:round/>
              <a:headEnd type="none" w="med" len="med"/>
              <a:tailEnd type="triangle" w="med" len="med"/>
            </a:ln>
          </p:spPr>
        </p:cxnSp>
        <p:cxnSp>
          <p:nvCxnSpPr>
            <p:cNvPr id="10076" name="Google Shape;10076;p141"/>
            <p:cNvCxnSpPr>
              <a:stCxn id="10071" idx="6"/>
              <a:endCxn id="10063" idx="2"/>
            </p:cNvCxnSpPr>
            <p:nvPr/>
          </p:nvCxnSpPr>
          <p:spPr>
            <a:xfrm rot="10800000" flipH="1">
              <a:off x="1218738" y="1568350"/>
              <a:ext cx="2102700" cy="645600"/>
            </a:xfrm>
            <a:prstGeom prst="straightConnector1">
              <a:avLst/>
            </a:prstGeom>
            <a:noFill/>
            <a:ln w="9525" cap="flat" cmpd="sng">
              <a:solidFill>
                <a:srgbClr val="FF0000"/>
              </a:solidFill>
              <a:prstDash val="solid"/>
              <a:round/>
              <a:headEnd type="none" w="med" len="med"/>
              <a:tailEnd type="triangle" w="med" len="med"/>
            </a:ln>
          </p:spPr>
        </p:cxnSp>
        <p:sp>
          <p:nvSpPr>
            <p:cNvPr id="10077" name="Google Shape;10077;p141"/>
            <p:cNvSpPr/>
            <p:nvPr/>
          </p:nvSpPr>
          <p:spPr>
            <a:xfrm rot="-5400000">
              <a:off x="4102913"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cxnSp>
          <p:nvCxnSpPr>
            <p:cNvPr id="10078" name="Google Shape;10078;p141"/>
            <p:cNvCxnSpPr>
              <a:stCxn id="10077" idx="6"/>
              <a:endCxn id="10063" idx="2"/>
            </p:cNvCxnSpPr>
            <p:nvPr/>
          </p:nvCxnSpPr>
          <p:spPr>
            <a:xfrm rot="10800000">
              <a:off x="3321713" y="1568350"/>
              <a:ext cx="1147200" cy="645600"/>
            </a:xfrm>
            <a:prstGeom prst="straightConnector1">
              <a:avLst/>
            </a:prstGeom>
            <a:noFill/>
            <a:ln w="9525" cap="flat" cmpd="sng">
              <a:solidFill>
                <a:srgbClr val="FF0000"/>
              </a:solidFill>
              <a:prstDash val="solid"/>
              <a:round/>
              <a:headEnd type="none" w="med" len="med"/>
              <a:tailEnd type="triangle" w="med" len="med"/>
            </a:ln>
          </p:spPr>
        </p:cxnSp>
        <p:cxnSp>
          <p:nvCxnSpPr>
            <p:cNvPr id="10079" name="Google Shape;10079;p141"/>
            <p:cNvCxnSpPr>
              <a:stCxn id="10047" idx="6"/>
              <a:endCxn id="10077" idx="2"/>
            </p:cNvCxnSpPr>
            <p:nvPr/>
          </p:nvCxnSpPr>
          <p:spPr>
            <a:xfrm rot="10800000" flipH="1">
              <a:off x="2881913" y="2946050"/>
              <a:ext cx="1587000" cy="678900"/>
            </a:xfrm>
            <a:prstGeom prst="straightConnector1">
              <a:avLst/>
            </a:prstGeom>
            <a:noFill/>
            <a:ln w="9525" cap="flat" cmpd="sng">
              <a:solidFill>
                <a:srgbClr val="FF0000"/>
              </a:solidFill>
              <a:prstDash val="solid"/>
              <a:round/>
              <a:headEnd type="none" w="med" len="med"/>
              <a:tailEnd type="triangle" w="med" len="med"/>
            </a:ln>
          </p:spPr>
        </p:cxnSp>
        <p:cxnSp>
          <p:nvCxnSpPr>
            <p:cNvPr id="10080" name="Google Shape;10080;p141"/>
            <p:cNvCxnSpPr>
              <a:stCxn id="10047" idx="6"/>
              <a:endCxn id="10077" idx="2"/>
            </p:cNvCxnSpPr>
            <p:nvPr/>
          </p:nvCxnSpPr>
          <p:spPr>
            <a:xfrm rot="10800000" flipH="1">
              <a:off x="2881913" y="2946050"/>
              <a:ext cx="1587000" cy="678900"/>
            </a:xfrm>
            <a:prstGeom prst="straightConnector1">
              <a:avLst/>
            </a:prstGeom>
            <a:noFill/>
            <a:ln w="9525" cap="flat" cmpd="sng">
              <a:solidFill>
                <a:srgbClr val="FF0000"/>
              </a:solidFill>
              <a:prstDash val="solid"/>
              <a:round/>
              <a:headEnd type="none" w="med" len="med"/>
              <a:tailEnd type="triangle" w="med" len="med"/>
            </a:ln>
          </p:spPr>
        </p:cxnSp>
        <p:cxnSp>
          <p:nvCxnSpPr>
            <p:cNvPr id="10081" name="Google Shape;10081;p141"/>
            <p:cNvCxnSpPr>
              <a:stCxn id="10049" idx="6"/>
              <a:endCxn id="10077" idx="2"/>
            </p:cNvCxnSpPr>
            <p:nvPr/>
          </p:nvCxnSpPr>
          <p:spPr>
            <a:xfrm rot="10800000" flipH="1">
              <a:off x="2133125" y="2946050"/>
              <a:ext cx="2335800" cy="678900"/>
            </a:xfrm>
            <a:prstGeom prst="straightConnector1">
              <a:avLst/>
            </a:prstGeom>
            <a:noFill/>
            <a:ln w="9525" cap="flat" cmpd="sng">
              <a:solidFill>
                <a:srgbClr val="FF0000"/>
              </a:solidFill>
              <a:prstDash val="solid"/>
              <a:round/>
              <a:headEnd type="none" w="med" len="med"/>
              <a:tailEnd type="triangle" w="med" len="med"/>
            </a:ln>
          </p:spPr>
        </p:cxnSp>
        <p:sp>
          <p:nvSpPr>
            <p:cNvPr id="10082" name="Google Shape;10082;p141"/>
            <p:cNvSpPr txBox="1"/>
            <p:nvPr/>
          </p:nvSpPr>
          <p:spPr>
            <a:xfrm>
              <a:off x="1604825" y="4523350"/>
              <a:ext cx="2895000" cy="400200"/>
            </a:xfrm>
            <a:prstGeom prst="rect">
              <a:avLst/>
            </a:prstGeom>
            <a:noFill/>
            <a:ln>
              <a:noFill/>
            </a:ln>
          </p:spPr>
          <p:txBody>
            <a:bodyPr spcFirstLastPara="1" wrap="square" lIns="91425" tIns="91425" rIns="91425" bIns="91425" anchor="t" anchorCtr="0">
              <a:noAutofit/>
            </a:bodyPr>
            <a:lstStyle/>
            <a:p>
              <a:pPr marL="457200" lvl="0" indent="-381000" algn="ctr" rtl="0">
                <a:spcBef>
                  <a:spcPts val="0"/>
                </a:spcBef>
                <a:spcAft>
                  <a:spcPts val="0"/>
                </a:spcAft>
                <a:buSzPts val="2400"/>
                <a:buFont typeface="Times New Roman"/>
                <a:buAutoNum type="alphaLcParenBoth" startAt="2"/>
              </a:pPr>
              <a:r>
                <a:rPr lang="en" sz="2100">
                  <a:latin typeface="Times New Roman"/>
                  <a:ea typeface="Times New Roman"/>
                  <a:cs typeface="Times New Roman"/>
                  <a:sym typeface="Times New Roman"/>
                </a:rPr>
                <a:t>No-Retraining expansion</a:t>
              </a:r>
              <a:endParaRPr/>
            </a:p>
          </p:txBody>
        </p:sp>
        <p:sp>
          <p:nvSpPr>
            <p:cNvPr id="10083" name="Google Shape;10083;p141"/>
            <p:cNvSpPr/>
            <p:nvPr/>
          </p:nvSpPr>
          <p:spPr>
            <a:xfrm>
              <a:off x="819550" y="2123050"/>
              <a:ext cx="2334600" cy="9369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4" name="Google Shape;10084;p141"/>
            <p:cNvSpPr/>
            <p:nvPr/>
          </p:nvSpPr>
          <p:spPr>
            <a:xfrm>
              <a:off x="3257950" y="2123050"/>
              <a:ext cx="1650000" cy="9369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5" name="Google Shape;10085;p141"/>
            <p:cNvSpPr/>
            <p:nvPr/>
          </p:nvSpPr>
          <p:spPr>
            <a:xfrm>
              <a:off x="1733950" y="3570850"/>
              <a:ext cx="2334600" cy="8316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6" name="Google Shape;10086;p141"/>
            <p:cNvSpPr txBox="1"/>
            <p:nvPr/>
          </p:nvSpPr>
          <p:spPr>
            <a:xfrm>
              <a:off x="3361905" y="234739"/>
              <a:ext cx="537600" cy="60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t>t</a:t>
              </a:r>
              <a:endParaRPr sz="2400"/>
            </a:p>
          </p:txBody>
        </p:sp>
      </p:grpSp>
      <p:grpSp>
        <p:nvGrpSpPr>
          <p:cNvPr id="10087" name="Google Shape;10087;p141"/>
          <p:cNvGrpSpPr/>
          <p:nvPr/>
        </p:nvGrpSpPr>
        <p:grpSpPr>
          <a:xfrm>
            <a:off x="6366965" y="754062"/>
            <a:ext cx="2659860" cy="3823282"/>
            <a:chOff x="5848750" y="72900"/>
            <a:chExt cx="3240175" cy="4850650"/>
          </a:xfrm>
        </p:grpSpPr>
        <p:sp>
          <p:nvSpPr>
            <p:cNvPr id="10088" name="Google Shape;10088;p141"/>
            <p:cNvSpPr/>
            <p:nvPr/>
          </p:nvSpPr>
          <p:spPr>
            <a:xfrm rot="-5400000">
              <a:off x="7087913"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sp>
          <p:nvSpPr>
            <p:cNvPr id="10089" name="Google Shape;10089;p141"/>
            <p:cNvSpPr/>
            <p:nvPr/>
          </p:nvSpPr>
          <p:spPr>
            <a:xfrm rot="-5400000">
              <a:off x="7836700"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sp>
          <p:nvSpPr>
            <p:cNvPr id="10090" name="Google Shape;10090;p141"/>
            <p:cNvSpPr/>
            <p:nvPr/>
          </p:nvSpPr>
          <p:spPr>
            <a:xfrm rot="-5400000">
              <a:off x="6339125"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091" name="Google Shape;10091;p141"/>
            <p:cNvSpPr/>
            <p:nvPr/>
          </p:nvSpPr>
          <p:spPr>
            <a:xfrm rot="-5400000">
              <a:off x="7392725"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092" name="Google Shape;10092;p141"/>
            <p:cNvSpPr/>
            <p:nvPr/>
          </p:nvSpPr>
          <p:spPr>
            <a:xfrm rot="-5400000">
              <a:off x="8293913"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sp>
          <p:nvSpPr>
            <p:cNvPr id="10093" name="Google Shape;10093;p141"/>
            <p:cNvSpPr/>
            <p:nvPr/>
          </p:nvSpPr>
          <p:spPr>
            <a:xfrm rot="-5400000">
              <a:off x="6643938"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10094" name="Google Shape;10094;p141"/>
            <p:cNvCxnSpPr>
              <a:stCxn id="10090" idx="6"/>
              <a:endCxn id="10091" idx="2"/>
            </p:cNvCxnSpPr>
            <p:nvPr/>
          </p:nvCxnSpPr>
          <p:spPr>
            <a:xfrm rot="10800000" flipH="1">
              <a:off x="6705125" y="2946050"/>
              <a:ext cx="1053600" cy="678900"/>
            </a:xfrm>
            <a:prstGeom prst="straightConnector1">
              <a:avLst/>
            </a:prstGeom>
            <a:noFill/>
            <a:ln w="9525" cap="flat" cmpd="sng">
              <a:solidFill>
                <a:schemeClr val="dk2"/>
              </a:solidFill>
              <a:prstDash val="solid"/>
              <a:round/>
              <a:headEnd type="none" w="med" len="med"/>
              <a:tailEnd type="triangle" w="med" len="med"/>
            </a:ln>
          </p:spPr>
        </p:cxnSp>
        <p:cxnSp>
          <p:nvCxnSpPr>
            <p:cNvPr id="10095" name="Google Shape;10095;p141"/>
            <p:cNvCxnSpPr>
              <a:stCxn id="10090" idx="6"/>
              <a:endCxn id="10093" idx="2"/>
            </p:cNvCxnSpPr>
            <p:nvPr/>
          </p:nvCxnSpPr>
          <p:spPr>
            <a:xfrm rot="10800000" flipH="1">
              <a:off x="6705125" y="2946050"/>
              <a:ext cx="304800" cy="678900"/>
            </a:xfrm>
            <a:prstGeom prst="straightConnector1">
              <a:avLst/>
            </a:prstGeom>
            <a:noFill/>
            <a:ln w="9525" cap="flat" cmpd="sng">
              <a:solidFill>
                <a:schemeClr val="dk2"/>
              </a:solidFill>
              <a:prstDash val="solid"/>
              <a:round/>
              <a:headEnd type="none" w="med" len="med"/>
              <a:tailEnd type="triangle" w="med" len="med"/>
            </a:ln>
          </p:spPr>
        </p:cxnSp>
        <p:cxnSp>
          <p:nvCxnSpPr>
            <p:cNvPr id="10096" name="Google Shape;10096;p141"/>
            <p:cNvCxnSpPr>
              <a:stCxn id="10090" idx="6"/>
              <a:endCxn id="10092" idx="2"/>
            </p:cNvCxnSpPr>
            <p:nvPr/>
          </p:nvCxnSpPr>
          <p:spPr>
            <a:xfrm rot="10800000" flipH="1">
              <a:off x="6705125" y="2946050"/>
              <a:ext cx="1954800" cy="678900"/>
            </a:xfrm>
            <a:prstGeom prst="straightConnector1">
              <a:avLst/>
            </a:prstGeom>
            <a:noFill/>
            <a:ln w="9525" cap="flat" cmpd="sng">
              <a:solidFill>
                <a:srgbClr val="FF0000"/>
              </a:solidFill>
              <a:prstDash val="solid"/>
              <a:round/>
              <a:headEnd type="none" w="med" len="med"/>
              <a:tailEnd type="triangle" w="med" len="med"/>
            </a:ln>
          </p:spPr>
        </p:cxnSp>
        <p:cxnSp>
          <p:nvCxnSpPr>
            <p:cNvPr id="10097" name="Google Shape;10097;p141"/>
            <p:cNvCxnSpPr>
              <a:stCxn id="10088" idx="6"/>
              <a:endCxn id="10093" idx="2"/>
            </p:cNvCxnSpPr>
            <p:nvPr/>
          </p:nvCxnSpPr>
          <p:spPr>
            <a:xfrm rot="10800000">
              <a:off x="7009913" y="2946050"/>
              <a:ext cx="444000" cy="678900"/>
            </a:xfrm>
            <a:prstGeom prst="straightConnector1">
              <a:avLst/>
            </a:prstGeom>
            <a:noFill/>
            <a:ln w="9525" cap="flat" cmpd="sng">
              <a:solidFill>
                <a:schemeClr val="dk2"/>
              </a:solidFill>
              <a:prstDash val="solid"/>
              <a:round/>
              <a:headEnd type="none" w="med" len="med"/>
              <a:tailEnd type="triangle" w="med" len="med"/>
            </a:ln>
          </p:spPr>
        </p:cxnSp>
        <p:cxnSp>
          <p:nvCxnSpPr>
            <p:cNvPr id="10098" name="Google Shape;10098;p141"/>
            <p:cNvCxnSpPr>
              <a:stCxn id="10088" idx="6"/>
              <a:endCxn id="10091" idx="2"/>
            </p:cNvCxnSpPr>
            <p:nvPr/>
          </p:nvCxnSpPr>
          <p:spPr>
            <a:xfrm rot="10800000" flipH="1">
              <a:off x="7453913" y="2946050"/>
              <a:ext cx="304800" cy="678900"/>
            </a:xfrm>
            <a:prstGeom prst="straightConnector1">
              <a:avLst/>
            </a:prstGeom>
            <a:noFill/>
            <a:ln w="9525" cap="flat" cmpd="sng">
              <a:solidFill>
                <a:schemeClr val="dk2"/>
              </a:solidFill>
              <a:prstDash val="solid"/>
              <a:round/>
              <a:headEnd type="none" w="med" len="med"/>
              <a:tailEnd type="triangle" w="med" len="med"/>
            </a:ln>
          </p:spPr>
        </p:cxnSp>
        <p:cxnSp>
          <p:nvCxnSpPr>
            <p:cNvPr id="10099" name="Google Shape;10099;p141"/>
            <p:cNvCxnSpPr>
              <a:stCxn id="10088" idx="6"/>
              <a:endCxn id="10092" idx="2"/>
            </p:cNvCxnSpPr>
            <p:nvPr/>
          </p:nvCxnSpPr>
          <p:spPr>
            <a:xfrm rot="10800000" flipH="1">
              <a:off x="7453913" y="2946050"/>
              <a:ext cx="1206000" cy="678900"/>
            </a:xfrm>
            <a:prstGeom prst="straightConnector1">
              <a:avLst/>
            </a:prstGeom>
            <a:noFill/>
            <a:ln w="9525" cap="flat" cmpd="sng">
              <a:solidFill>
                <a:srgbClr val="FF0000"/>
              </a:solidFill>
              <a:prstDash val="solid"/>
              <a:round/>
              <a:headEnd type="none" w="med" len="med"/>
              <a:tailEnd type="triangle" w="med" len="med"/>
            </a:ln>
          </p:spPr>
        </p:cxnSp>
        <p:cxnSp>
          <p:nvCxnSpPr>
            <p:cNvPr id="10100" name="Google Shape;10100;p141"/>
            <p:cNvCxnSpPr>
              <a:stCxn id="10089" idx="6"/>
              <a:endCxn id="10093" idx="2"/>
            </p:cNvCxnSpPr>
            <p:nvPr/>
          </p:nvCxnSpPr>
          <p:spPr>
            <a:xfrm rot="10800000">
              <a:off x="7009900" y="2946050"/>
              <a:ext cx="1192800" cy="678900"/>
            </a:xfrm>
            <a:prstGeom prst="straightConnector1">
              <a:avLst/>
            </a:prstGeom>
            <a:noFill/>
            <a:ln w="9525" cap="flat" cmpd="sng">
              <a:solidFill>
                <a:schemeClr val="dk2"/>
              </a:solidFill>
              <a:prstDash val="solid"/>
              <a:round/>
              <a:headEnd type="none" w="med" len="med"/>
              <a:tailEnd type="triangle" w="med" len="med"/>
            </a:ln>
          </p:spPr>
        </p:cxnSp>
        <p:cxnSp>
          <p:nvCxnSpPr>
            <p:cNvPr id="10101" name="Google Shape;10101;p141"/>
            <p:cNvCxnSpPr>
              <a:stCxn id="10089" idx="6"/>
              <a:endCxn id="10091" idx="2"/>
            </p:cNvCxnSpPr>
            <p:nvPr/>
          </p:nvCxnSpPr>
          <p:spPr>
            <a:xfrm rot="10800000">
              <a:off x="7758700" y="2946050"/>
              <a:ext cx="444000" cy="678900"/>
            </a:xfrm>
            <a:prstGeom prst="straightConnector1">
              <a:avLst/>
            </a:prstGeom>
            <a:noFill/>
            <a:ln w="9525" cap="flat" cmpd="sng">
              <a:solidFill>
                <a:schemeClr val="dk2"/>
              </a:solidFill>
              <a:prstDash val="solid"/>
              <a:round/>
              <a:headEnd type="none" w="med" len="med"/>
              <a:tailEnd type="triangle" w="med" len="med"/>
            </a:ln>
          </p:spPr>
        </p:cxnSp>
        <p:cxnSp>
          <p:nvCxnSpPr>
            <p:cNvPr id="10102" name="Google Shape;10102;p141"/>
            <p:cNvCxnSpPr>
              <a:stCxn id="10089" idx="6"/>
              <a:endCxn id="10092" idx="2"/>
            </p:cNvCxnSpPr>
            <p:nvPr/>
          </p:nvCxnSpPr>
          <p:spPr>
            <a:xfrm rot="10800000" flipH="1">
              <a:off x="8202700" y="2946050"/>
              <a:ext cx="457200" cy="678900"/>
            </a:xfrm>
            <a:prstGeom prst="straightConnector1">
              <a:avLst/>
            </a:prstGeom>
            <a:noFill/>
            <a:ln w="9525" cap="flat" cmpd="sng">
              <a:solidFill>
                <a:srgbClr val="FF0000"/>
              </a:solidFill>
              <a:prstDash val="solid"/>
              <a:round/>
              <a:headEnd type="none" w="med" len="med"/>
              <a:tailEnd type="triangle" w="med" len="med"/>
            </a:ln>
          </p:spPr>
        </p:cxnSp>
        <p:sp>
          <p:nvSpPr>
            <p:cNvPr id="10103" name="Google Shape;10103;p141"/>
            <p:cNvSpPr/>
            <p:nvPr/>
          </p:nvSpPr>
          <p:spPr>
            <a:xfrm rot="-5400000">
              <a:off x="6648263" y="85185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104" name="Google Shape;10104;p141"/>
            <p:cNvSpPr/>
            <p:nvPr/>
          </p:nvSpPr>
          <p:spPr>
            <a:xfrm rot="-5400000">
              <a:off x="7451363" y="85185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a:effectLst>
              <a:outerShdw dist="19050" dir="5100000" algn="bl" rotWithShape="0">
                <a:srgbClr val="FF0000">
                  <a:alpha val="89000"/>
                </a:srgbClr>
              </a:outerShdw>
            </a:effectLst>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10105" name="Google Shape;10105;p141"/>
            <p:cNvCxnSpPr>
              <a:stCxn id="10093" idx="6"/>
              <a:endCxn id="10103" idx="2"/>
            </p:cNvCxnSpPr>
            <p:nvPr/>
          </p:nvCxnSpPr>
          <p:spPr>
            <a:xfrm rot="10800000" flipH="1">
              <a:off x="7009938" y="1568350"/>
              <a:ext cx="4200" cy="645600"/>
            </a:xfrm>
            <a:prstGeom prst="straightConnector1">
              <a:avLst/>
            </a:prstGeom>
            <a:noFill/>
            <a:ln w="9525" cap="flat" cmpd="sng">
              <a:solidFill>
                <a:schemeClr val="dk2"/>
              </a:solidFill>
              <a:prstDash val="solid"/>
              <a:round/>
              <a:headEnd type="none" w="med" len="med"/>
              <a:tailEnd type="triangle" w="med" len="med"/>
            </a:ln>
          </p:spPr>
        </p:cxnSp>
        <p:cxnSp>
          <p:nvCxnSpPr>
            <p:cNvPr id="10106" name="Google Shape;10106;p141"/>
            <p:cNvCxnSpPr>
              <a:stCxn id="10091" idx="6"/>
              <a:endCxn id="10103" idx="2"/>
            </p:cNvCxnSpPr>
            <p:nvPr/>
          </p:nvCxnSpPr>
          <p:spPr>
            <a:xfrm rot="10800000">
              <a:off x="7014125" y="1568350"/>
              <a:ext cx="744600" cy="645600"/>
            </a:xfrm>
            <a:prstGeom prst="straightConnector1">
              <a:avLst/>
            </a:prstGeom>
            <a:noFill/>
            <a:ln w="9525" cap="flat" cmpd="sng">
              <a:solidFill>
                <a:schemeClr val="dk2"/>
              </a:solidFill>
              <a:prstDash val="solid"/>
              <a:round/>
              <a:headEnd type="none" w="med" len="med"/>
              <a:tailEnd type="triangle" w="med" len="med"/>
            </a:ln>
          </p:spPr>
        </p:cxnSp>
        <p:cxnSp>
          <p:nvCxnSpPr>
            <p:cNvPr id="10107" name="Google Shape;10107;p141"/>
            <p:cNvCxnSpPr>
              <a:stCxn id="10092" idx="6"/>
              <a:endCxn id="10104" idx="2"/>
            </p:cNvCxnSpPr>
            <p:nvPr/>
          </p:nvCxnSpPr>
          <p:spPr>
            <a:xfrm rot="10800000">
              <a:off x="7817513" y="1568350"/>
              <a:ext cx="842400" cy="645600"/>
            </a:xfrm>
            <a:prstGeom prst="straightConnector1">
              <a:avLst/>
            </a:prstGeom>
            <a:noFill/>
            <a:ln w="9525" cap="flat" cmpd="sng">
              <a:solidFill>
                <a:srgbClr val="FF0000"/>
              </a:solidFill>
              <a:prstDash val="solid"/>
              <a:round/>
              <a:headEnd type="none" w="med" len="med"/>
              <a:tailEnd type="triangle" w="med" len="med"/>
            </a:ln>
          </p:spPr>
        </p:cxnSp>
        <p:cxnSp>
          <p:nvCxnSpPr>
            <p:cNvPr id="10108" name="Google Shape;10108;p141"/>
            <p:cNvCxnSpPr>
              <a:stCxn id="10103" idx="6"/>
            </p:cNvCxnSpPr>
            <p:nvPr/>
          </p:nvCxnSpPr>
          <p:spPr>
            <a:xfrm rot="10800000" flipH="1">
              <a:off x="7014263" y="87600"/>
              <a:ext cx="12300" cy="748800"/>
            </a:xfrm>
            <a:prstGeom prst="straightConnector1">
              <a:avLst/>
            </a:prstGeom>
            <a:noFill/>
            <a:ln w="9525" cap="flat" cmpd="sng">
              <a:solidFill>
                <a:schemeClr val="dk2"/>
              </a:solidFill>
              <a:prstDash val="solid"/>
              <a:round/>
              <a:headEnd type="none" w="med" len="med"/>
              <a:tailEnd type="triangle" w="med" len="med"/>
            </a:ln>
          </p:spPr>
        </p:cxnSp>
        <p:cxnSp>
          <p:nvCxnSpPr>
            <p:cNvPr id="10109" name="Google Shape;10109;p141"/>
            <p:cNvCxnSpPr>
              <a:stCxn id="10104" idx="6"/>
            </p:cNvCxnSpPr>
            <p:nvPr/>
          </p:nvCxnSpPr>
          <p:spPr>
            <a:xfrm rot="10800000" flipH="1">
              <a:off x="7817363" y="72900"/>
              <a:ext cx="1200" cy="763500"/>
            </a:xfrm>
            <a:prstGeom prst="straightConnector1">
              <a:avLst/>
            </a:prstGeom>
            <a:noFill/>
            <a:ln w="9525" cap="flat" cmpd="sng">
              <a:solidFill>
                <a:schemeClr val="dk2"/>
              </a:solidFill>
              <a:prstDash val="solid"/>
              <a:round/>
              <a:headEnd type="none" w="med" len="med"/>
              <a:tailEnd type="triangle" w="med" len="med"/>
            </a:ln>
          </p:spPr>
        </p:cxnSp>
        <p:sp>
          <p:nvSpPr>
            <p:cNvPr id="10110" name="Google Shape;10110;p141"/>
            <p:cNvSpPr/>
            <p:nvPr/>
          </p:nvSpPr>
          <p:spPr>
            <a:xfrm rot="-5400000">
              <a:off x="5881938"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cxnSp>
          <p:nvCxnSpPr>
            <p:cNvPr id="10111" name="Google Shape;10111;p141"/>
            <p:cNvCxnSpPr>
              <a:stCxn id="10090" idx="6"/>
              <a:endCxn id="10110" idx="2"/>
            </p:cNvCxnSpPr>
            <p:nvPr/>
          </p:nvCxnSpPr>
          <p:spPr>
            <a:xfrm rot="10800000">
              <a:off x="6247925" y="2946050"/>
              <a:ext cx="457200" cy="678900"/>
            </a:xfrm>
            <a:prstGeom prst="straightConnector1">
              <a:avLst/>
            </a:prstGeom>
            <a:noFill/>
            <a:ln w="9525" cap="flat" cmpd="sng">
              <a:solidFill>
                <a:schemeClr val="dk2"/>
              </a:solidFill>
              <a:prstDash val="solid"/>
              <a:round/>
              <a:headEnd type="none" w="med" len="med"/>
              <a:tailEnd type="triangle" w="med" len="med"/>
            </a:ln>
          </p:spPr>
        </p:cxnSp>
        <p:cxnSp>
          <p:nvCxnSpPr>
            <p:cNvPr id="10112" name="Google Shape;10112;p141"/>
            <p:cNvCxnSpPr>
              <a:stCxn id="10088" idx="6"/>
              <a:endCxn id="10110" idx="2"/>
            </p:cNvCxnSpPr>
            <p:nvPr/>
          </p:nvCxnSpPr>
          <p:spPr>
            <a:xfrm rot="10800000">
              <a:off x="6247913" y="2946050"/>
              <a:ext cx="1206000" cy="678900"/>
            </a:xfrm>
            <a:prstGeom prst="straightConnector1">
              <a:avLst/>
            </a:prstGeom>
            <a:noFill/>
            <a:ln w="9525" cap="flat" cmpd="sng">
              <a:solidFill>
                <a:schemeClr val="dk2"/>
              </a:solidFill>
              <a:prstDash val="solid"/>
              <a:round/>
              <a:headEnd type="none" w="med" len="med"/>
              <a:tailEnd type="triangle" w="med" len="med"/>
            </a:ln>
          </p:spPr>
        </p:cxnSp>
        <p:cxnSp>
          <p:nvCxnSpPr>
            <p:cNvPr id="10113" name="Google Shape;10113;p141"/>
            <p:cNvCxnSpPr>
              <a:stCxn id="10089" idx="6"/>
              <a:endCxn id="10110" idx="2"/>
            </p:cNvCxnSpPr>
            <p:nvPr/>
          </p:nvCxnSpPr>
          <p:spPr>
            <a:xfrm rot="10800000">
              <a:off x="6247900" y="2946050"/>
              <a:ext cx="1954800" cy="678900"/>
            </a:xfrm>
            <a:prstGeom prst="straightConnector1">
              <a:avLst/>
            </a:prstGeom>
            <a:noFill/>
            <a:ln w="9525" cap="flat" cmpd="sng">
              <a:solidFill>
                <a:srgbClr val="FF0000"/>
              </a:solidFill>
              <a:prstDash val="solid"/>
              <a:round/>
              <a:headEnd type="none" w="med" len="med"/>
              <a:tailEnd type="triangle" w="med" len="med"/>
            </a:ln>
          </p:spPr>
        </p:cxnSp>
        <p:cxnSp>
          <p:nvCxnSpPr>
            <p:cNvPr id="10114" name="Google Shape;10114;p141"/>
            <p:cNvCxnSpPr>
              <a:stCxn id="10110" idx="6"/>
              <a:endCxn id="10103" idx="2"/>
            </p:cNvCxnSpPr>
            <p:nvPr/>
          </p:nvCxnSpPr>
          <p:spPr>
            <a:xfrm rot="10800000" flipH="1">
              <a:off x="6247938" y="1568350"/>
              <a:ext cx="766200" cy="645600"/>
            </a:xfrm>
            <a:prstGeom prst="straightConnector1">
              <a:avLst/>
            </a:prstGeom>
            <a:noFill/>
            <a:ln w="9525" cap="flat" cmpd="sng">
              <a:solidFill>
                <a:schemeClr val="dk2"/>
              </a:solidFill>
              <a:prstDash val="solid"/>
              <a:round/>
              <a:headEnd type="none" w="med" len="med"/>
              <a:tailEnd type="triangle" w="med" len="med"/>
            </a:ln>
          </p:spPr>
        </p:cxnSp>
        <p:cxnSp>
          <p:nvCxnSpPr>
            <p:cNvPr id="10115" name="Google Shape;10115;p141"/>
            <p:cNvCxnSpPr>
              <a:endCxn id="10104" idx="2"/>
            </p:cNvCxnSpPr>
            <p:nvPr/>
          </p:nvCxnSpPr>
          <p:spPr>
            <a:xfrm rot="10800000" flipH="1">
              <a:off x="6252563" y="1568400"/>
              <a:ext cx="1564800" cy="634800"/>
            </a:xfrm>
            <a:prstGeom prst="straightConnector1">
              <a:avLst/>
            </a:prstGeom>
            <a:noFill/>
            <a:ln w="9525" cap="flat" cmpd="sng">
              <a:solidFill>
                <a:srgbClr val="FF0000"/>
              </a:solidFill>
              <a:prstDash val="solid"/>
              <a:round/>
              <a:headEnd type="none" w="med" len="med"/>
              <a:tailEnd type="triangle" w="med" len="med"/>
            </a:ln>
          </p:spPr>
        </p:cxnSp>
        <p:sp>
          <p:nvSpPr>
            <p:cNvPr id="10116" name="Google Shape;10116;p141"/>
            <p:cNvSpPr txBox="1"/>
            <p:nvPr/>
          </p:nvSpPr>
          <p:spPr>
            <a:xfrm>
              <a:off x="5948225" y="4523350"/>
              <a:ext cx="3140700" cy="400200"/>
            </a:xfrm>
            <a:prstGeom prst="rect">
              <a:avLst/>
            </a:prstGeom>
            <a:noFill/>
            <a:ln>
              <a:noFill/>
            </a:ln>
          </p:spPr>
          <p:txBody>
            <a:bodyPr spcFirstLastPara="1" wrap="square" lIns="91425" tIns="91425" rIns="91425" bIns="91425" anchor="t" anchorCtr="0">
              <a:noAutofit/>
            </a:bodyPr>
            <a:lstStyle/>
            <a:p>
              <a:pPr marL="457200" marR="0" lvl="0" indent="-361950" algn="ctr" rtl="0">
                <a:lnSpc>
                  <a:spcPct val="100000"/>
                </a:lnSpc>
                <a:spcBef>
                  <a:spcPts val="0"/>
                </a:spcBef>
                <a:spcAft>
                  <a:spcPts val="0"/>
                </a:spcAft>
                <a:buSzPts val="2100"/>
                <a:buFont typeface="Times New Roman"/>
                <a:buAutoNum type="alphaLcParenBoth" startAt="3"/>
              </a:pPr>
              <a:r>
                <a:rPr lang="en" sz="2100">
                  <a:latin typeface="Times New Roman"/>
                  <a:ea typeface="Times New Roman"/>
                  <a:cs typeface="Times New Roman"/>
                  <a:sym typeface="Times New Roman"/>
                </a:rPr>
                <a:t>Partial Retraining expansion</a:t>
              </a:r>
              <a:endParaRPr sz="2100">
                <a:latin typeface="Times New Roman"/>
                <a:ea typeface="Times New Roman"/>
                <a:cs typeface="Times New Roman"/>
                <a:sym typeface="Times New Roman"/>
              </a:endParaRPr>
            </a:p>
          </p:txBody>
        </p:sp>
        <p:sp>
          <p:nvSpPr>
            <p:cNvPr id="10117" name="Google Shape;10117;p141"/>
            <p:cNvSpPr/>
            <p:nvPr/>
          </p:nvSpPr>
          <p:spPr>
            <a:xfrm>
              <a:off x="5848750" y="2123050"/>
              <a:ext cx="2334600" cy="9369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8" name="Google Shape;10118;p141"/>
            <p:cNvSpPr/>
            <p:nvPr/>
          </p:nvSpPr>
          <p:spPr>
            <a:xfrm>
              <a:off x="8255350" y="2123050"/>
              <a:ext cx="825000" cy="9369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9" name="Google Shape;10119;p141"/>
            <p:cNvSpPr/>
            <p:nvPr/>
          </p:nvSpPr>
          <p:spPr>
            <a:xfrm>
              <a:off x="6305950" y="3570850"/>
              <a:ext cx="2334600" cy="8316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0" name="Google Shape;10120;p141"/>
            <p:cNvSpPr txBox="1"/>
            <p:nvPr/>
          </p:nvSpPr>
          <p:spPr>
            <a:xfrm>
              <a:off x="7836420" y="259455"/>
              <a:ext cx="211200" cy="40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t>t</a:t>
              </a:r>
              <a:endParaRPr sz="2400"/>
            </a:p>
          </p:txBody>
        </p:sp>
        <p:sp>
          <p:nvSpPr>
            <p:cNvPr id="10121" name="Google Shape;10121;p141"/>
            <p:cNvSpPr txBox="1"/>
            <p:nvPr/>
          </p:nvSpPr>
          <p:spPr>
            <a:xfrm>
              <a:off x="6302731" y="259450"/>
              <a:ext cx="899100" cy="40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t>t-1</a:t>
              </a:r>
              <a:endParaRPr sz="2400"/>
            </a:p>
          </p:txBody>
        </p:sp>
      </p:grpSp>
      <p:grpSp>
        <p:nvGrpSpPr>
          <p:cNvPr id="10122" name="Google Shape;10122;p141"/>
          <p:cNvGrpSpPr/>
          <p:nvPr/>
        </p:nvGrpSpPr>
        <p:grpSpPr>
          <a:xfrm>
            <a:off x="110958" y="736800"/>
            <a:ext cx="2599380" cy="3840544"/>
            <a:chOff x="503405" y="51000"/>
            <a:chExt cx="3166500" cy="4872550"/>
          </a:xfrm>
        </p:grpSpPr>
        <p:sp>
          <p:nvSpPr>
            <p:cNvPr id="10123" name="Google Shape;10123;p141"/>
            <p:cNvSpPr/>
            <p:nvPr/>
          </p:nvSpPr>
          <p:spPr>
            <a:xfrm rot="-5400000">
              <a:off x="1753913"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124" name="Google Shape;10124;p141"/>
            <p:cNvSpPr/>
            <p:nvPr/>
          </p:nvSpPr>
          <p:spPr>
            <a:xfrm rot="-5400000">
              <a:off x="2502700"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125" name="Google Shape;10125;p141"/>
            <p:cNvSpPr/>
            <p:nvPr/>
          </p:nvSpPr>
          <p:spPr>
            <a:xfrm rot="-5400000">
              <a:off x="1005125"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126" name="Google Shape;10126;p141"/>
            <p:cNvSpPr/>
            <p:nvPr/>
          </p:nvSpPr>
          <p:spPr>
            <a:xfrm rot="-5400000">
              <a:off x="2134925"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127" name="Google Shape;10127;p141"/>
            <p:cNvSpPr/>
            <p:nvPr/>
          </p:nvSpPr>
          <p:spPr>
            <a:xfrm rot="-5400000">
              <a:off x="2883713"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128" name="Google Shape;10128;p141"/>
            <p:cNvSpPr/>
            <p:nvPr/>
          </p:nvSpPr>
          <p:spPr>
            <a:xfrm rot="-5400000">
              <a:off x="1309938"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10129" name="Google Shape;10129;p141"/>
            <p:cNvCxnSpPr>
              <a:stCxn id="10125" idx="6"/>
              <a:endCxn id="10126" idx="2"/>
            </p:cNvCxnSpPr>
            <p:nvPr/>
          </p:nvCxnSpPr>
          <p:spPr>
            <a:xfrm rot="10800000" flipH="1">
              <a:off x="1371125" y="2946050"/>
              <a:ext cx="1129800" cy="678900"/>
            </a:xfrm>
            <a:prstGeom prst="straightConnector1">
              <a:avLst/>
            </a:prstGeom>
            <a:noFill/>
            <a:ln w="9525" cap="flat" cmpd="sng">
              <a:solidFill>
                <a:srgbClr val="FF0000"/>
              </a:solidFill>
              <a:prstDash val="solid"/>
              <a:round/>
              <a:headEnd type="none" w="med" len="med"/>
              <a:tailEnd type="triangle" w="med" len="med"/>
            </a:ln>
          </p:spPr>
        </p:cxnSp>
        <p:cxnSp>
          <p:nvCxnSpPr>
            <p:cNvPr id="10130" name="Google Shape;10130;p141"/>
            <p:cNvCxnSpPr>
              <a:stCxn id="10125" idx="6"/>
              <a:endCxn id="10128" idx="2"/>
            </p:cNvCxnSpPr>
            <p:nvPr/>
          </p:nvCxnSpPr>
          <p:spPr>
            <a:xfrm rot="10800000" flipH="1">
              <a:off x="1371125" y="2946050"/>
              <a:ext cx="304800" cy="678900"/>
            </a:xfrm>
            <a:prstGeom prst="straightConnector1">
              <a:avLst/>
            </a:prstGeom>
            <a:noFill/>
            <a:ln w="9525" cap="flat" cmpd="sng">
              <a:solidFill>
                <a:srgbClr val="FF0000"/>
              </a:solidFill>
              <a:prstDash val="solid"/>
              <a:round/>
              <a:headEnd type="none" w="med" len="med"/>
              <a:tailEnd type="triangle" w="med" len="med"/>
            </a:ln>
          </p:spPr>
        </p:cxnSp>
        <p:cxnSp>
          <p:nvCxnSpPr>
            <p:cNvPr id="10131" name="Google Shape;10131;p141"/>
            <p:cNvCxnSpPr>
              <a:stCxn id="10125" idx="6"/>
              <a:endCxn id="10127" idx="2"/>
            </p:cNvCxnSpPr>
            <p:nvPr/>
          </p:nvCxnSpPr>
          <p:spPr>
            <a:xfrm rot="10800000" flipH="1">
              <a:off x="1371125" y="2946050"/>
              <a:ext cx="1878600" cy="678900"/>
            </a:xfrm>
            <a:prstGeom prst="straightConnector1">
              <a:avLst/>
            </a:prstGeom>
            <a:noFill/>
            <a:ln w="9525" cap="flat" cmpd="sng">
              <a:solidFill>
                <a:srgbClr val="FF0000"/>
              </a:solidFill>
              <a:prstDash val="solid"/>
              <a:round/>
              <a:headEnd type="none" w="med" len="med"/>
              <a:tailEnd type="triangle" w="med" len="med"/>
            </a:ln>
          </p:spPr>
        </p:cxnSp>
        <p:cxnSp>
          <p:nvCxnSpPr>
            <p:cNvPr id="10132" name="Google Shape;10132;p141"/>
            <p:cNvCxnSpPr>
              <a:stCxn id="10123" idx="6"/>
              <a:endCxn id="10128" idx="2"/>
            </p:cNvCxnSpPr>
            <p:nvPr/>
          </p:nvCxnSpPr>
          <p:spPr>
            <a:xfrm rot="10800000">
              <a:off x="1675913" y="2946050"/>
              <a:ext cx="444000" cy="678900"/>
            </a:xfrm>
            <a:prstGeom prst="straightConnector1">
              <a:avLst/>
            </a:prstGeom>
            <a:noFill/>
            <a:ln w="9525" cap="flat" cmpd="sng">
              <a:solidFill>
                <a:srgbClr val="FF0000"/>
              </a:solidFill>
              <a:prstDash val="solid"/>
              <a:round/>
              <a:headEnd type="none" w="med" len="med"/>
              <a:tailEnd type="triangle" w="med" len="med"/>
            </a:ln>
          </p:spPr>
        </p:cxnSp>
        <p:cxnSp>
          <p:nvCxnSpPr>
            <p:cNvPr id="10133" name="Google Shape;10133;p141"/>
            <p:cNvCxnSpPr>
              <a:stCxn id="10123" idx="6"/>
              <a:endCxn id="10126" idx="2"/>
            </p:cNvCxnSpPr>
            <p:nvPr/>
          </p:nvCxnSpPr>
          <p:spPr>
            <a:xfrm rot="10800000" flipH="1">
              <a:off x="2119913" y="2946050"/>
              <a:ext cx="381000" cy="678900"/>
            </a:xfrm>
            <a:prstGeom prst="straightConnector1">
              <a:avLst/>
            </a:prstGeom>
            <a:noFill/>
            <a:ln w="9525" cap="flat" cmpd="sng">
              <a:solidFill>
                <a:srgbClr val="FF0000"/>
              </a:solidFill>
              <a:prstDash val="solid"/>
              <a:round/>
              <a:headEnd type="none" w="med" len="med"/>
              <a:tailEnd type="triangle" w="med" len="med"/>
            </a:ln>
          </p:spPr>
        </p:cxnSp>
        <p:cxnSp>
          <p:nvCxnSpPr>
            <p:cNvPr id="10134" name="Google Shape;10134;p141"/>
            <p:cNvCxnSpPr>
              <a:stCxn id="10123" idx="6"/>
              <a:endCxn id="10127" idx="2"/>
            </p:cNvCxnSpPr>
            <p:nvPr/>
          </p:nvCxnSpPr>
          <p:spPr>
            <a:xfrm rot="10800000" flipH="1">
              <a:off x="2119913" y="2946050"/>
              <a:ext cx="1129800" cy="678900"/>
            </a:xfrm>
            <a:prstGeom prst="straightConnector1">
              <a:avLst/>
            </a:prstGeom>
            <a:noFill/>
            <a:ln w="9525" cap="flat" cmpd="sng">
              <a:solidFill>
                <a:srgbClr val="FF0000"/>
              </a:solidFill>
              <a:prstDash val="solid"/>
              <a:round/>
              <a:headEnd type="none" w="med" len="med"/>
              <a:tailEnd type="triangle" w="med" len="med"/>
            </a:ln>
          </p:spPr>
        </p:cxnSp>
        <p:cxnSp>
          <p:nvCxnSpPr>
            <p:cNvPr id="10135" name="Google Shape;10135;p141"/>
            <p:cNvCxnSpPr>
              <a:stCxn id="10124" idx="6"/>
              <a:endCxn id="10128" idx="2"/>
            </p:cNvCxnSpPr>
            <p:nvPr/>
          </p:nvCxnSpPr>
          <p:spPr>
            <a:xfrm rot="10800000">
              <a:off x="1675900" y="2946050"/>
              <a:ext cx="1192800" cy="678900"/>
            </a:xfrm>
            <a:prstGeom prst="straightConnector1">
              <a:avLst/>
            </a:prstGeom>
            <a:noFill/>
            <a:ln w="9525" cap="flat" cmpd="sng">
              <a:solidFill>
                <a:srgbClr val="FF0000"/>
              </a:solidFill>
              <a:prstDash val="solid"/>
              <a:round/>
              <a:headEnd type="none" w="med" len="med"/>
              <a:tailEnd type="triangle" w="med" len="med"/>
            </a:ln>
          </p:spPr>
        </p:cxnSp>
        <p:cxnSp>
          <p:nvCxnSpPr>
            <p:cNvPr id="10136" name="Google Shape;10136;p141"/>
            <p:cNvCxnSpPr>
              <a:stCxn id="10124" idx="6"/>
              <a:endCxn id="10126" idx="2"/>
            </p:cNvCxnSpPr>
            <p:nvPr/>
          </p:nvCxnSpPr>
          <p:spPr>
            <a:xfrm rot="10800000">
              <a:off x="2500900" y="2946050"/>
              <a:ext cx="367800" cy="678900"/>
            </a:xfrm>
            <a:prstGeom prst="straightConnector1">
              <a:avLst/>
            </a:prstGeom>
            <a:noFill/>
            <a:ln w="9525" cap="flat" cmpd="sng">
              <a:solidFill>
                <a:srgbClr val="FF0000"/>
              </a:solidFill>
              <a:prstDash val="solid"/>
              <a:round/>
              <a:headEnd type="none" w="med" len="med"/>
              <a:tailEnd type="triangle" w="med" len="med"/>
            </a:ln>
          </p:spPr>
        </p:cxnSp>
        <p:cxnSp>
          <p:nvCxnSpPr>
            <p:cNvPr id="10137" name="Google Shape;10137;p141"/>
            <p:cNvCxnSpPr>
              <a:stCxn id="10124" idx="6"/>
              <a:endCxn id="10127" idx="2"/>
            </p:cNvCxnSpPr>
            <p:nvPr/>
          </p:nvCxnSpPr>
          <p:spPr>
            <a:xfrm rot="10800000" flipH="1">
              <a:off x="2868700" y="2946050"/>
              <a:ext cx="381000" cy="678900"/>
            </a:xfrm>
            <a:prstGeom prst="straightConnector1">
              <a:avLst/>
            </a:prstGeom>
            <a:noFill/>
            <a:ln w="9525" cap="flat" cmpd="sng">
              <a:solidFill>
                <a:srgbClr val="FF0000"/>
              </a:solidFill>
              <a:prstDash val="solid"/>
              <a:round/>
              <a:headEnd type="none" w="med" len="med"/>
              <a:tailEnd type="triangle" w="med" len="med"/>
            </a:ln>
          </p:spPr>
        </p:cxnSp>
        <p:sp>
          <p:nvSpPr>
            <p:cNvPr id="10138" name="Google Shape;10138;p141"/>
            <p:cNvSpPr/>
            <p:nvPr/>
          </p:nvSpPr>
          <p:spPr>
            <a:xfrm rot="-5400000">
              <a:off x="1314263" y="85185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139" name="Google Shape;10139;p141"/>
            <p:cNvSpPr/>
            <p:nvPr/>
          </p:nvSpPr>
          <p:spPr>
            <a:xfrm rot="-5400000">
              <a:off x="2117363" y="85185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a:effectLst>
              <a:outerShdw dist="19050" dir="5100000" algn="bl" rotWithShape="0">
                <a:srgbClr val="FF0000">
                  <a:alpha val="89000"/>
                </a:srgbClr>
              </a:outerShdw>
            </a:effectLst>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10140" name="Google Shape;10140;p141"/>
            <p:cNvCxnSpPr>
              <a:stCxn id="10128" idx="6"/>
              <a:endCxn id="10138" idx="2"/>
            </p:cNvCxnSpPr>
            <p:nvPr/>
          </p:nvCxnSpPr>
          <p:spPr>
            <a:xfrm rot="10800000" flipH="1">
              <a:off x="1675938" y="1568350"/>
              <a:ext cx="4200" cy="645600"/>
            </a:xfrm>
            <a:prstGeom prst="straightConnector1">
              <a:avLst/>
            </a:prstGeom>
            <a:noFill/>
            <a:ln w="9525" cap="flat" cmpd="sng">
              <a:solidFill>
                <a:schemeClr val="dk2"/>
              </a:solidFill>
              <a:prstDash val="solid"/>
              <a:round/>
              <a:headEnd type="none" w="med" len="med"/>
              <a:tailEnd type="triangle" w="med" len="med"/>
            </a:ln>
          </p:spPr>
        </p:cxnSp>
        <p:cxnSp>
          <p:nvCxnSpPr>
            <p:cNvPr id="10141" name="Google Shape;10141;p141"/>
            <p:cNvCxnSpPr>
              <a:stCxn id="10128" idx="6"/>
              <a:endCxn id="10139" idx="2"/>
            </p:cNvCxnSpPr>
            <p:nvPr/>
          </p:nvCxnSpPr>
          <p:spPr>
            <a:xfrm rot="10800000" flipH="1">
              <a:off x="1675938" y="1568350"/>
              <a:ext cx="807300" cy="645600"/>
            </a:xfrm>
            <a:prstGeom prst="straightConnector1">
              <a:avLst/>
            </a:prstGeom>
            <a:noFill/>
            <a:ln w="9525" cap="flat" cmpd="sng">
              <a:solidFill>
                <a:srgbClr val="FF0000"/>
              </a:solidFill>
              <a:prstDash val="solid"/>
              <a:round/>
              <a:headEnd type="none" w="med" len="med"/>
              <a:tailEnd type="triangle" w="med" len="med"/>
            </a:ln>
          </p:spPr>
        </p:cxnSp>
        <p:cxnSp>
          <p:nvCxnSpPr>
            <p:cNvPr id="10142" name="Google Shape;10142;p141"/>
            <p:cNvCxnSpPr>
              <a:stCxn id="10126" idx="6"/>
              <a:endCxn id="10138" idx="2"/>
            </p:cNvCxnSpPr>
            <p:nvPr/>
          </p:nvCxnSpPr>
          <p:spPr>
            <a:xfrm rot="10800000">
              <a:off x="1680125" y="1568350"/>
              <a:ext cx="820800" cy="645600"/>
            </a:xfrm>
            <a:prstGeom prst="straightConnector1">
              <a:avLst/>
            </a:prstGeom>
            <a:noFill/>
            <a:ln w="9525" cap="flat" cmpd="sng">
              <a:solidFill>
                <a:schemeClr val="dk2"/>
              </a:solidFill>
              <a:prstDash val="solid"/>
              <a:round/>
              <a:headEnd type="none" w="med" len="med"/>
              <a:tailEnd type="triangle" w="med" len="med"/>
            </a:ln>
          </p:spPr>
        </p:cxnSp>
        <p:cxnSp>
          <p:nvCxnSpPr>
            <p:cNvPr id="10143" name="Google Shape;10143;p141"/>
            <p:cNvCxnSpPr>
              <a:stCxn id="10126" idx="6"/>
              <a:endCxn id="10139" idx="2"/>
            </p:cNvCxnSpPr>
            <p:nvPr/>
          </p:nvCxnSpPr>
          <p:spPr>
            <a:xfrm rot="10800000">
              <a:off x="2483225" y="1568350"/>
              <a:ext cx="17700" cy="645600"/>
            </a:xfrm>
            <a:prstGeom prst="straightConnector1">
              <a:avLst/>
            </a:prstGeom>
            <a:noFill/>
            <a:ln w="9525" cap="flat" cmpd="sng">
              <a:solidFill>
                <a:srgbClr val="FF0000"/>
              </a:solidFill>
              <a:prstDash val="solid"/>
              <a:round/>
              <a:headEnd type="none" w="med" len="med"/>
              <a:tailEnd type="triangle" w="med" len="med"/>
            </a:ln>
          </p:spPr>
        </p:cxnSp>
        <p:cxnSp>
          <p:nvCxnSpPr>
            <p:cNvPr id="10144" name="Google Shape;10144;p141"/>
            <p:cNvCxnSpPr>
              <a:stCxn id="10127" idx="6"/>
              <a:endCxn id="10138" idx="2"/>
            </p:cNvCxnSpPr>
            <p:nvPr/>
          </p:nvCxnSpPr>
          <p:spPr>
            <a:xfrm rot="10800000">
              <a:off x="1680413" y="1568350"/>
              <a:ext cx="1569300" cy="645600"/>
            </a:xfrm>
            <a:prstGeom prst="straightConnector1">
              <a:avLst/>
            </a:prstGeom>
            <a:noFill/>
            <a:ln w="9525" cap="flat" cmpd="sng">
              <a:solidFill>
                <a:schemeClr val="dk2"/>
              </a:solidFill>
              <a:prstDash val="solid"/>
              <a:round/>
              <a:headEnd type="none" w="med" len="med"/>
              <a:tailEnd type="triangle" w="med" len="med"/>
            </a:ln>
          </p:spPr>
        </p:cxnSp>
        <p:cxnSp>
          <p:nvCxnSpPr>
            <p:cNvPr id="10145" name="Google Shape;10145;p141"/>
            <p:cNvCxnSpPr>
              <a:stCxn id="10127" idx="6"/>
              <a:endCxn id="10139" idx="2"/>
            </p:cNvCxnSpPr>
            <p:nvPr/>
          </p:nvCxnSpPr>
          <p:spPr>
            <a:xfrm rot="10800000">
              <a:off x="2483513" y="1568350"/>
              <a:ext cx="766200" cy="645600"/>
            </a:xfrm>
            <a:prstGeom prst="straightConnector1">
              <a:avLst/>
            </a:prstGeom>
            <a:noFill/>
            <a:ln w="9525" cap="flat" cmpd="sng">
              <a:solidFill>
                <a:srgbClr val="FF0000"/>
              </a:solidFill>
              <a:prstDash val="solid"/>
              <a:round/>
              <a:headEnd type="none" w="med" len="med"/>
              <a:tailEnd type="triangle" w="med" len="med"/>
            </a:ln>
          </p:spPr>
        </p:cxnSp>
        <p:cxnSp>
          <p:nvCxnSpPr>
            <p:cNvPr id="10146" name="Google Shape;10146;p141"/>
            <p:cNvCxnSpPr>
              <a:stCxn id="10138" idx="6"/>
            </p:cNvCxnSpPr>
            <p:nvPr/>
          </p:nvCxnSpPr>
          <p:spPr>
            <a:xfrm rot="10800000" flipH="1">
              <a:off x="1680263" y="87600"/>
              <a:ext cx="12300" cy="748800"/>
            </a:xfrm>
            <a:prstGeom prst="straightConnector1">
              <a:avLst/>
            </a:prstGeom>
            <a:noFill/>
            <a:ln w="9525" cap="flat" cmpd="sng">
              <a:solidFill>
                <a:schemeClr val="dk2"/>
              </a:solidFill>
              <a:prstDash val="solid"/>
              <a:round/>
              <a:headEnd type="none" w="med" len="med"/>
              <a:tailEnd type="triangle" w="med" len="med"/>
            </a:ln>
          </p:spPr>
        </p:cxnSp>
        <p:cxnSp>
          <p:nvCxnSpPr>
            <p:cNvPr id="10147" name="Google Shape;10147;p141"/>
            <p:cNvCxnSpPr>
              <a:stCxn id="10139" idx="6"/>
            </p:cNvCxnSpPr>
            <p:nvPr/>
          </p:nvCxnSpPr>
          <p:spPr>
            <a:xfrm rot="10800000">
              <a:off x="2480663" y="51000"/>
              <a:ext cx="2700" cy="785400"/>
            </a:xfrm>
            <a:prstGeom prst="straightConnector1">
              <a:avLst/>
            </a:prstGeom>
            <a:noFill/>
            <a:ln w="9525" cap="flat" cmpd="sng">
              <a:solidFill>
                <a:schemeClr val="dk2"/>
              </a:solidFill>
              <a:prstDash val="solid"/>
              <a:round/>
              <a:headEnd type="none" w="med" len="med"/>
              <a:tailEnd type="triangle" w="med" len="med"/>
            </a:ln>
          </p:spPr>
        </p:cxnSp>
        <p:sp>
          <p:nvSpPr>
            <p:cNvPr id="10148" name="Google Shape;10148;p141"/>
            <p:cNvSpPr/>
            <p:nvPr/>
          </p:nvSpPr>
          <p:spPr>
            <a:xfrm rot="-5400000">
              <a:off x="547938"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10149" name="Google Shape;10149;p141"/>
            <p:cNvCxnSpPr>
              <a:stCxn id="10125" idx="6"/>
              <a:endCxn id="10148" idx="2"/>
            </p:cNvCxnSpPr>
            <p:nvPr/>
          </p:nvCxnSpPr>
          <p:spPr>
            <a:xfrm rot="10800000">
              <a:off x="913925" y="2946050"/>
              <a:ext cx="457200" cy="678900"/>
            </a:xfrm>
            <a:prstGeom prst="straightConnector1">
              <a:avLst/>
            </a:prstGeom>
            <a:noFill/>
            <a:ln w="9525" cap="flat" cmpd="sng">
              <a:solidFill>
                <a:srgbClr val="FF0000"/>
              </a:solidFill>
              <a:prstDash val="solid"/>
              <a:round/>
              <a:headEnd type="none" w="med" len="med"/>
              <a:tailEnd type="triangle" w="med" len="med"/>
            </a:ln>
          </p:spPr>
        </p:cxnSp>
        <p:cxnSp>
          <p:nvCxnSpPr>
            <p:cNvPr id="10150" name="Google Shape;10150;p141"/>
            <p:cNvCxnSpPr>
              <a:stCxn id="10123" idx="6"/>
              <a:endCxn id="10148" idx="2"/>
            </p:cNvCxnSpPr>
            <p:nvPr/>
          </p:nvCxnSpPr>
          <p:spPr>
            <a:xfrm rot="10800000">
              <a:off x="913913" y="2946050"/>
              <a:ext cx="1206000" cy="678900"/>
            </a:xfrm>
            <a:prstGeom prst="straightConnector1">
              <a:avLst/>
            </a:prstGeom>
            <a:noFill/>
            <a:ln w="9525" cap="flat" cmpd="sng">
              <a:solidFill>
                <a:srgbClr val="FF0000"/>
              </a:solidFill>
              <a:prstDash val="solid"/>
              <a:round/>
              <a:headEnd type="none" w="med" len="med"/>
              <a:tailEnd type="triangle" w="med" len="med"/>
            </a:ln>
          </p:spPr>
        </p:cxnSp>
        <p:cxnSp>
          <p:nvCxnSpPr>
            <p:cNvPr id="10151" name="Google Shape;10151;p141"/>
            <p:cNvCxnSpPr>
              <a:stCxn id="10124" idx="6"/>
              <a:endCxn id="10148" idx="2"/>
            </p:cNvCxnSpPr>
            <p:nvPr/>
          </p:nvCxnSpPr>
          <p:spPr>
            <a:xfrm rot="10800000">
              <a:off x="913900" y="2946050"/>
              <a:ext cx="1954800" cy="678900"/>
            </a:xfrm>
            <a:prstGeom prst="straightConnector1">
              <a:avLst/>
            </a:prstGeom>
            <a:noFill/>
            <a:ln w="9525" cap="flat" cmpd="sng">
              <a:solidFill>
                <a:srgbClr val="FF0000"/>
              </a:solidFill>
              <a:prstDash val="solid"/>
              <a:round/>
              <a:headEnd type="none" w="med" len="med"/>
              <a:tailEnd type="triangle" w="med" len="med"/>
            </a:ln>
          </p:spPr>
        </p:cxnSp>
        <p:cxnSp>
          <p:nvCxnSpPr>
            <p:cNvPr id="10152" name="Google Shape;10152;p141"/>
            <p:cNvCxnSpPr>
              <a:stCxn id="10148" idx="6"/>
              <a:endCxn id="10138" idx="2"/>
            </p:cNvCxnSpPr>
            <p:nvPr/>
          </p:nvCxnSpPr>
          <p:spPr>
            <a:xfrm rot="10800000" flipH="1">
              <a:off x="913938" y="1568350"/>
              <a:ext cx="766200" cy="645600"/>
            </a:xfrm>
            <a:prstGeom prst="straightConnector1">
              <a:avLst/>
            </a:prstGeom>
            <a:noFill/>
            <a:ln w="9525" cap="flat" cmpd="sng">
              <a:solidFill>
                <a:schemeClr val="dk2"/>
              </a:solidFill>
              <a:prstDash val="solid"/>
              <a:round/>
              <a:headEnd type="none" w="med" len="med"/>
              <a:tailEnd type="triangle" w="med" len="med"/>
            </a:ln>
          </p:spPr>
        </p:cxnSp>
        <p:sp>
          <p:nvSpPr>
            <p:cNvPr id="10153" name="Google Shape;10153;p141"/>
            <p:cNvSpPr/>
            <p:nvPr/>
          </p:nvSpPr>
          <p:spPr>
            <a:xfrm>
              <a:off x="503405" y="2131942"/>
              <a:ext cx="3166500" cy="9471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4" name="Google Shape;10154;p141"/>
            <p:cNvSpPr/>
            <p:nvPr/>
          </p:nvSpPr>
          <p:spPr>
            <a:xfrm>
              <a:off x="948450" y="3596800"/>
              <a:ext cx="2341800" cy="8166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155" name="Google Shape;10155;p141"/>
            <p:cNvCxnSpPr>
              <a:endCxn id="10139" idx="2"/>
            </p:cNvCxnSpPr>
            <p:nvPr/>
          </p:nvCxnSpPr>
          <p:spPr>
            <a:xfrm rot="10800000" flipH="1">
              <a:off x="933863" y="1568400"/>
              <a:ext cx="1549500" cy="634800"/>
            </a:xfrm>
            <a:prstGeom prst="straightConnector1">
              <a:avLst/>
            </a:prstGeom>
            <a:noFill/>
            <a:ln w="9525" cap="flat" cmpd="sng">
              <a:solidFill>
                <a:srgbClr val="FF0000"/>
              </a:solidFill>
              <a:prstDash val="solid"/>
              <a:round/>
              <a:headEnd type="none" w="med" len="med"/>
              <a:tailEnd type="triangle" w="med" len="med"/>
            </a:ln>
          </p:spPr>
        </p:cxnSp>
        <p:sp>
          <p:nvSpPr>
            <p:cNvPr id="10156" name="Google Shape;10156;p141"/>
            <p:cNvSpPr txBox="1"/>
            <p:nvPr/>
          </p:nvSpPr>
          <p:spPr>
            <a:xfrm>
              <a:off x="766050" y="4523350"/>
              <a:ext cx="2706600" cy="400200"/>
            </a:xfrm>
            <a:prstGeom prst="rect">
              <a:avLst/>
            </a:prstGeom>
            <a:noFill/>
            <a:ln>
              <a:noFill/>
            </a:ln>
          </p:spPr>
          <p:txBody>
            <a:bodyPr spcFirstLastPara="1" wrap="square" lIns="91425" tIns="91425" rIns="91425" bIns="91425" anchor="t" anchorCtr="0">
              <a:noAutofit/>
            </a:bodyPr>
            <a:lstStyle/>
            <a:p>
              <a:pPr marL="457200" lvl="0" indent="-361950" algn="ctr" rtl="0">
                <a:spcBef>
                  <a:spcPts val="0"/>
                </a:spcBef>
                <a:spcAft>
                  <a:spcPts val="0"/>
                </a:spcAft>
                <a:buSzPts val="2100"/>
                <a:buFont typeface="Times New Roman"/>
                <a:buAutoNum type="alphaLcParenBoth"/>
              </a:pPr>
              <a:r>
                <a:rPr lang="en" sz="2100">
                  <a:latin typeface="Times New Roman"/>
                  <a:ea typeface="Times New Roman"/>
                  <a:cs typeface="Times New Roman"/>
                  <a:sym typeface="Times New Roman"/>
                </a:rPr>
                <a:t>Retraining expansion</a:t>
              </a:r>
              <a:endParaRPr sz="2100">
                <a:latin typeface="Times New Roman"/>
                <a:ea typeface="Times New Roman"/>
                <a:cs typeface="Times New Roman"/>
                <a:sym typeface="Times New Roman"/>
              </a:endParaRPr>
            </a:p>
          </p:txBody>
        </p:sp>
        <p:sp>
          <p:nvSpPr>
            <p:cNvPr id="10157" name="Google Shape;10157;p141"/>
            <p:cNvSpPr txBox="1"/>
            <p:nvPr/>
          </p:nvSpPr>
          <p:spPr>
            <a:xfrm>
              <a:off x="1023858" y="248063"/>
              <a:ext cx="807300" cy="40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t>t-1</a:t>
              </a:r>
              <a:endParaRPr sz="2400"/>
            </a:p>
          </p:txBody>
        </p:sp>
        <p:sp>
          <p:nvSpPr>
            <p:cNvPr id="10158" name="Google Shape;10158;p141"/>
            <p:cNvSpPr txBox="1"/>
            <p:nvPr/>
          </p:nvSpPr>
          <p:spPr>
            <a:xfrm>
              <a:off x="2495950" y="248050"/>
              <a:ext cx="554400" cy="61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t>t</a:t>
              </a:r>
              <a:endParaRPr sz="2400"/>
            </a:p>
            <a:p>
              <a:pPr marL="0" lvl="0" indent="0" algn="l" rtl="0">
                <a:spcBef>
                  <a:spcPts val="0"/>
                </a:spcBef>
                <a:spcAft>
                  <a:spcPts val="0"/>
                </a:spcAft>
                <a:buNone/>
              </a:pPr>
              <a:endParaRPr/>
            </a:p>
          </p:txBody>
        </p:sp>
      </p:grpSp>
      <p:sp>
        <p:nvSpPr>
          <p:cNvPr id="10159" name="Google Shape;10159;p141"/>
          <p:cNvSpPr txBox="1"/>
          <p:nvPr/>
        </p:nvSpPr>
        <p:spPr>
          <a:xfrm>
            <a:off x="3725648" y="913225"/>
            <a:ext cx="662700" cy="315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t>t-1</a:t>
            </a:r>
            <a:endParaRPr sz="240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pic>
        <p:nvPicPr>
          <p:cNvPr id="245" name="Google Shape;245;p25"/>
          <p:cNvPicPr preferRelativeResize="0"/>
          <p:nvPr/>
        </p:nvPicPr>
        <p:blipFill>
          <a:blip r:embed="rId3">
            <a:alphaModFix/>
          </a:blip>
          <a:stretch>
            <a:fillRect/>
          </a:stretch>
        </p:blipFill>
        <p:spPr>
          <a:xfrm>
            <a:off x="575983" y="76200"/>
            <a:ext cx="7488481" cy="4991099"/>
          </a:xfrm>
          <a:prstGeom prst="rect">
            <a:avLst/>
          </a:prstGeom>
          <a:noFill/>
          <a:ln>
            <a:noFill/>
          </a:ln>
        </p:spPr>
      </p:pic>
      <p:sp>
        <p:nvSpPr>
          <p:cNvPr id="246" name="Google Shape;246;p25"/>
          <p:cNvSpPr/>
          <p:nvPr/>
        </p:nvSpPr>
        <p:spPr>
          <a:xfrm>
            <a:off x="4069950" y="1657875"/>
            <a:ext cx="190200" cy="1767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5"/>
          <p:cNvSpPr/>
          <p:nvPr/>
        </p:nvSpPr>
        <p:spPr>
          <a:xfrm>
            <a:off x="4640675" y="3152675"/>
            <a:ext cx="190200" cy="1767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25"/>
          <p:cNvSpPr/>
          <p:nvPr/>
        </p:nvSpPr>
        <p:spPr>
          <a:xfrm>
            <a:off x="3677640" y="2459730"/>
            <a:ext cx="142800" cy="132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Shape 10163"/>
        <p:cNvGrpSpPr/>
        <p:nvPr/>
      </p:nvGrpSpPr>
      <p:grpSpPr>
        <a:xfrm>
          <a:off x="0" y="0"/>
          <a:ext cx="0" cy="0"/>
          <a:chOff x="0" y="0"/>
          <a:chExt cx="0" cy="0"/>
        </a:xfrm>
      </p:grpSpPr>
      <p:cxnSp>
        <p:nvCxnSpPr>
          <p:cNvPr id="10164" name="Google Shape;10164;p142"/>
          <p:cNvCxnSpPr/>
          <p:nvPr/>
        </p:nvCxnSpPr>
        <p:spPr>
          <a:xfrm rot="5400000" flipH="1">
            <a:off x="2509550" y="1672475"/>
            <a:ext cx="552600" cy="757500"/>
          </a:xfrm>
          <a:prstGeom prst="bentConnector4">
            <a:avLst>
              <a:gd name="adj1" fmla="val -33297"/>
              <a:gd name="adj2" fmla="val 121752"/>
            </a:avLst>
          </a:prstGeom>
          <a:noFill/>
          <a:ln w="9525" cap="flat" cmpd="sng">
            <a:solidFill>
              <a:schemeClr val="dk2"/>
            </a:solidFill>
            <a:prstDash val="solid"/>
            <a:round/>
            <a:headEnd type="none" w="med" len="med"/>
            <a:tailEnd type="triangle" w="med" len="med"/>
          </a:ln>
        </p:spPr>
      </p:cxnSp>
      <p:grpSp>
        <p:nvGrpSpPr>
          <p:cNvPr id="10165" name="Google Shape;10165;p142"/>
          <p:cNvGrpSpPr/>
          <p:nvPr/>
        </p:nvGrpSpPr>
        <p:grpSpPr>
          <a:xfrm>
            <a:off x="3037731" y="3725158"/>
            <a:ext cx="255900" cy="258300"/>
            <a:chOff x="2372506" y="3438683"/>
            <a:chExt cx="255900" cy="258300"/>
          </a:xfrm>
        </p:grpSpPr>
        <p:pic>
          <p:nvPicPr>
            <p:cNvPr id="10166" name="Google Shape;10166;p142" descr="+" title="MathEquation,#585858"/>
            <p:cNvPicPr preferRelativeResize="0"/>
            <p:nvPr/>
          </p:nvPicPr>
          <p:blipFill>
            <a:blip r:embed="rId3">
              <a:alphaModFix/>
            </a:blip>
            <a:stretch>
              <a:fillRect/>
            </a:stretch>
          </p:blipFill>
          <p:spPr>
            <a:xfrm>
              <a:off x="2407953" y="3466746"/>
              <a:ext cx="185040" cy="202107"/>
            </a:xfrm>
            <a:prstGeom prst="rect">
              <a:avLst/>
            </a:prstGeom>
            <a:noFill/>
            <a:ln>
              <a:noFill/>
            </a:ln>
          </p:spPr>
        </p:pic>
        <p:sp>
          <p:nvSpPr>
            <p:cNvPr id="10167" name="Google Shape;10167;p142"/>
            <p:cNvSpPr/>
            <p:nvPr/>
          </p:nvSpPr>
          <p:spPr>
            <a:xfrm>
              <a:off x="2372506" y="3438683"/>
              <a:ext cx="255900" cy="258300"/>
            </a:xfrm>
            <a:prstGeom prst="ellipse">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grpSp>
      <p:grpSp>
        <p:nvGrpSpPr>
          <p:cNvPr id="10168" name="Google Shape;10168;p142"/>
          <p:cNvGrpSpPr/>
          <p:nvPr/>
        </p:nvGrpSpPr>
        <p:grpSpPr>
          <a:xfrm>
            <a:off x="2541627" y="3693891"/>
            <a:ext cx="323668" cy="320833"/>
            <a:chOff x="7687999" y="1673849"/>
            <a:chExt cx="407181" cy="385200"/>
          </a:xfrm>
        </p:grpSpPr>
        <p:sp>
          <p:nvSpPr>
            <p:cNvPr id="10169" name="Google Shape;10169;p142"/>
            <p:cNvSpPr/>
            <p:nvPr/>
          </p:nvSpPr>
          <p:spPr>
            <a:xfrm>
              <a:off x="7687999" y="1673849"/>
              <a:ext cx="407100" cy="385200"/>
            </a:xfrm>
            <a:prstGeom prst="ellipse">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170" name="Google Shape;10170;p142"/>
            <p:cNvSpPr/>
            <p:nvPr/>
          </p:nvSpPr>
          <p:spPr>
            <a:xfrm>
              <a:off x="7695890" y="1786160"/>
              <a:ext cx="399290" cy="178980"/>
            </a:xfrm>
            <a:custGeom>
              <a:avLst/>
              <a:gdLst/>
              <a:ahLst/>
              <a:cxnLst/>
              <a:rect l="l" t="t" r="r" b="b"/>
              <a:pathLst>
                <a:path w="20772" h="9028" extrusionOk="0">
                  <a:moveTo>
                    <a:pt x="0" y="3089"/>
                  </a:moveTo>
                  <a:cubicBezTo>
                    <a:pt x="1222" y="2614"/>
                    <a:pt x="4819" y="-712"/>
                    <a:pt x="7331" y="238"/>
                  </a:cubicBezTo>
                  <a:cubicBezTo>
                    <a:pt x="9843" y="1188"/>
                    <a:pt x="12830" y="7841"/>
                    <a:pt x="15070" y="8791"/>
                  </a:cubicBezTo>
                  <a:cubicBezTo>
                    <a:pt x="17310" y="9741"/>
                    <a:pt x="19822" y="6415"/>
                    <a:pt x="20772" y="5940"/>
                  </a:cubicBezTo>
                </a:path>
              </a:pathLst>
            </a:custGeom>
            <a:noFill/>
            <a:ln w="9525" cap="flat" cmpd="sng">
              <a:solidFill>
                <a:schemeClr val="dk2"/>
              </a:solidFill>
              <a:prstDash val="solid"/>
              <a:round/>
              <a:headEnd type="none" w="med" len="med"/>
              <a:tailEnd type="none" w="med" len="med"/>
            </a:ln>
          </p:spPr>
        </p:sp>
      </p:grpSp>
      <p:sp>
        <p:nvSpPr>
          <p:cNvPr id="10171" name="Google Shape;10171;p142"/>
          <p:cNvSpPr txBox="1"/>
          <p:nvPr/>
        </p:nvSpPr>
        <p:spPr>
          <a:xfrm>
            <a:off x="1231200" y="3564750"/>
            <a:ext cx="1634100" cy="179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solidFill>
                  <a:schemeClr val="dk2"/>
                </a:solidFill>
              </a:rPr>
              <a:t>Positional </a:t>
            </a:r>
            <a:endParaRPr sz="1100">
              <a:solidFill>
                <a:schemeClr val="dk2"/>
              </a:solidFill>
            </a:endParaRPr>
          </a:p>
          <a:p>
            <a:pPr marL="0" lvl="0" indent="0" algn="ctr" rtl="0">
              <a:spcBef>
                <a:spcPts val="0"/>
              </a:spcBef>
              <a:spcAft>
                <a:spcPts val="0"/>
              </a:spcAft>
              <a:buNone/>
            </a:pPr>
            <a:r>
              <a:rPr lang="en" sz="1100">
                <a:solidFill>
                  <a:schemeClr val="dk2"/>
                </a:solidFill>
              </a:rPr>
              <a:t>Encoding</a:t>
            </a:r>
            <a:endParaRPr sz="1100">
              <a:solidFill>
                <a:schemeClr val="dk2"/>
              </a:solidFill>
            </a:endParaRPr>
          </a:p>
        </p:txBody>
      </p:sp>
      <p:cxnSp>
        <p:nvCxnSpPr>
          <p:cNvPr id="10172" name="Google Shape;10172;p142"/>
          <p:cNvCxnSpPr>
            <a:stCxn id="10167" idx="2"/>
            <a:endCxn id="10169" idx="6"/>
          </p:cNvCxnSpPr>
          <p:nvPr/>
        </p:nvCxnSpPr>
        <p:spPr>
          <a:xfrm rot="10800000">
            <a:off x="2865231" y="3854308"/>
            <a:ext cx="172500" cy="0"/>
          </a:xfrm>
          <a:prstGeom prst="straightConnector1">
            <a:avLst/>
          </a:prstGeom>
          <a:noFill/>
          <a:ln w="9525" cap="flat" cmpd="sng">
            <a:solidFill>
              <a:schemeClr val="dk2"/>
            </a:solidFill>
            <a:prstDash val="solid"/>
            <a:round/>
            <a:headEnd type="none" w="med" len="med"/>
            <a:tailEnd type="none" w="med" len="med"/>
          </a:ln>
        </p:spPr>
      </p:cxnSp>
      <p:grpSp>
        <p:nvGrpSpPr>
          <p:cNvPr id="10173" name="Google Shape;10173;p142"/>
          <p:cNvGrpSpPr/>
          <p:nvPr/>
        </p:nvGrpSpPr>
        <p:grpSpPr>
          <a:xfrm>
            <a:off x="4931275" y="680825"/>
            <a:ext cx="2099400" cy="4516875"/>
            <a:chOff x="2211875" y="849675"/>
            <a:chExt cx="2099400" cy="4516875"/>
          </a:xfrm>
        </p:grpSpPr>
        <p:sp>
          <p:nvSpPr>
            <p:cNvPr id="10174" name="Google Shape;10174;p142"/>
            <p:cNvSpPr/>
            <p:nvPr/>
          </p:nvSpPr>
          <p:spPr>
            <a:xfrm>
              <a:off x="2211875" y="849675"/>
              <a:ext cx="2099400" cy="2814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5" name="Google Shape;10175;p142"/>
            <p:cNvSpPr/>
            <p:nvPr/>
          </p:nvSpPr>
          <p:spPr>
            <a:xfrm>
              <a:off x="2466050" y="3001600"/>
              <a:ext cx="1515000" cy="542400"/>
            </a:xfrm>
            <a:prstGeom prst="roundRect">
              <a:avLst>
                <a:gd name="adj" fmla="val 16667"/>
              </a:avLst>
            </a:prstGeom>
            <a:gradFill>
              <a:gsLst>
                <a:gs pos="0">
                  <a:srgbClr val="F7E9D4"/>
                </a:gs>
                <a:gs pos="100000">
                  <a:srgbClr val="E6B94E"/>
                </a:gs>
              </a:gsLst>
              <a:lin ang="2700006"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666666"/>
                  </a:solidFill>
                </a:rPr>
                <a:t>Masked</a:t>
              </a:r>
              <a:endParaRPr sz="1100">
                <a:solidFill>
                  <a:srgbClr val="666666"/>
                </a:solidFill>
              </a:endParaRPr>
            </a:p>
            <a:p>
              <a:pPr marL="0" lvl="0" indent="0" algn="ctr" rtl="0">
                <a:spcBef>
                  <a:spcPts val="0"/>
                </a:spcBef>
                <a:spcAft>
                  <a:spcPts val="0"/>
                </a:spcAft>
                <a:buNone/>
              </a:pPr>
              <a:r>
                <a:rPr lang="en" sz="1100">
                  <a:solidFill>
                    <a:srgbClr val="666666"/>
                  </a:solidFill>
                </a:rPr>
                <a:t>Multi-Head</a:t>
              </a:r>
              <a:endParaRPr sz="1100">
                <a:solidFill>
                  <a:srgbClr val="666666"/>
                </a:solidFill>
              </a:endParaRPr>
            </a:p>
            <a:p>
              <a:pPr marL="0" lvl="0" indent="0" algn="ctr" rtl="0">
                <a:spcBef>
                  <a:spcPts val="0"/>
                </a:spcBef>
                <a:spcAft>
                  <a:spcPts val="0"/>
                </a:spcAft>
                <a:buNone/>
              </a:pPr>
              <a:r>
                <a:rPr lang="en" sz="1100">
                  <a:solidFill>
                    <a:srgbClr val="666666"/>
                  </a:solidFill>
                </a:rPr>
                <a:t>Attention</a:t>
              </a:r>
              <a:endParaRPr sz="1100">
                <a:solidFill>
                  <a:srgbClr val="666666"/>
                </a:solidFill>
              </a:endParaRPr>
            </a:p>
          </p:txBody>
        </p:sp>
        <p:sp>
          <p:nvSpPr>
            <p:cNvPr id="10176" name="Google Shape;10176;p142"/>
            <p:cNvSpPr/>
            <p:nvPr/>
          </p:nvSpPr>
          <p:spPr>
            <a:xfrm>
              <a:off x="2465950" y="2736150"/>
              <a:ext cx="1515000" cy="196200"/>
            </a:xfrm>
            <a:prstGeom prst="roundRect">
              <a:avLst>
                <a:gd name="adj" fmla="val 28518"/>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666666"/>
                  </a:solidFill>
                </a:rPr>
                <a:t>Add &amp; Norm</a:t>
              </a:r>
              <a:endParaRPr sz="1100">
                <a:solidFill>
                  <a:srgbClr val="666666"/>
                </a:solidFill>
              </a:endParaRPr>
            </a:p>
          </p:txBody>
        </p:sp>
        <p:sp>
          <p:nvSpPr>
            <p:cNvPr id="10177" name="Google Shape;10177;p142"/>
            <p:cNvSpPr/>
            <p:nvPr/>
          </p:nvSpPr>
          <p:spPr>
            <a:xfrm>
              <a:off x="2468150" y="4381400"/>
              <a:ext cx="1515000" cy="435900"/>
            </a:xfrm>
            <a:prstGeom prst="roundRect">
              <a:avLst>
                <a:gd name="adj" fmla="val 16667"/>
              </a:avLst>
            </a:prstGeom>
            <a:gradFill>
              <a:gsLst>
                <a:gs pos="0">
                  <a:srgbClr val="D8EDBA">
                    <a:alpha val="57647"/>
                  </a:srgbClr>
                </a:gs>
                <a:gs pos="100000">
                  <a:srgbClr val="FE9696">
                    <a:alpha val="73725"/>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666666"/>
                  </a:solidFill>
                </a:rPr>
                <a:t>Output</a:t>
              </a:r>
              <a:endParaRPr sz="1100">
                <a:solidFill>
                  <a:srgbClr val="666666"/>
                </a:solidFill>
              </a:endParaRPr>
            </a:p>
            <a:p>
              <a:pPr marL="0" lvl="0" indent="0" algn="ctr" rtl="0">
                <a:spcBef>
                  <a:spcPts val="0"/>
                </a:spcBef>
                <a:spcAft>
                  <a:spcPts val="0"/>
                </a:spcAft>
                <a:buNone/>
              </a:pPr>
              <a:r>
                <a:rPr lang="en" sz="1100">
                  <a:solidFill>
                    <a:srgbClr val="666666"/>
                  </a:solidFill>
                </a:rPr>
                <a:t>Embedding</a:t>
              </a:r>
              <a:endParaRPr sz="1100">
                <a:solidFill>
                  <a:srgbClr val="666666"/>
                </a:solidFill>
              </a:endParaRPr>
            </a:p>
          </p:txBody>
        </p:sp>
        <p:cxnSp>
          <p:nvCxnSpPr>
            <p:cNvPr id="10178" name="Google Shape;10178;p142"/>
            <p:cNvCxnSpPr>
              <a:stCxn id="10179" idx="0"/>
              <a:endCxn id="10177" idx="2"/>
            </p:cNvCxnSpPr>
            <p:nvPr/>
          </p:nvCxnSpPr>
          <p:spPr>
            <a:xfrm rot="10800000" flipH="1">
              <a:off x="3220775" y="4817250"/>
              <a:ext cx="4800" cy="171000"/>
            </a:xfrm>
            <a:prstGeom prst="straightConnector1">
              <a:avLst/>
            </a:prstGeom>
            <a:noFill/>
            <a:ln w="9525" cap="flat" cmpd="sng">
              <a:solidFill>
                <a:schemeClr val="dk2"/>
              </a:solidFill>
              <a:prstDash val="solid"/>
              <a:round/>
              <a:headEnd type="none" w="med" len="med"/>
              <a:tailEnd type="triangle" w="med" len="med"/>
            </a:ln>
          </p:spPr>
        </p:cxnSp>
        <p:cxnSp>
          <p:nvCxnSpPr>
            <p:cNvPr id="10180" name="Google Shape;10180;p142"/>
            <p:cNvCxnSpPr>
              <a:endCxn id="10175" idx="2"/>
            </p:cNvCxnSpPr>
            <p:nvPr/>
          </p:nvCxnSpPr>
          <p:spPr>
            <a:xfrm rot="10800000">
              <a:off x="3223550" y="3544000"/>
              <a:ext cx="0" cy="378300"/>
            </a:xfrm>
            <a:prstGeom prst="straightConnector1">
              <a:avLst/>
            </a:prstGeom>
            <a:noFill/>
            <a:ln w="9525" cap="flat" cmpd="sng">
              <a:solidFill>
                <a:schemeClr val="dk2"/>
              </a:solidFill>
              <a:prstDash val="solid"/>
              <a:round/>
              <a:headEnd type="none" w="med" len="med"/>
              <a:tailEnd type="triangle" w="med" len="med"/>
            </a:ln>
          </p:spPr>
        </p:cxnSp>
        <p:cxnSp>
          <p:nvCxnSpPr>
            <p:cNvPr id="10181" name="Google Shape;10181;p142"/>
            <p:cNvCxnSpPr>
              <a:stCxn id="10176" idx="2"/>
            </p:cNvCxnSpPr>
            <p:nvPr/>
          </p:nvCxnSpPr>
          <p:spPr>
            <a:xfrm>
              <a:off x="3223450" y="2932350"/>
              <a:ext cx="0" cy="0"/>
            </a:xfrm>
            <a:prstGeom prst="straightConnector1">
              <a:avLst/>
            </a:prstGeom>
            <a:noFill/>
            <a:ln w="9525" cap="flat" cmpd="sng">
              <a:solidFill>
                <a:schemeClr val="dk2"/>
              </a:solidFill>
              <a:prstDash val="solid"/>
              <a:round/>
              <a:headEnd type="none" w="med" len="med"/>
              <a:tailEnd type="none" w="med" len="med"/>
            </a:ln>
          </p:spPr>
        </p:cxnSp>
        <p:cxnSp>
          <p:nvCxnSpPr>
            <p:cNvPr id="10182" name="Google Shape;10182;p142"/>
            <p:cNvCxnSpPr>
              <a:stCxn id="10175" idx="0"/>
              <a:endCxn id="10176" idx="2"/>
            </p:cNvCxnSpPr>
            <p:nvPr/>
          </p:nvCxnSpPr>
          <p:spPr>
            <a:xfrm rot="10800000">
              <a:off x="3223550" y="2932300"/>
              <a:ext cx="0" cy="69300"/>
            </a:xfrm>
            <a:prstGeom prst="straightConnector1">
              <a:avLst/>
            </a:prstGeom>
            <a:noFill/>
            <a:ln w="9525" cap="flat" cmpd="sng">
              <a:solidFill>
                <a:srgbClr val="999999"/>
              </a:solidFill>
              <a:prstDash val="solid"/>
              <a:round/>
              <a:headEnd type="none" w="med" len="med"/>
              <a:tailEnd type="none" w="med" len="med"/>
            </a:ln>
          </p:spPr>
        </p:cxnSp>
        <p:sp>
          <p:nvSpPr>
            <p:cNvPr id="10183" name="Google Shape;10183;p142"/>
            <p:cNvSpPr/>
            <p:nvPr/>
          </p:nvSpPr>
          <p:spPr>
            <a:xfrm>
              <a:off x="2466000" y="2092850"/>
              <a:ext cx="1515000" cy="385200"/>
            </a:xfrm>
            <a:prstGeom prst="roundRect">
              <a:avLst>
                <a:gd name="adj" fmla="val 16667"/>
              </a:avLst>
            </a:prstGeom>
            <a:gradFill>
              <a:gsLst>
                <a:gs pos="0">
                  <a:srgbClr val="F7E9D4"/>
                </a:gs>
                <a:gs pos="100000">
                  <a:srgbClr val="E6B94E"/>
                </a:gs>
              </a:gsLst>
              <a:lin ang="2698631"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666666"/>
                  </a:solidFill>
                </a:rPr>
                <a:t>Multi-Head</a:t>
              </a:r>
              <a:endParaRPr sz="1100">
                <a:solidFill>
                  <a:srgbClr val="666666"/>
                </a:solidFill>
              </a:endParaRPr>
            </a:p>
            <a:p>
              <a:pPr marL="0" lvl="0" indent="0" algn="ctr" rtl="0">
                <a:spcBef>
                  <a:spcPts val="0"/>
                </a:spcBef>
                <a:spcAft>
                  <a:spcPts val="0"/>
                </a:spcAft>
                <a:buNone/>
              </a:pPr>
              <a:r>
                <a:rPr lang="en" sz="1100">
                  <a:solidFill>
                    <a:srgbClr val="666666"/>
                  </a:solidFill>
                </a:rPr>
                <a:t>Attention</a:t>
              </a:r>
              <a:endParaRPr sz="1100">
                <a:solidFill>
                  <a:srgbClr val="666666"/>
                </a:solidFill>
              </a:endParaRPr>
            </a:p>
          </p:txBody>
        </p:sp>
        <p:sp>
          <p:nvSpPr>
            <p:cNvPr id="10184" name="Google Shape;10184;p142"/>
            <p:cNvSpPr/>
            <p:nvPr/>
          </p:nvSpPr>
          <p:spPr>
            <a:xfrm>
              <a:off x="2465900" y="1827400"/>
              <a:ext cx="1515000" cy="196200"/>
            </a:xfrm>
            <a:prstGeom prst="roundRect">
              <a:avLst>
                <a:gd name="adj" fmla="val 28518"/>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666666"/>
                  </a:solidFill>
                </a:rPr>
                <a:t>Add &amp; Norm</a:t>
              </a:r>
              <a:endParaRPr sz="1100">
                <a:solidFill>
                  <a:srgbClr val="666666"/>
                </a:solidFill>
              </a:endParaRPr>
            </a:p>
          </p:txBody>
        </p:sp>
        <p:cxnSp>
          <p:nvCxnSpPr>
            <p:cNvPr id="10185" name="Google Shape;10185;p142"/>
            <p:cNvCxnSpPr>
              <a:stCxn id="10176" idx="0"/>
              <a:endCxn id="10183" idx="2"/>
            </p:cNvCxnSpPr>
            <p:nvPr/>
          </p:nvCxnSpPr>
          <p:spPr>
            <a:xfrm rot="10800000">
              <a:off x="3223450" y="2478150"/>
              <a:ext cx="0" cy="258000"/>
            </a:xfrm>
            <a:prstGeom prst="straightConnector1">
              <a:avLst/>
            </a:prstGeom>
            <a:noFill/>
            <a:ln w="9525" cap="flat" cmpd="sng">
              <a:solidFill>
                <a:schemeClr val="dk2"/>
              </a:solidFill>
              <a:prstDash val="solid"/>
              <a:round/>
              <a:headEnd type="none" w="med" len="med"/>
              <a:tailEnd type="triangle" w="med" len="med"/>
            </a:ln>
          </p:spPr>
        </p:cxnSp>
        <p:cxnSp>
          <p:nvCxnSpPr>
            <p:cNvPr id="10186" name="Google Shape;10186;p142"/>
            <p:cNvCxnSpPr/>
            <p:nvPr/>
          </p:nvCxnSpPr>
          <p:spPr>
            <a:xfrm rot="10800000">
              <a:off x="3223550" y="2023600"/>
              <a:ext cx="0" cy="69300"/>
            </a:xfrm>
            <a:prstGeom prst="straightConnector1">
              <a:avLst/>
            </a:prstGeom>
            <a:noFill/>
            <a:ln w="9525" cap="flat" cmpd="sng">
              <a:solidFill>
                <a:srgbClr val="999999"/>
              </a:solidFill>
              <a:prstDash val="solid"/>
              <a:round/>
              <a:headEnd type="none" w="med" len="med"/>
              <a:tailEnd type="none" w="med" len="med"/>
            </a:ln>
          </p:spPr>
        </p:cxnSp>
        <p:sp>
          <p:nvSpPr>
            <p:cNvPr id="10179" name="Google Shape;10179;p142"/>
            <p:cNvSpPr txBox="1"/>
            <p:nvPr/>
          </p:nvSpPr>
          <p:spPr>
            <a:xfrm>
              <a:off x="2432525" y="4988250"/>
              <a:ext cx="1576500" cy="37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solidFill>
                    <a:srgbClr val="999999"/>
                  </a:solidFill>
                </a:rPr>
                <a:t>Outputs(shifted right)</a:t>
              </a:r>
              <a:endParaRPr sz="1100">
                <a:solidFill>
                  <a:srgbClr val="999999"/>
                </a:solidFill>
              </a:endParaRPr>
            </a:p>
          </p:txBody>
        </p:sp>
      </p:grpSp>
      <p:grpSp>
        <p:nvGrpSpPr>
          <p:cNvPr id="10187" name="Google Shape;10187;p142"/>
          <p:cNvGrpSpPr/>
          <p:nvPr/>
        </p:nvGrpSpPr>
        <p:grpSpPr>
          <a:xfrm>
            <a:off x="5812231" y="3725170"/>
            <a:ext cx="255900" cy="258300"/>
            <a:chOff x="2372506" y="3438683"/>
            <a:chExt cx="255900" cy="258300"/>
          </a:xfrm>
        </p:grpSpPr>
        <p:pic>
          <p:nvPicPr>
            <p:cNvPr id="10188" name="Google Shape;10188;p142" descr="+" title="MathEquation,#585858"/>
            <p:cNvPicPr preferRelativeResize="0"/>
            <p:nvPr/>
          </p:nvPicPr>
          <p:blipFill>
            <a:blip r:embed="rId3">
              <a:alphaModFix/>
            </a:blip>
            <a:stretch>
              <a:fillRect/>
            </a:stretch>
          </p:blipFill>
          <p:spPr>
            <a:xfrm>
              <a:off x="2407953" y="3466746"/>
              <a:ext cx="185040" cy="202107"/>
            </a:xfrm>
            <a:prstGeom prst="rect">
              <a:avLst/>
            </a:prstGeom>
            <a:noFill/>
            <a:ln>
              <a:noFill/>
            </a:ln>
          </p:spPr>
        </p:pic>
        <p:sp>
          <p:nvSpPr>
            <p:cNvPr id="10189" name="Google Shape;10189;p142"/>
            <p:cNvSpPr/>
            <p:nvPr/>
          </p:nvSpPr>
          <p:spPr>
            <a:xfrm>
              <a:off x="2372506" y="3438683"/>
              <a:ext cx="255900" cy="258300"/>
            </a:xfrm>
            <a:prstGeom prst="ellipse">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grpSp>
      <p:cxnSp>
        <p:nvCxnSpPr>
          <p:cNvPr id="10190" name="Google Shape;10190;p142"/>
          <p:cNvCxnSpPr>
            <a:stCxn id="10177" idx="0"/>
            <a:endCxn id="10189" idx="4"/>
          </p:cNvCxnSpPr>
          <p:nvPr/>
        </p:nvCxnSpPr>
        <p:spPr>
          <a:xfrm rot="10800000">
            <a:off x="5940250" y="3983350"/>
            <a:ext cx="4800" cy="229200"/>
          </a:xfrm>
          <a:prstGeom prst="straightConnector1">
            <a:avLst/>
          </a:prstGeom>
          <a:noFill/>
          <a:ln w="9525" cap="flat" cmpd="sng">
            <a:solidFill>
              <a:schemeClr val="dk2"/>
            </a:solidFill>
            <a:prstDash val="solid"/>
            <a:round/>
            <a:headEnd type="none" w="med" len="med"/>
            <a:tailEnd type="triangle" w="med" len="med"/>
          </a:ln>
        </p:spPr>
      </p:cxnSp>
      <p:grpSp>
        <p:nvGrpSpPr>
          <p:cNvPr id="10191" name="Google Shape;10191;p142"/>
          <p:cNvGrpSpPr/>
          <p:nvPr/>
        </p:nvGrpSpPr>
        <p:grpSpPr>
          <a:xfrm>
            <a:off x="6208352" y="3693904"/>
            <a:ext cx="323623" cy="320833"/>
            <a:chOff x="6555655" y="1673849"/>
            <a:chExt cx="407124" cy="385200"/>
          </a:xfrm>
        </p:grpSpPr>
        <p:sp>
          <p:nvSpPr>
            <p:cNvPr id="10192" name="Google Shape;10192;p142"/>
            <p:cNvSpPr/>
            <p:nvPr/>
          </p:nvSpPr>
          <p:spPr>
            <a:xfrm>
              <a:off x="6555655" y="1673849"/>
              <a:ext cx="407100" cy="385200"/>
            </a:xfrm>
            <a:prstGeom prst="ellipse">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193" name="Google Shape;10193;p142"/>
            <p:cNvSpPr/>
            <p:nvPr/>
          </p:nvSpPr>
          <p:spPr>
            <a:xfrm flipH="1">
              <a:off x="6555700" y="1750984"/>
              <a:ext cx="407079" cy="230891"/>
            </a:xfrm>
            <a:custGeom>
              <a:avLst/>
              <a:gdLst/>
              <a:ahLst/>
              <a:cxnLst/>
              <a:rect l="l" t="t" r="r" b="b"/>
              <a:pathLst>
                <a:path w="20772" h="9028" extrusionOk="0">
                  <a:moveTo>
                    <a:pt x="0" y="3089"/>
                  </a:moveTo>
                  <a:cubicBezTo>
                    <a:pt x="1222" y="2614"/>
                    <a:pt x="4819" y="-712"/>
                    <a:pt x="7331" y="238"/>
                  </a:cubicBezTo>
                  <a:cubicBezTo>
                    <a:pt x="9843" y="1188"/>
                    <a:pt x="12830" y="7841"/>
                    <a:pt x="15070" y="8791"/>
                  </a:cubicBezTo>
                  <a:cubicBezTo>
                    <a:pt x="17310" y="9741"/>
                    <a:pt x="19822" y="6415"/>
                    <a:pt x="20772" y="5940"/>
                  </a:cubicBezTo>
                </a:path>
              </a:pathLst>
            </a:custGeom>
            <a:noFill/>
            <a:ln w="9525" cap="flat" cmpd="sng">
              <a:solidFill>
                <a:schemeClr val="dk2"/>
              </a:solidFill>
              <a:prstDash val="solid"/>
              <a:round/>
              <a:headEnd type="none" w="med" len="med"/>
              <a:tailEnd type="none" w="med" len="med"/>
            </a:ln>
          </p:spPr>
        </p:sp>
      </p:grpSp>
      <p:sp>
        <p:nvSpPr>
          <p:cNvPr id="10194" name="Google Shape;10194;p142"/>
          <p:cNvSpPr txBox="1"/>
          <p:nvPr/>
        </p:nvSpPr>
        <p:spPr>
          <a:xfrm>
            <a:off x="6242625" y="3564738"/>
            <a:ext cx="1634100" cy="179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solidFill>
                  <a:schemeClr val="dk2"/>
                </a:solidFill>
              </a:rPr>
              <a:t>Positional </a:t>
            </a:r>
            <a:endParaRPr sz="1100">
              <a:solidFill>
                <a:schemeClr val="dk2"/>
              </a:solidFill>
            </a:endParaRPr>
          </a:p>
          <a:p>
            <a:pPr marL="0" lvl="0" indent="0" algn="ctr" rtl="0">
              <a:spcBef>
                <a:spcPts val="0"/>
              </a:spcBef>
              <a:spcAft>
                <a:spcPts val="0"/>
              </a:spcAft>
              <a:buNone/>
            </a:pPr>
            <a:r>
              <a:rPr lang="en" sz="1100">
                <a:solidFill>
                  <a:schemeClr val="dk2"/>
                </a:solidFill>
              </a:rPr>
              <a:t>Encoding</a:t>
            </a:r>
            <a:endParaRPr sz="1100">
              <a:solidFill>
                <a:schemeClr val="dk2"/>
              </a:solidFill>
            </a:endParaRPr>
          </a:p>
        </p:txBody>
      </p:sp>
      <p:grpSp>
        <p:nvGrpSpPr>
          <p:cNvPr id="10195" name="Google Shape;10195;p142"/>
          <p:cNvGrpSpPr/>
          <p:nvPr/>
        </p:nvGrpSpPr>
        <p:grpSpPr>
          <a:xfrm>
            <a:off x="2125475" y="1558900"/>
            <a:ext cx="1914300" cy="3584600"/>
            <a:chOff x="2179100" y="1727750"/>
            <a:chExt cx="1914300" cy="3584600"/>
          </a:xfrm>
        </p:grpSpPr>
        <p:sp>
          <p:nvSpPr>
            <p:cNvPr id="10196" name="Google Shape;10196;p142"/>
            <p:cNvSpPr/>
            <p:nvPr/>
          </p:nvSpPr>
          <p:spPr>
            <a:xfrm>
              <a:off x="2179100" y="1727750"/>
              <a:ext cx="1914300" cy="2037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7" name="Google Shape;10197;p142"/>
            <p:cNvSpPr/>
            <p:nvPr/>
          </p:nvSpPr>
          <p:spPr>
            <a:xfrm>
              <a:off x="2466050" y="3001600"/>
              <a:ext cx="1515000" cy="385200"/>
            </a:xfrm>
            <a:prstGeom prst="roundRect">
              <a:avLst>
                <a:gd name="adj" fmla="val 16667"/>
              </a:avLst>
            </a:prstGeom>
            <a:gradFill>
              <a:gsLst>
                <a:gs pos="0">
                  <a:srgbClr val="F7E9D4"/>
                </a:gs>
                <a:gs pos="100000">
                  <a:srgbClr val="E6B94E"/>
                </a:gs>
              </a:gsLst>
              <a:lin ang="2700006"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666666"/>
                  </a:solidFill>
                </a:rPr>
                <a:t>Multi-Head</a:t>
              </a:r>
              <a:endParaRPr sz="1100">
                <a:solidFill>
                  <a:srgbClr val="666666"/>
                </a:solidFill>
              </a:endParaRPr>
            </a:p>
            <a:p>
              <a:pPr marL="0" lvl="0" indent="0" algn="ctr" rtl="0">
                <a:spcBef>
                  <a:spcPts val="0"/>
                </a:spcBef>
                <a:spcAft>
                  <a:spcPts val="0"/>
                </a:spcAft>
                <a:buNone/>
              </a:pPr>
              <a:r>
                <a:rPr lang="en" sz="1100">
                  <a:solidFill>
                    <a:srgbClr val="666666"/>
                  </a:solidFill>
                </a:rPr>
                <a:t>Attention</a:t>
              </a:r>
              <a:endParaRPr sz="1100">
                <a:solidFill>
                  <a:srgbClr val="666666"/>
                </a:solidFill>
              </a:endParaRPr>
            </a:p>
          </p:txBody>
        </p:sp>
        <p:sp>
          <p:nvSpPr>
            <p:cNvPr id="10198" name="Google Shape;10198;p142"/>
            <p:cNvSpPr/>
            <p:nvPr/>
          </p:nvSpPr>
          <p:spPr>
            <a:xfrm>
              <a:off x="2465950" y="2736150"/>
              <a:ext cx="1515000" cy="196200"/>
            </a:xfrm>
            <a:prstGeom prst="roundRect">
              <a:avLst>
                <a:gd name="adj" fmla="val 28518"/>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666666"/>
                  </a:solidFill>
                </a:rPr>
                <a:t>Add &amp; Norm</a:t>
              </a:r>
              <a:endParaRPr sz="1100">
                <a:solidFill>
                  <a:srgbClr val="666666"/>
                </a:solidFill>
              </a:endParaRPr>
            </a:p>
          </p:txBody>
        </p:sp>
        <p:sp>
          <p:nvSpPr>
            <p:cNvPr id="10199" name="Google Shape;10199;p142"/>
            <p:cNvSpPr/>
            <p:nvPr/>
          </p:nvSpPr>
          <p:spPr>
            <a:xfrm>
              <a:off x="2461800" y="4381400"/>
              <a:ext cx="1515000" cy="435900"/>
            </a:xfrm>
            <a:prstGeom prst="roundRect">
              <a:avLst>
                <a:gd name="adj" fmla="val 16667"/>
              </a:avLst>
            </a:prstGeom>
            <a:gradFill>
              <a:gsLst>
                <a:gs pos="0">
                  <a:srgbClr val="D8EDBA">
                    <a:alpha val="57647"/>
                  </a:srgbClr>
                </a:gs>
                <a:gs pos="100000">
                  <a:srgbClr val="FE9696">
                    <a:alpha val="73725"/>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666666"/>
                  </a:solidFill>
                </a:rPr>
                <a:t>Input</a:t>
              </a:r>
              <a:endParaRPr sz="1100">
                <a:solidFill>
                  <a:srgbClr val="666666"/>
                </a:solidFill>
              </a:endParaRPr>
            </a:p>
            <a:p>
              <a:pPr marL="0" lvl="0" indent="0" algn="ctr" rtl="0">
                <a:spcBef>
                  <a:spcPts val="0"/>
                </a:spcBef>
                <a:spcAft>
                  <a:spcPts val="0"/>
                </a:spcAft>
                <a:buNone/>
              </a:pPr>
              <a:r>
                <a:rPr lang="en" sz="1100">
                  <a:solidFill>
                    <a:srgbClr val="666666"/>
                  </a:solidFill>
                </a:rPr>
                <a:t>Embedding</a:t>
              </a:r>
              <a:endParaRPr sz="1100">
                <a:solidFill>
                  <a:srgbClr val="666666"/>
                </a:solidFill>
              </a:endParaRPr>
            </a:p>
          </p:txBody>
        </p:sp>
        <p:cxnSp>
          <p:nvCxnSpPr>
            <p:cNvPr id="10200" name="Google Shape;10200;p142"/>
            <p:cNvCxnSpPr>
              <a:endCxn id="10199" idx="2"/>
            </p:cNvCxnSpPr>
            <p:nvPr/>
          </p:nvCxnSpPr>
          <p:spPr>
            <a:xfrm rot="10800000">
              <a:off x="3219300" y="4817300"/>
              <a:ext cx="4500" cy="230700"/>
            </a:xfrm>
            <a:prstGeom prst="straightConnector1">
              <a:avLst/>
            </a:prstGeom>
            <a:noFill/>
            <a:ln w="9525" cap="flat" cmpd="sng">
              <a:solidFill>
                <a:schemeClr val="dk2"/>
              </a:solidFill>
              <a:prstDash val="solid"/>
              <a:round/>
              <a:headEnd type="none" w="med" len="med"/>
              <a:tailEnd type="triangle" w="med" len="med"/>
            </a:ln>
          </p:spPr>
        </p:cxnSp>
        <p:cxnSp>
          <p:nvCxnSpPr>
            <p:cNvPr id="10201" name="Google Shape;10201;p142"/>
            <p:cNvCxnSpPr>
              <a:stCxn id="10197" idx="2"/>
              <a:endCxn id="10198" idx="1"/>
            </p:cNvCxnSpPr>
            <p:nvPr/>
          </p:nvCxnSpPr>
          <p:spPr>
            <a:xfrm rot="5400000" flipH="1">
              <a:off x="2568500" y="2731750"/>
              <a:ext cx="552600" cy="757500"/>
            </a:xfrm>
            <a:prstGeom prst="bentConnector4">
              <a:avLst>
                <a:gd name="adj1" fmla="val -33297"/>
                <a:gd name="adj2" fmla="val 121752"/>
              </a:avLst>
            </a:prstGeom>
            <a:noFill/>
            <a:ln w="9525" cap="flat" cmpd="sng">
              <a:solidFill>
                <a:schemeClr val="dk2"/>
              </a:solidFill>
              <a:prstDash val="solid"/>
              <a:round/>
              <a:headEnd type="none" w="med" len="med"/>
              <a:tailEnd type="triangle" w="med" len="med"/>
            </a:ln>
          </p:spPr>
        </p:cxnSp>
        <p:cxnSp>
          <p:nvCxnSpPr>
            <p:cNvPr id="10202" name="Google Shape;10202;p142"/>
            <p:cNvCxnSpPr>
              <a:stCxn id="10198" idx="2"/>
            </p:cNvCxnSpPr>
            <p:nvPr/>
          </p:nvCxnSpPr>
          <p:spPr>
            <a:xfrm>
              <a:off x="3223450" y="2932350"/>
              <a:ext cx="0" cy="0"/>
            </a:xfrm>
            <a:prstGeom prst="straightConnector1">
              <a:avLst/>
            </a:prstGeom>
            <a:noFill/>
            <a:ln w="9525" cap="flat" cmpd="sng">
              <a:solidFill>
                <a:schemeClr val="dk2"/>
              </a:solidFill>
              <a:prstDash val="solid"/>
              <a:round/>
              <a:headEnd type="none" w="med" len="med"/>
              <a:tailEnd type="none" w="med" len="med"/>
            </a:ln>
          </p:spPr>
        </p:cxnSp>
        <p:cxnSp>
          <p:nvCxnSpPr>
            <p:cNvPr id="10203" name="Google Shape;10203;p142"/>
            <p:cNvCxnSpPr>
              <a:stCxn id="10197" idx="0"/>
              <a:endCxn id="10198" idx="2"/>
            </p:cNvCxnSpPr>
            <p:nvPr/>
          </p:nvCxnSpPr>
          <p:spPr>
            <a:xfrm rot="10800000">
              <a:off x="3223550" y="2932300"/>
              <a:ext cx="0" cy="69300"/>
            </a:xfrm>
            <a:prstGeom prst="straightConnector1">
              <a:avLst/>
            </a:prstGeom>
            <a:noFill/>
            <a:ln w="9525" cap="flat" cmpd="sng">
              <a:solidFill>
                <a:srgbClr val="999999"/>
              </a:solidFill>
              <a:prstDash val="solid"/>
              <a:round/>
              <a:headEnd type="none" w="med" len="med"/>
              <a:tailEnd type="none" w="med" len="med"/>
            </a:ln>
          </p:spPr>
        </p:cxnSp>
        <p:sp>
          <p:nvSpPr>
            <p:cNvPr id="10204" name="Google Shape;10204;p142"/>
            <p:cNvSpPr/>
            <p:nvPr/>
          </p:nvSpPr>
          <p:spPr>
            <a:xfrm>
              <a:off x="2466000" y="2092850"/>
              <a:ext cx="1515000" cy="385200"/>
            </a:xfrm>
            <a:prstGeom prst="roundRect">
              <a:avLst>
                <a:gd name="adj" fmla="val 16667"/>
              </a:avLst>
            </a:prstGeom>
            <a:gradFill>
              <a:gsLst>
                <a:gs pos="0">
                  <a:srgbClr val="00FFFF"/>
                </a:gs>
                <a:gs pos="100000">
                  <a:srgbClr val="B0DAF1"/>
                </a:gs>
              </a:gsLst>
              <a:lin ang="0"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666666"/>
                  </a:solidFill>
                </a:rPr>
                <a:t>Feed</a:t>
              </a:r>
              <a:endParaRPr sz="1100">
                <a:solidFill>
                  <a:srgbClr val="666666"/>
                </a:solidFill>
              </a:endParaRPr>
            </a:p>
            <a:p>
              <a:pPr marL="0" lvl="0" indent="0" algn="ctr" rtl="0">
                <a:spcBef>
                  <a:spcPts val="0"/>
                </a:spcBef>
                <a:spcAft>
                  <a:spcPts val="0"/>
                </a:spcAft>
                <a:buNone/>
              </a:pPr>
              <a:r>
                <a:rPr lang="en" sz="1100">
                  <a:solidFill>
                    <a:srgbClr val="666666"/>
                  </a:solidFill>
                </a:rPr>
                <a:t>Forward</a:t>
              </a:r>
              <a:endParaRPr sz="1100">
                <a:solidFill>
                  <a:srgbClr val="666666"/>
                </a:solidFill>
              </a:endParaRPr>
            </a:p>
          </p:txBody>
        </p:sp>
        <p:sp>
          <p:nvSpPr>
            <p:cNvPr id="10205" name="Google Shape;10205;p142"/>
            <p:cNvSpPr/>
            <p:nvPr/>
          </p:nvSpPr>
          <p:spPr>
            <a:xfrm>
              <a:off x="2465900" y="1827400"/>
              <a:ext cx="1515000" cy="196200"/>
            </a:xfrm>
            <a:prstGeom prst="roundRect">
              <a:avLst>
                <a:gd name="adj" fmla="val 28518"/>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666666"/>
                  </a:solidFill>
                </a:rPr>
                <a:t>Add &amp; Norm</a:t>
              </a:r>
              <a:endParaRPr sz="1100">
                <a:solidFill>
                  <a:srgbClr val="666666"/>
                </a:solidFill>
              </a:endParaRPr>
            </a:p>
          </p:txBody>
        </p:sp>
        <p:cxnSp>
          <p:nvCxnSpPr>
            <p:cNvPr id="10206" name="Google Shape;10206;p142"/>
            <p:cNvCxnSpPr>
              <a:stCxn id="10198" idx="0"/>
              <a:endCxn id="10204" idx="2"/>
            </p:cNvCxnSpPr>
            <p:nvPr/>
          </p:nvCxnSpPr>
          <p:spPr>
            <a:xfrm rot="10800000">
              <a:off x="3223450" y="2478150"/>
              <a:ext cx="0" cy="258000"/>
            </a:xfrm>
            <a:prstGeom prst="straightConnector1">
              <a:avLst/>
            </a:prstGeom>
            <a:noFill/>
            <a:ln w="9525" cap="flat" cmpd="sng">
              <a:solidFill>
                <a:schemeClr val="dk2"/>
              </a:solidFill>
              <a:prstDash val="solid"/>
              <a:round/>
              <a:headEnd type="none" w="med" len="med"/>
              <a:tailEnd type="triangle" w="med" len="med"/>
            </a:ln>
          </p:spPr>
        </p:cxnSp>
        <p:cxnSp>
          <p:nvCxnSpPr>
            <p:cNvPr id="10207" name="Google Shape;10207;p142"/>
            <p:cNvCxnSpPr/>
            <p:nvPr/>
          </p:nvCxnSpPr>
          <p:spPr>
            <a:xfrm rot="10800000">
              <a:off x="3223550" y="2023600"/>
              <a:ext cx="0" cy="69300"/>
            </a:xfrm>
            <a:prstGeom prst="straightConnector1">
              <a:avLst/>
            </a:prstGeom>
            <a:noFill/>
            <a:ln w="9525" cap="flat" cmpd="sng">
              <a:solidFill>
                <a:srgbClr val="999999"/>
              </a:solidFill>
              <a:prstDash val="solid"/>
              <a:round/>
              <a:headEnd type="none" w="med" len="med"/>
              <a:tailEnd type="none" w="med" len="med"/>
            </a:ln>
          </p:spPr>
        </p:cxnSp>
        <p:sp>
          <p:nvSpPr>
            <p:cNvPr id="10208" name="Google Shape;10208;p142"/>
            <p:cNvSpPr txBox="1"/>
            <p:nvPr/>
          </p:nvSpPr>
          <p:spPr>
            <a:xfrm>
              <a:off x="2887550" y="4934050"/>
              <a:ext cx="672000" cy="37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solidFill>
                    <a:srgbClr val="999999"/>
                  </a:solidFill>
                </a:rPr>
                <a:t>Inputs</a:t>
              </a:r>
              <a:endParaRPr sz="1100">
                <a:solidFill>
                  <a:srgbClr val="999999"/>
                </a:solidFill>
              </a:endParaRPr>
            </a:p>
          </p:txBody>
        </p:sp>
      </p:grpSp>
      <p:sp>
        <p:nvSpPr>
          <p:cNvPr id="10209" name="Google Shape;10209;p142"/>
          <p:cNvSpPr/>
          <p:nvPr/>
        </p:nvSpPr>
        <p:spPr>
          <a:xfrm>
            <a:off x="5182675" y="1090150"/>
            <a:ext cx="1515000" cy="385200"/>
          </a:xfrm>
          <a:prstGeom prst="roundRect">
            <a:avLst>
              <a:gd name="adj" fmla="val 16667"/>
            </a:avLst>
          </a:prstGeom>
          <a:gradFill>
            <a:gsLst>
              <a:gs pos="0">
                <a:srgbClr val="00FFFF"/>
              </a:gs>
              <a:gs pos="100000">
                <a:srgbClr val="B0DAF1"/>
              </a:gs>
            </a:gsLst>
            <a:lin ang="0"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666666"/>
                </a:solidFill>
              </a:rPr>
              <a:t>Feed</a:t>
            </a:r>
            <a:endParaRPr sz="1100">
              <a:solidFill>
                <a:srgbClr val="666666"/>
              </a:solidFill>
            </a:endParaRPr>
          </a:p>
          <a:p>
            <a:pPr marL="0" lvl="0" indent="0" algn="ctr" rtl="0">
              <a:spcBef>
                <a:spcPts val="0"/>
              </a:spcBef>
              <a:spcAft>
                <a:spcPts val="0"/>
              </a:spcAft>
              <a:buNone/>
            </a:pPr>
            <a:r>
              <a:rPr lang="en" sz="1100">
                <a:solidFill>
                  <a:srgbClr val="666666"/>
                </a:solidFill>
              </a:rPr>
              <a:t>Forward</a:t>
            </a:r>
            <a:endParaRPr sz="1100">
              <a:solidFill>
                <a:srgbClr val="666666"/>
              </a:solidFill>
            </a:endParaRPr>
          </a:p>
        </p:txBody>
      </p:sp>
      <p:cxnSp>
        <p:nvCxnSpPr>
          <p:cNvPr id="10210" name="Google Shape;10210;p142"/>
          <p:cNvCxnSpPr>
            <a:stCxn id="10189" idx="0"/>
            <a:endCxn id="10176" idx="3"/>
          </p:cNvCxnSpPr>
          <p:nvPr/>
        </p:nvCxnSpPr>
        <p:spPr>
          <a:xfrm rot="-5400000">
            <a:off x="5790331" y="2815120"/>
            <a:ext cx="1059900" cy="760200"/>
          </a:xfrm>
          <a:prstGeom prst="bentConnector4">
            <a:avLst>
              <a:gd name="adj1" fmla="val 17834"/>
              <a:gd name="adj2" fmla="val 131320"/>
            </a:avLst>
          </a:prstGeom>
          <a:noFill/>
          <a:ln w="9525" cap="flat" cmpd="sng">
            <a:solidFill>
              <a:schemeClr val="dk2"/>
            </a:solidFill>
            <a:prstDash val="solid"/>
            <a:round/>
            <a:headEnd type="none" w="med" len="med"/>
            <a:tailEnd type="triangle" w="med" len="med"/>
          </a:ln>
        </p:spPr>
      </p:cxnSp>
      <p:cxnSp>
        <p:nvCxnSpPr>
          <p:cNvPr id="10211" name="Google Shape;10211;p142"/>
          <p:cNvCxnSpPr>
            <a:stCxn id="10205" idx="0"/>
          </p:cNvCxnSpPr>
          <p:nvPr/>
        </p:nvCxnSpPr>
        <p:spPr>
          <a:xfrm rot="-5400000" flipH="1">
            <a:off x="3969275" y="859050"/>
            <a:ext cx="847800" cy="2446800"/>
          </a:xfrm>
          <a:prstGeom prst="bentConnector4">
            <a:avLst>
              <a:gd name="adj1" fmla="val -28087"/>
              <a:gd name="adj2" fmla="val 65479"/>
            </a:avLst>
          </a:prstGeom>
          <a:noFill/>
          <a:ln w="9525" cap="flat" cmpd="sng">
            <a:solidFill>
              <a:schemeClr val="dk2"/>
            </a:solidFill>
            <a:prstDash val="solid"/>
            <a:round/>
            <a:headEnd type="none" w="med" len="med"/>
            <a:tailEnd type="none" w="med" len="med"/>
          </a:ln>
        </p:spPr>
      </p:cxnSp>
      <p:cxnSp>
        <p:nvCxnSpPr>
          <p:cNvPr id="10212" name="Google Shape;10212;p142"/>
          <p:cNvCxnSpPr/>
          <p:nvPr/>
        </p:nvCxnSpPr>
        <p:spPr>
          <a:xfrm rot="10800000" flipH="1">
            <a:off x="5609625" y="2313650"/>
            <a:ext cx="600" cy="193800"/>
          </a:xfrm>
          <a:prstGeom prst="straightConnector1">
            <a:avLst/>
          </a:prstGeom>
          <a:noFill/>
          <a:ln w="9525" cap="flat" cmpd="sng">
            <a:solidFill>
              <a:schemeClr val="dk2"/>
            </a:solidFill>
            <a:prstDash val="solid"/>
            <a:round/>
            <a:headEnd type="none" w="med" len="med"/>
            <a:tailEnd type="triangle" w="med" len="med"/>
          </a:ln>
        </p:spPr>
      </p:cxnSp>
      <p:cxnSp>
        <p:nvCxnSpPr>
          <p:cNvPr id="10213" name="Google Shape;10213;p142"/>
          <p:cNvCxnSpPr>
            <a:stCxn id="10167" idx="0"/>
            <a:endCxn id="10197" idx="2"/>
          </p:cNvCxnSpPr>
          <p:nvPr/>
        </p:nvCxnSpPr>
        <p:spPr>
          <a:xfrm rot="10800000" flipH="1">
            <a:off x="3165681" y="3217858"/>
            <a:ext cx="4200" cy="507300"/>
          </a:xfrm>
          <a:prstGeom prst="straightConnector1">
            <a:avLst/>
          </a:prstGeom>
          <a:noFill/>
          <a:ln w="9525" cap="flat" cmpd="sng">
            <a:solidFill>
              <a:schemeClr val="dk2"/>
            </a:solidFill>
            <a:prstDash val="solid"/>
            <a:round/>
            <a:headEnd type="none" w="med" len="med"/>
            <a:tailEnd type="triangle" w="med" len="med"/>
          </a:ln>
        </p:spPr>
      </p:cxnSp>
      <p:cxnSp>
        <p:nvCxnSpPr>
          <p:cNvPr id="10214" name="Google Shape;10214;p142"/>
          <p:cNvCxnSpPr>
            <a:stCxn id="10199" idx="0"/>
            <a:endCxn id="10167" idx="4"/>
          </p:cNvCxnSpPr>
          <p:nvPr/>
        </p:nvCxnSpPr>
        <p:spPr>
          <a:xfrm rot="10800000">
            <a:off x="3165675" y="3983350"/>
            <a:ext cx="0" cy="229200"/>
          </a:xfrm>
          <a:prstGeom prst="straightConnector1">
            <a:avLst/>
          </a:prstGeom>
          <a:noFill/>
          <a:ln w="9525" cap="flat" cmpd="sng">
            <a:solidFill>
              <a:schemeClr val="dk2"/>
            </a:solidFill>
            <a:prstDash val="solid"/>
            <a:round/>
            <a:headEnd type="none" w="med" len="med"/>
            <a:tailEnd type="triangle" w="med" len="med"/>
          </a:ln>
        </p:spPr>
      </p:cxnSp>
      <p:cxnSp>
        <p:nvCxnSpPr>
          <p:cNvPr id="10215" name="Google Shape;10215;p142"/>
          <p:cNvCxnSpPr/>
          <p:nvPr/>
        </p:nvCxnSpPr>
        <p:spPr>
          <a:xfrm rot="10800000" flipH="1">
            <a:off x="5400375" y="2313650"/>
            <a:ext cx="600" cy="193800"/>
          </a:xfrm>
          <a:prstGeom prst="straightConnector1">
            <a:avLst/>
          </a:prstGeom>
          <a:noFill/>
          <a:ln w="9525" cap="flat" cmpd="sng">
            <a:solidFill>
              <a:schemeClr val="dk2"/>
            </a:solidFill>
            <a:prstDash val="solid"/>
            <a:round/>
            <a:headEnd type="none" w="med" len="med"/>
            <a:tailEnd type="triangle" w="med" len="med"/>
          </a:ln>
        </p:spPr>
      </p:cxnSp>
      <p:sp>
        <p:nvSpPr>
          <p:cNvPr id="10216" name="Google Shape;10216;p142"/>
          <p:cNvSpPr/>
          <p:nvPr/>
        </p:nvSpPr>
        <p:spPr>
          <a:xfrm>
            <a:off x="5182675" y="826500"/>
            <a:ext cx="1515000" cy="196200"/>
          </a:xfrm>
          <a:prstGeom prst="roundRect">
            <a:avLst>
              <a:gd name="adj" fmla="val 28518"/>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666666"/>
                </a:solidFill>
              </a:rPr>
              <a:t>Add &amp; Norm</a:t>
            </a:r>
            <a:endParaRPr sz="1100">
              <a:solidFill>
                <a:srgbClr val="666666"/>
              </a:solidFill>
            </a:endParaRPr>
          </a:p>
        </p:txBody>
      </p:sp>
      <p:cxnSp>
        <p:nvCxnSpPr>
          <p:cNvPr id="10217" name="Google Shape;10217;p142"/>
          <p:cNvCxnSpPr/>
          <p:nvPr/>
        </p:nvCxnSpPr>
        <p:spPr>
          <a:xfrm rot="5400000" flipH="1">
            <a:off x="2509550" y="1672475"/>
            <a:ext cx="552600" cy="757500"/>
          </a:xfrm>
          <a:prstGeom prst="bentConnector4">
            <a:avLst>
              <a:gd name="adj1" fmla="val -33297"/>
              <a:gd name="adj2" fmla="val 121752"/>
            </a:avLst>
          </a:prstGeom>
          <a:noFill/>
          <a:ln w="9525" cap="flat" cmpd="sng">
            <a:solidFill>
              <a:schemeClr val="dk2"/>
            </a:solidFill>
            <a:prstDash val="solid"/>
            <a:round/>
            <a:headEnd type="none" w="med" len="med"/>
            <a:tailEnd type="triangle" w="med" len="med"/>
          </a:ln>
        </p:spPr>
      </p:cxnSp>
      <p:cxnSp>
        <p:nvCxnSpPr>
          <p:cNvPr id="10218" name="Google Shape;10218;p142"/>
          <p:cNvCxnSpPr>
            <a:stCxn id="10184" idx="0"/>
            <a:endCxn id="10209" idx="2"/>
          </p:cNvCxnSpPr>
          <p:nvPr/>
        </p:nvCxnSpPr>
        <p:spPr>
          <a:xfrm rot="10800000">
            <a:off x="5940100" y="1475250"/>
            <a:ext cx="2700" cy="183300"/>
          </a:xfrm>
          <a:prstGeom prst="straightConnector1">
            <a:avLst/>
          </a:prstGeom>
          <a:noFill/>
          <a:ln w="9525" cap="flat" cmpd="sng">
            <a:solidFill>
              <a:schemeClr val="dk2"/>
            </a:solidFill>
            <a:prstDash val="solid"/>
            <a:round/>
            <a:headEnd type="none" w="med" len="med"/>
            <a:tailEnd type="triangle" w="med" len="med"/>
          </a:ln>
        </p:spPr>
      </p:cxnSp>
      <p:cxnSp>
        <p:nvCxnSpPr>
          <p:cNvPr id="10219" name="Google Shape;10219;p142"/>
          <p:cNvCxnSpPr>
            <a:stCxn id="10216" idx="2"/>
            <a:endCxn id="10209" idx="0"/>
          </p:cNvCxnSpPr>
          <p:nvPr/>
        </p:nvCxnSpPr>
        <p:spPr>
          <a:xfrm>
            <a:off x="5940175" y="1022700"/>
            <a:ext cx="0" cy="67500"/>
          </a:xfrm>
          <a:prstGeom prst="straightConnector1">
            <a:avLst/>
          </a:prstGeom>
          <a:noFill/>
          <a:ln w="9525" cap="flat" cmpd="sng">
            <a:solidFill>
              <a:schemeClr val="dk2"/>
            </a:solidFill>
            <a:prstDash val="solid"/>
            <a:round/>
            <a:headEnd type="none" w="med" len="med"/>
            <a:tailEnd type="none" w="med" len="med"/>
          </a:ln>
        </p:spPr>
      </p:cxnSp>
      <p:cxnSp>
        <p:nvCxnSpPr>
          <p:cNvPr id="10220" name="Google Shape;10220;p142"/>
          <p:cNvCxnSpPr>
            <a:endCxn id="10184" idx="3"/>
          </p:cNvCxnSpPr>
          <p:nvPr/>
        </p:nvCxnSpPr>
        <p:spPr>
          <a:xfrm rot="10800000" flipH="1">
            <a:off x="5941600" y="1756650"/>
            <a:ext cx="758700" cy="730500"/>
          </a:xfrm>
          <a:prstGeom prst="bentConnector3">
            <a:avLst>
              <a:gd name="adj1" fmla="val 131386"/>
            </a:avLst>
          </a:prstGeom>
          <a:noFill/>
          <a:ln w="9525" cap="flat" cmpd="sng">
            <a:solidFill>
              <a:schemeClr val="dk2"/>
            </a:solidFill>
            <a:prstDash val="solid"/>
            <a:round/>
            <a:headEnd type="none" w="med" len="med"/>
            <a:tailEnd type="triangle" w="med" len="med"/>
          </a:ln>
        </p:spPr>
      </p:cxnSp>
      <p:cxnSp>
        <p:nvCxnSpPr>
          <p:cNvPr id="10221" name="Google Shape;10221;p142"/>
          <p:cNvCxnSpPr/>
          <p:nvPr/>
        </p:nvCxnSpPr>
        <p:spPr>
          <a:xfrm rot="10800000" flipH="1">
            <a:off x="5941813" y="924825"/>
            <a:ext cx="756900" cy="653700"/>
          </a:xfrm>
          <a:prstGeom prst="bentConnector3">
            <a:avLst>
              <a:gd name="adj1" fmla="val 130818"/>
            </a:avLst>
          </a:prstGeom>
          <a:noFill/>
          <a:ln w="9525" cap="flat" cmpd="sng">
            <a:solidFill>
              <a:schemeClr val="dk2"/>
            </a:solidFill>
            <a:prstDash val="solid"/>
            <a:round/>
            <a:headEnd type="none" w="med" len="med"/>
            <a:tailEnd type="triangle" w="med" len="med"/>
          </a:ln>
        </p:spPr>
      </p:cxnSp>
      <p:sp>
        <p:nvSpPr>
          <p:cNvPr id="10222" name="Google Shape;10222;p142"/>
          <p:cNvSpPr/>
          <p:nvPr/>
        </p:nvSpPr>
        <p:spPr>
          <a:xfrm>
            <a:off x="5182675" y="437988"/>
            <a:ext cx="1515000" cy="196200"/>
          </a:xfrm>
          <a:prstGeom prst="roundRect">
            <a:avLst>
              <a:gd name="adj" fmla="val 28518"/>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666666"/>
                </a:solidFill>
              </a:rPr>
              <a:t>Linear</a:t>
            </a:r>
            <a:endParaRPr sz="1100">
              <a:solidFill>
                <a:srgbClr val="666666"/>
              </a:solidFill>
            </a:endParaRPr>
          </a:p>
        </p:txBody>
      </p:sp>
      <p:sp>
        <p:nvSpPr>
          <p:cNvPr id="10223" name="Google Shape;10223;p142"/>
          <p:cNvSpPr/>
          <p:nvPr/>
        </p:nvSpPr>
        <p:spPr>
          <a:xfrm>
            <a:off x="5182675" y="106900"/>
            <a:ext cx="1515000" cy="196200"/>
          </a:xfrm>
          <a:prstGeom prst="roundRect">
            <a:avLst>
              <a:gd name="adj" fmla="val 28518"/>
            </a:avLst>
          </a:prstGeom>
          <a:gradFill>
            <a:gsLst>
              <a:gs pos="0">
                <a:srgbClr val="E0EDBA">
                  <a:alpha val="70980"/>
                </a:srgbClr>
              </a:gs>
              <a:gs pos="100000">
                <a:srgbClr val="B6D7A8"/>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666666"/>
                </a:solidFill>
              </a:rPr>
              <a:t>Softmax</a:t>
            </a:r>
            <a:endParaRPr sz="1100">
              <a:solidFill>
                <a:srgbClr val="666666"/>
              </a:solidFill>
            </a:endParaRPr>
          </a:p>
        </p:txBody>
      </p:sp>
      <p:cxnSp>
        <p:nvCxnSpPr>
          <p:cNvPr id="10224" name="Google Shape;10224;p142"/>
          <p:cNvCxnSpPr>
            <a:stCxn id="10216" idx="0"/>
            <a:endCxn id="10222" idx="2"/>
          </p:cNvCxnSpPr>
          <p:nvPr/>
        </p:nvCxnSpPr>
        <p:spPr>
          <a:xfrm rot="10800000">
            <a:off x="5940175" y="634200"/>
            <a:ext cx="0" cy="192300"/>
          </a:xfrm>
          <a:prstGeom prst="straightConnector1">
            <a:avLst/>
          </a:prstGeom>
          <a:noFill/>
          <a:ln w="9525" cap="flat" cmpd="sng">
            <a:solidFill>
              <a:schemeClr val="dk2"/>
            </a:solidFill>
            <a:prstDash val="solid"/>
            <a:round/>
            <a:headEnd type="none" w="med" len="med"/>
            <a:tailEnd type="triangle" w="med" len="med"/>
          </a:ln>
        </p:spPr>
      </p:cxnSp>
      <p:cxnSp>
        <p:nvCxnSpPr>
          <p:cNvPr id="10225" name="Google Shape;10225;p142"/>
          <p:cNvCxnSpPr>
            <a:stCxn id="10223" idx="2"/>
            <a:endCxn id="10223" idx="2"/>
          </p:cNvCxnSpPr>
          <p:nvPr/>
        </p:nvCxnSpPr>
        <p:spPr>
          <a:xfrm>
            <a:off x="5940175" y="303100"/>
            <a:ext cx="0" cy="0"/>
          </a:xfrm>
          <a:prstGeom prst="straightConnector1">
            <a:avLst/>
          </a:prstGeom>
          <a:noFill/>
          <a:ln w="9525" cap="flat" cmpd="sng">
            <a:solidFill>
              <a:schemeClr val="dk2"/>
            </a:solidFill>
            <a:prstDash val="solid"/>
            <a:round/>
            <a:headEnd type="none" w="med" len="med"/>
            <a:tailEnd type="none" w="med" len="med"/>
          </a:ln>
        </p:spPr>
      </p:cxnSp>
      <p:cxnSp>
        <p:nvCxnSpPr>
          <p:cNvPr id="10226" name="Google Shape;10226;p142"/>
          <p:cNvCxnSpPr>
            <a:stCxn id="10223" idx="2"/>
            <a:endCxn id="10222" idx="0"/>
          </p:cNvCxnSpPr>
          <p:nvPr/>
        </p:nvCxnSpPr>
        <p:spPr>
          <a:xfrm>
            <a:off x="5940175" y="303100"/>
            <a:ext cx="0" cy="135000"/>
          </a:xfrm>
          <a:prstGeom prst="straightConnector1">
            <a:avLst/>
          </a:prstGeom>
          <a:noFill/>
          <a:ln w="9525" cap="flat" cmpd="sng">
            <a:solidFill>
              <a:schemeClr val="dk2"/>
            </a:solidFill>
            <a:prstDash val="solid"/>
            <a:round/>
            <a:headEnd type="none" w="med" len="med"/>
            <a:tailEnd type="none" w="med" len="med"/>
          </a:ln>
        </p:spPr>
      </p:cxnSp>
      <p:cxnSp>
        <p:nvCxnSpPr>
          <p:cNvPr id="10227" name="Google Shape;10227;p142"/>
          <p:cNvCxnSpPr/>
          <p:nvPr/>
        </p:nvCxnSpPr>
        <p:spPr>
          <a:xfrm>
            <a:off x="6068131" y="3831908"/>
            <a:ext cx="0" cy="0"/>
          </a:xfrm>
          <a:prstGeom prst="straightConnector1">
            <a:avLst/>
          </a:prstGeom>
          <a:noFill/>
          <a:ln w="9525" cap="flat" cmpd="sng">
            <a:solidFill>
              <a:schemeClr val="dk2"/>
            </a:solidFill>
            <a:prstDash val="solid"/>
            <a:round/>
            <a:headEnd type="none" w="med" len="med"/>
            <a:tailEnd type="none" w="med" len="med"/>
          </a:ln>
        </p:spPr>
      </p:cxnSp>
      <p:cxnSp>
        <p:nvCxnSpPr>
          <p:cNvPr id="10228" name="Google Shape;10228;p142"/>
          <p:cNvCxnSpPr>
            <a:stCxn id="10189" idx="6"/>
            <a:endCxn id="10192" idx="2"/>
          </p:cNvCxnSpPr>
          <p:nvPr/>
        </p:nvCxnSpPr>
        <p:spPr>
          <a:xfrm>
            <a:off x="6068131" y="3854320"/>
            <a:ext cx="140100" cy="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0232"/>
        <p:cNvGrpSpPr/>
        <p:nvPr/>
      </p:nvGrpSpPr>
      <p:grpSpPr>
        <a:xfrm>
          <a:off x="0" y="0"/>
          <a:ext cx="0" cy="0"/>
          <a:chOff x="0" y="0"/>
          <a:chExt cx="0" cy="0"/>
        </a:xfrm>
      </p:grpSpPr>
      <p:sp>
        <p:nvSpPr>
          <p:cNvPr id="10233" name="Google Shape;10233;p143"/>
          <p:cNvSpPr/>
          <p:nvPr/>
        </p:nvSpPr>
        <p:spPr>
          <a:xfrm>
            <a:off x="4372300" y="697350"/>
            <a:ext cx="1914300" cy="2966400"/>
          </a:xfrm>
          <a:prstGeom prst="rect">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4" name="Google Shape;10234;p143"/>
          <p:cNvSpPr/>
          <p:nvPr/>
        </p:nvSpPr>
        <p:spPr>
          <a:xfrm>
            <a:off x="2179100" y="1727750"/>
            <a:ext cx="1914300" cy="1935900"/>
          </a:xfrm>
          <a:prstGeom prst="rect">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5" name="Google Shape;10235;p143"/>
          <p:cNvSpPr/>
          <p:nvPr/>
        </p:nvSpPr>
        <p:spPr>
          <a:xfrm>
            <a:off x="2466050" y="3001600"/>
            <a:ext cx="1515000" cy="385200"/>
          </a:xfrm>
          <a:prstGeom prst="roundRect">
            <a:avLst>
              <a:gd name="adj" fmla="val 16667"/>
            </a:avLst>
          </a:prstGeom>
          <a:gradFill>
            <a:gsLst>
              <a:gs pos="0">
                <a:srgbClr val="F7E9D4">
                  <a:alpha val="31764"/>
                </a:srgbClr>
              </a:gs>
              <a:gs pos="100000">
                <a:srgbClr val="E6B94E">
                  <a:alpha val="25098"/>
                </a:srgbClr>
              </a:gs>
            </a:gsLst>
            <a:lin ang="2700006"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CCCCCC"/>
                </a:solidFill>
              </a:rPr>
              <a:t>Multi-Head</a:t>
            </a:r>
            <a:endParaRPr sz="1100">
              <a:solidFill>
                <a:srgbClr val="CCCCCC"/>
              </a:solidFill>
            </a:endParaRPr>
          </a:p>
          <a:p>
            <a:pPr marL="0" lvl="0" indent="0" algn="ctr" rtl="0">
              <a:spcBef>
                <a:spcPts val="0"/>
              </a:spcBef>
              <a:spcAft>
                <a:spcPts val="0"/>
              </a:spcAft>
              <a:buNone/>
            </a:pPr>
            <a:r>
              <a:rPr lang="en" sz="1100">
                <a:solidFill>
                  <a:srgbClr val="CCCCCC"/>
                </a:solidFill>
              </a:rPr>
              <a:t>Attention</a:t>
            </a:r>
            <a:endParaRPr sz="1100">
              <a:solidFill>
                <a:srgbClr val="CCCCCC"/>
              </a:solidFill>
            </a:endParaRPr>
          </a:p>
        </p:txBody>
      </p:sp>
      <p:sp>
        <p:nvSpPr>
          <p:cNvPr id="10236" name="Google Shape;10236;p143"/>
          <p:cNvSpPr/>
          <p:nvPr/>
        </p:nvSpPr>
        <p:spPr>
          <a:xfrm>
            <a:off x="2465950" y="2736150"/>
            <a:ext cx="1515000" cy="196200"/>
          </a:xfrm>
          <a:prstGeom prst="roundRect">
            <a:avLst>
              <a:gd name="adj" fmla="val 28518"/>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D9D9D9"/>
                </a:solidFill>
              </a:rPr>
              <a:t>Add &amp; Norm</a:t>
            </a:r>
            <a:endParaRPr sz="1100">
              <a:solidFill>
                <a:srgbClr val="D9D9D9"/>
              </a:solidFill>
            </a:endParaRPr>
          </a:p>
        </p:txBody>
      </p:sp>
      <p:sp>
        <p:nvSpPr>
          <p:cNvPr id="10237" name="Google Shape;10237;p143"/>
          <p:cNvSpPr/>
          <p:nvPr/>
        </p:nvSpPr>
        <p:spPr>
          <a:xfrm>
            <a:off x="2466050" y="4217575"/>
            <a:ext cx="1515000" cy="435900"/>
          </a:xfrm>
          <a:prstGeom prst="roundRect">
            <a:avLst>
              <a:gd name="adj" fmla="val 16667"/>
            </a:avLst>
          </a:prstGeom>
          <a:gradFill>
            <a:gsLst>
              <a:gs pos="0">
                <a:srgbClr val="D8EDBA">
                  <a:alpha val="29411"/>
                </a:srgbClr>
              </a:gs>
              <a:gs pos="100000">
                <a:srgbClr val="FE9696">
                  <a:alpha val="29411"/>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D9D9D9"/>
                </a:solidFill>
              </a:rPr>
              <a:t>Input</a:t>
            </a:r>
            <a:endParaRPr sz="1100">
              <a:solidFill>
                <a:srgbClr val="D9D9D9"/>
              </a:solidFill>
            </a:endParaRPr>
          </a:p>
          <a:p>
            <a:pPr marL="0" lvl="0" indent="0" algn="ctr" rtl="0">
              <a:spcBef>
                <a:spcPts val="0"/>
              </a:spcBef>
              <a:spcAft>
                <a:spcPts val="0"/>
              </a:spcAft>
              <a:buNone/>
            </a:pPr>
            <a:r>
              <a:rPr lang="en" sz="1100">
                <a:solidFill>
                  <a:srgbClr val="D9D9D9"/>
                </a:solidFill>
              </a:rPr>
              <a:t>Embedding</a:t>
            </a:r>
            <a:endParaRPr sz="1100">
              <a:solidFill>
                <a:srgbClr val="D9D9D9"/>
              </a:solidFill>
            </a:endParaRPr>
          </a:p>
        </p:txBody>
      </p:sp>
      <p:grpSp>
        <p:nvGrpSpPr>
          <p:cNvPr id="10238" name="Google Shape;10238;p143"/>
          <p:cNvGrpSpPr/>
          <p:nvPr/>
        </p:nvGrpSpPr>
        <p:grpSpPr>
          <a:xfrm>
            <a:off x="3095581" y="3765083"/>
            <a:ext cx="255900" cy="258300"/>
            <a:chOff x="2372506" y="3438683"/>
            <a:chExt cx="255900" cy="258300"/>
          </a:xfrm>
        </p:grpSpPr>
        <p:pic>
          <p:nvPicPr>
            <p:cNvPr id="10239" name="Google Shape;10239;p143" descr="+" title="MathEquation,#585858"/>
            <p:cNvPicPr preferRelativeResize="0"/>
            <p:nvPr/>
          </p:nvPicPr>
          <p:blipFill>
            <a:blip r:embed="rId3">
              <a:alphaModFix/>
            </a:blip>
            <a:stretch>
              <a:fillRect/>
            </a:stretch>
          </p:blipFill>
          <p:spPr>
            <a:xfrm>
              <a:off x="2407953" y="3466746"/>
              <a:ext cx="185040" cy="202107"/>
            </a:xfrm>
            <a:prstGeom prst="rect">
              <a:avLst/>
            </a:prstGeom>
            <a:noFill/>
            <a:ln>
              <a:noFill/>
            </a:ln>
          </p:spPr>
        </p:pic>
        <p:sp>
          <p:nvSpPr>
            <p:cNvPr id="10240" name="Google Shape;10240;p143"/>
            <p:cNvSpPr/>
            <p:nvPr/>
          </p:nvSpPr>
          <p:spPr>
            <a:xfrm>
              <a:off x="2372506" y="3438683"/>
              <a:ext cx="255900" cy="258300"/>
            </a:xfrm>
            <a:prstGeom prst="ellipse">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grpSp>
      <p:grpSp>
        <p:nvGrpSpPr>
          <p:cNvPr id="10241" name="Google Shape;10241;p143"/>
          <p:cNvGrpSpPr/>
          <p:nvPr/>
        </p:nvGrpSpPr>
        <p:grpSpPr>
          <a:xfrm>
            <a:off x="2466049" y="3701599"/>
            <a:ext cx="407181" cy="385200"/>
            <a:chOff x="7687999" y="1673849"/>
            <a:chExt cx="407181" cy="385200"/>
          </a:xfrm>
        </p:grpSpPr>
        <p:sp>
          <p:nvSpPr>
            <p:cNvPr id="10242" name="Google Shape;10242;p143"/>
            <p:cNvSpPr/>
            <p:nvPr/>
          </p:nvSpPr>
          <p:spPr>
            <a:xfrm>
              <a:off x="7687999" y="1673849"/>
              <a:ext cx="407100" cy="385200"/>
            </a:xfrm>
            <a:prstGeom prst="ellipse">
              <a:avLst/>
            </a:prstGeom>
            <a:gradFill>
              <a:gsLst>
                <a:gs pos="0">
                  <a:srgbClr val="69D4F4">
                    <a:alpha val="26274"/>
                  </a:srgbClr>
                </a:gs>
                <a:gs pos="100000">
                  <a:srgbClr val="9F39D5">
                    <a:alpha val="16862"/>
                  </a:srgbClr>
                </a:gs>
              </a:gsLst>
              <a:lin ang="13500032" scaled="0"/>
            </a:gra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243" name="Google Shape;10243;p143"/>
            <p:cNvSpPr/>
            <p:nvPr/>
          </p:nvSpPr>
          <p:spPr>
            <a:xfrm>
              <a:off x="7695890" y="1786160"/>
              <a:ext cx="399290" cy="178980"/>
            </a:xfrm>
            <a:custGeom>
              <a:avLst/>
              <a:gdLst/>
              <a:ahLst/>
              <a:cxnLst/>
              <a:rect l="l" t="t" r="r" b="b"/>
              <a:pathLst>
                <a:path w="20772" h="9028" extrusionOk="0">
                  <a:moveTo>
                    <a:pt x="0" y="3089"/>
                  </a:moveTo>
                  <a:cubicBezTo>
                    <a:pt x="1222" y="2614"/>
                    <a:pt x="4819" y="-712"/>
                    <a:pt x="7331" y="238"/>
                  </a:cubicBezTo>
                  <a:cubicBezTo>
                    <a:pt x="9843" y="1188"/>
                    <a:pt x="12830" y="7841"/>
                    <a:pt x="15070" y="8791"/>
                  </a:cubicBezTo>
                  <a:cubicBezTo>
                    <a:pt x="17310" y="9741"/>
                    <a:pt x="19822" y="6415"/>
                    <a:pt x="20772" y="5940"/>
                  </a:cubicBezTo>
                </a:path>
              </a:pathLst>
            </a:custGeom>
            <a:noFill/>
            <a:ln w="9525" cap="flat" cmpd="sng">
              <a:solidFill>
                <a:srgbClr val="D9D9D9"/>
              </a:solidFill>
              <a:prstDash val="solid"/>
              <a:round/>
              <a:headEnd type="none" w="med" len="med"/>
              <a:tailEnd type="none" w="med" len="med"/>
            </a:ln>
          </p:spPr>
        </p:sp>
      </p:grpSp>
      <p:cxnSp>
        <p:nvCxnSpPr>
          <p:cNvPr id="10244" name="Google Shape;10244;p143"/>
          <p:cNvCxnSpPr>
            <a:endCxn id="10237" idx="2"/>
          </p:cNvCxnSpPr>
          <p:nvPr/>
        </p:nvCxnSpPr>
        <p:spPr>
          <a:xfrm rot="10800000">
            <a:off x="3223550" y="4653475"/>
            <a:ext cx="4500" cy="230700"/>
          </a:xfrm>
          <a:prstGeom prst="straightConnector1">
            <a:avLst/>
          </a:prstGeom>
          <a:noFill/>
          <a:ln w="9525" cap="flat" cmpd="sng">
            <a:solidFill>
              <a:srgbClr val="D9D9D9"/>
            </a:solidFill>
            <a:prstDash val="solid"/>
            <a:round/>
            <a:headEnd type="none" w="med" len="med"/>
            <a:tailEnd type="triangle" w="med" len="med"/>
          </a:ln>
        </p:spPr>
      </p:cxnSp>
      <p:cxnSp>
        <p:nvCxnSpPr>
          <p:cNvPr id="10245" name="Google Shape;10245;p143"/>
          <p:cNvCxnSpPr>
            <a:endCxn id="10240" idx="4"/>
          </p:cNvCxnSpPr>
          <p:nvPr/>
        </p:nvCxnSpPr>
        <p:spPr>
          <a:xfrm rot="10800000">
            <a:off x="3223531" y="4023383"/>
            <a:ext cx="0" cy="196200"/>
          </a:xfrm>
          <a:prstGeom prst="straightConnector1">
            <a:avLst/>
          </a:prstGeom>
          <a:noFill/>
          <a:ln w="9525" cap="flat" cmpd="sng">
            <a:solidFill>
              <a:srgbClr val="D9D9D9"/>
            </a:solidFill>
            <a:prstDash val="solid"/>
            <a:round/>
            <a:headEnd type="none" w="med" len="med"/>
            <a:tailEnd type="triangle" w="med" len="med"/>
          </a:ln>
        </p:spPr>
      </p:cxnSp>
      <p:cxnSp>
        <p:nvCxnSpPr>
          <p:cNvPr id="10246" name="Google Shape;10246;p143"/>
          <p:cNvCxnSpPr>
            <a:stCxn id="10240" idx="0"/>
            <a:endCxn id="10235" idx="2"/>
          </p:cNvCxnSpPr>
          <p:nvPr/>
        </p:nvCxnSpPr>
        <p:spPr>
          <a:xfrm rot="10800000">
            <a:off x="3223531" y="3386783"/>
            <a:ext cx="0" cy="378300"/>
          </a:xfrm>
          <a:prstGeom prst="straightConnector1">
            <a:avLst/>
          </a:prstGeom>
          <a:noFill/>
          <a:ln w="9525" cap="flat" cmpd="sng">
            <a:solidFill>
              <a:srgbClr val="D9D9D9"/>
            </a:solidFill>
            <a:prstDash val="solid"/>
            <a:round/>
            <a:headEnd type="none" w="med" len="med"/>
            <a:tailEnd type="triangle" w="med" len="med"/>
          </a:ln>
        </p:spPr>
      </p:cxnSp>
      <p:sp>
        <p:nvSpPr>
          <p:cNvPr id="10247" name="Google Shape;10247;p143"/>
          <p:cNvSpPr/>
          <p:nvPr/>
        </p:nvSpPr>
        <p:spPr>
          <a:xfrm>
            <a:off x="4572000" y="4225675"/>
            <a:ext cx="1515000" cy="435900"/>
          </a:xfrm>
          <a:prstGeom prst="roundRect">
            <a:avLst>
              <a:gd name="adj" fmla="val 16667"/>
            </a:avLst>
          </a:prstGeom>
          <a:gradFill>
            <a:gsLst>
              <a:gs pos="0">
                <a:srgbClr val="D8EDBA">
                  <a:alpha val="29411"/>
                </a:srgbClr>
              </a:gs>
              <a:gs pos="100000">
                <a:srgbClr val="FE9696">
                  <a:alpha val="29411"/>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D9D9D9"/>
                </a:solidFill>
              </a:rPr>
              <a:t>Output</a:t>
            </a:r>
            <a:endParaRPr sz="1100">
              <a:solidFill>
                <a:srgbClr val="D9D9D9"/>
              </a:solidFill>
            </a:endParaRPr>
          </a:p>
          <a:p>
            <a:pPr marL="0" lvl="0" indent="0" algn="ctr" rtl="0">
              <a:spcBef>
                <a:spcPts val="0"/>
              </a:spcBef>
              <a:spcAft>
                <a:spcPts val="0"/>
              </a:spcAft>
              <a:buNone/>
            </a:pPr>
            <a:r>
              <a:rPr lang="en" sz="1100">
                <a:solidFill>
                  <a:srgbClr val="D9D9D9"/>
                </a:solidFill>
              </a:rPr>
              <a:t>Embedding</a:t>
            </a:r>
            <a:endParaRPr sz="1100">
              <a:solidFill>
                <a:srgbClr val="D9D9D9"/>
              </a:solidFill>
            </a:endParaRPr>
          </a:p>
        </p:txBody>
      </p:sp>
      <p:cxnSp>
        <p:nvCxnSpPr>
          <p:cNvPr id="10248" name="Google Shape;10248;p143"/>
          <p:cNvCxnSpPr/>
          <p:nvPr/>
        </p:nvCxnSpPr>
        <p:spPr>
          <a:xfrm rot="10800000">
            <a:off x="5327250" y="4686450"/>
            <a:ext cx="4500" cy="230700"/>
          </a:xfrm>
          <a:prstGeom prst="straightConnector1">
            <a:avLst/>
          </a:prstGeom>
          <a:noFill/>
          <a:ln w="9525" cap="flat" cmpd="sng">
            <a:solidFill>
              <a:srgbClr val="D9D9D9"/>
            </a:solidFill>
            <a:prstDash val="solid"/>
            <a:round/>
            <a:headEnd type="none" w="med" len="med"/>
            <a:tailEnd type="triangle" w="med" len="med"/>
          </a:ln>
        </p:spPr>
      </p:cxnSp>
      <p:cxnSp>
        <p:nvCxnSpPr>
          <p:cNvPr id="10249" name="Google Shape;10249;p143"/>
          <p:cNvCxnSpPr>
            <a:stCxn id="10242" idx="6"/>
            <a:endCxn id="10240" idx="2"/>
          </p:cNvCxnSpPr>
          <p:nvPr/>
        </p:nvCxnSpPr>
        <p:spPr>
          <a:xfrm>
            <a:off x="2873149" y="3894199"/>
            <a:ext cx="222300" cy="0"/>
          </a:xfrm>
          <a:prstGeom prst="straightConnector1">
            <a:avLst/>
          </a:prstGeom>
          <a:noFill/>
          <a:ln w="9525" cap="flat" cmpd="sng">
            <a:solidFill>
              <a:srgbClr val="D9D9D9"/>
            </a:solidFill>
            <a:prstDash val="solid"/>
            <a:round/>
            <a:headEnd type="none" w="med" len="med"/>
            <a:tailEnd type="none" w="med" len="med"/>
          </a:ln>
        </p:spPr>
      </p:cxnSp>
      <p:cxnSp>
        <p:nvCxnSpPr>
          <p:cNvPr id="10250" name="Google Shape;10250;p143"/>
          <p:cNvCxnSpPr>
            <a:stCxn id="10235" idx="2"/>
            <a:endCxn id="10236" idx="1"/>
          </p:cNvCxnSpPr>
          <p:nvPr/>
        </p:nvCxnSpPr>
        <p:spPr>
          <a:xfrm rot="5400000" flipH="1">
            <a:off x="2568500" y="2731750"/>
            <a:ext cx="552600" cy="757500"/>
          </a:xfrm>
          <a:prstGeom prst="bentConnector4">
            <a:avLst>
              <a:gd name="adj1" fmla="val -33297"/>
              <a:gd name="adj2" fmla="val 121752"/>
            </a:avLst>
          </a:prstGeom>
          <a:noFill/>
          <a:ln w="9525" cap="flat" cmpd="sng">
            <a:solidFill>
              <a:srgbClr val="D9D9D9"/>
            </a:solidFill>
            <a:prstDash val="solid"/>
            <a:round/>
            <a:headEnd type="none" w="med" len="med"/>
            <a:tailEnd type="triangle" w="med" len="med"/>
          </a:ln>
        </p:spPr>
      </p:cxnSp>
      <p:cxnSp>
        <p:nvCxnSpPr>
          <p:cNvPr id="10251" name="Google Shape;10251;p143"/>
          <p:cNvCxnSpPr>
            <a:stCxn id="10236" idx="2"/>
          </p:cNvCxnSpPr>
          <p:nvPr/>
        </p:nvCxnSpPr>
        <p:spPr>
          <a:xfrm>
            <a:off x="3223450" y="2932350"/>
            <a:ext cx="0" cy="0"/>
          </a:xfrm>
          <a:prstGeom prst="straightConnector1">
            <a:avLst/>
          </a:prstGeom>
          <a:noFill/>
          <a:ln w="9525" cap="flat" cmpd="sng">
            <a:solidFill>
              <a:schemeClr val="dk2"/>
            </a:solidFill>
            <a:prstDash val="solid"/>
            <a:round/>
            <a:headEnd type="none" w="med" len="med"/>
            <a:tailEnd type="none" w="med" len="med"/>
          </a:ln>
        </p:spPr>
      </p:cxnSp>
      <p:cxnSp>
        <p:nvCxnSpPr>
          <p:cNvPr id="10252" name="Google Shape;10252;p143"/>
          <p:cNvCxnSpPr>
            <a:stCxn id="10235" idx="0"/>
            <a:endCxn id="10236" idx="2"/>
          </p:cNvCxnSpPr>
          <p:nvPr/>
        </p:nvCxnSpPr>
        <p:spPr>
          <a:xfrm rot="10800000">
            <a:off x="3223550" y="2932300"/>
            <a:ext cx="0" cy="69300"/>
          </a:xfrm>
          <a:prstGeom prst="straightConnector1">
            <a:avLst/>
          </a:prstGeom>
          <a:noFill/>
          <a:ln w="9525" cap="flat" cmpd="sng">
            <a:solidFill>
              <a:srgbClr val="999999"/>
            </a:solidFill>
            <a:prstDash val="solid"/>
            <a:round/>
            <a:headEnd type="none" w="med" len="med"/>
            <a:tailEnd type="none" w="med" len="med"/>
          </a:ln>
        </p:spPr>
      </p:cxnSp>
      <p:sp>
        <p:nvSpPr>
          <p:cNvPr id="10253" name="Google Shape;10253;p143"/>
          <p:cNvSpPr/>
          <p:nvPr/>
        </p:nvSpPr>
        <p:spPr>
          <a:xfrm>
            <a:off x="2466000" y="2092850"/>
            <a:ext cx="1515000" cy="385200"/>
          </a:xfrm>
          <a:prstGeom prst="roundRect">
            <a:avLst>
              <a:gd name="adj" fmla="val 16667"/>
            </a:avLst>
          </a:prstGeom>
          <a:gradFill>
            <a:gsLst>
              <a:gs pos="0">
                <a:srgbClr val="00FFFF">
                  <a:alpha val="31372"/>
                </a:srgbClr>
              </a:gs>
              <a:gs pos="100000">
                <a:srgbClr val="B0DAF1">
                  <a:alpha val="37254"/>
                </a:srgbClr>
              </a:gs>
            </a:gsLst>
            <a:lin ang="0"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D9D9D9"/>
                </a:solidFill>
              </a:rPr>
              <a:t>Feed</a:t>
            </a:r>
            <a:endParaRPr sz="1100">
              <a:solidFill>
                <a:srgbClr val="D9D9D9"/>
              </a:solidFill>
            </a:endParaRPr>
          </a:p>
          <a:p>
            <a:pPr marL="0" lvl="0" indent="0" algn="ctr" rtl="0">
              <a:spcBef>
                <a:spcPts val="0"/>
              </a:spcBef>
              <a:spcAft>
                <a:spcPts val="0"/>
              </a:spcAft>
              <a:buNone/>
            </a:pPr>
            <a:r>
              <a:rPr lang="en" sz="1100">
                <a:solidFill>
                  <a:srgbClr val="D9D9D9"/>
                </a:solidFill>
              </a:rPr>
              <a:t>Forward</a:t>
            </a:r>
            <a:endParaRPr sz="1100">
              <a:solidFill>
                <a:srgbClr val="D9D9D9"/>
              </a:solidFill>
            </a:endParaRPr>
          </a:p>
        </p:txBody>
      </p:sp>
      <p:sp>
        <p:nvSpPr>
          <p:cNvPr id="10254" name="Google Shape;10254;p143"/>
          <p:cNvSpPr/>
          <p:nvPr/>
        </p:nvSpPr>
        <p:spPr>
          <a:xfrm>
            <a:off x="2465900" y="1827400"/>
            <a:ext cx="1515000" cy="196200"/>
          </a:xfrm>
          <a:prstGeom prst="roundRect">
            <a:avLst>
              <a:gd name="adj" fmla="val 28518"/>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D9D9D9"/>
                </a:solidFill>
              </a:rPr>
              <a:t>Add &amp; Norm</a:t>
            </a:r>
            <a:endParaRPr sz="1100">
              <a:solidFill>
                <a:srgbClr val="D9D9D9"/>
              </a:solidFill>
            </a:endParaRPr>
          </a:p>
        </p:txBody>
      </p:sp>
      <p:cxnSp>
        <p:nvCxnSpPr>
          <p:cNvPr id="10255" name="Google Shape;10255;p143"/>
          <p:cNvCxnSpPr>
            <a:stCxn id="10236" idx="0"/>
            <a:endCxn id="10253" idx="2"/>
          </p:cNvCxnSpPr>
          <p:nvPr/>
        </p:nvCxnSpPr>
        <p:spPr>
          <a:xfrm rot="10800000">
            <a:off x="3223450" y="2478150"/>
            <a:ext cx="0" cy="258000"/>
          </a:xfrm>
          <a:prstGeom prst="straightConnector1">
            <a:avLst/>
          </a:prstGeom>
          <a:noFill/>
          <a:ln w="9525" cap="flat" cmpd="sng">
            <a:solidFill>
              <a:srgbClr val="D9D9D9"/>
            </a:solidFill>
            <a:prstDash val="solid"/>
            <a:round/>
            <a:headEnd type="none" w="med" len="med"/>
            <a:tailEnd type="triangle" w="med" len="med"/>
          </a:ln>
        </p:spPr>
      </p:cxnSp>
      <p:cxnSp>
        <p:nvCxnSpPr>
          <p:cNvPr id="10256" name="Google Shape;10256;p143"/>
          <p:cNvCxnSpPr/>
          <p:nvPr/>
        </p:nvCxnSpPr>
        <p:spPr>
          <a:xfrm rot="5400000" flipH="1">
            <a:off x="2568500" y="1827850"/>
            <a:ext cx="552600" cy="757500"/>
          </a:xfrm>
          <a:prstGeom prst="bentConnector4">
            <a:avLst>
              <a:gd name="adj1" fmla="val -25502"/>
              <a:gd name="adj2" fmla="val 121752"/>
            </a:avLst>
          </a:prstGeom>
          <a:noFill/>
          <a:ln w="9525" cap="flat" cmpd="sng">
            <a:solidFill>
              <a:srgbClr val="D9D9D9"/>
            </a:solidFill>
            <a:prstDash val="solid"/>
            <a:round/>
            <a:headEnd type="none" w="med" len="med"/>
            <a:tailEnd type="triangle" w="med" len="med"/>
          </a:ln>
        </p:spPr>
      </p:cxnSp>
      <p:sp>
        <p:nvSpPr>
          <p:cNvPr id="10257" name="Google Shape;10257;p143"/>
          <p:cNvSpPr/>
          <p:nvPr/>
        </p:nvSpPr>
        <p:spPr>
          <a:xfrm>
            <a:off x="4572050" y="2761000"/>
            <a:ext cx="1515000" cy="633900"/>
          </a:xfrm>
          <a:prstGeom prst="roundRect">
            <a:avLst>
              <a:gd name="adj" fmla="val 16667"/>
            </a:avLst>
          </a:prstGeom>
          <a:gradFill>
            <a:gsLst>
              <a:gs pos="0">
                <a:srgbClr val="F7E9D4">
                  <a:alpha val="31764"/>
                </a:srgbClr>
              </a:gs>
              <a:gs pos="100000">
                <a:srgbClr val="E6B94E">
                  <a:alpha val="25098"/>
                </a:srgbClr>
              </a:gs>
            </a:gsLst>
            <a:lin ang="2700006"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D9D9D9"/>
                </a:solidFill>
              </a:rPr>
              <a:t>Masked</a:t>
            </a:r>
            <a:endParaRPr sz="1100">
              <a:solidFill>
                <a:srgbClr val="D9D9D9"/>
              </a:solidFill>
            </a:endParaRPr>
          </a:p>
          <a:p>
            <a:pPr marL="0" lvl="0" indent="0" algn="ctr" rtl="0">
              <a:spcBef>
                <a:spcPts val="0"/>
              </a:spcBef>
              <a:spcAft>
                <a:spcPts val="0"/>
              </a:spcAft>
              <a:buNone/>
            </a:pPr>
            <a:r>
              <a:rPr lang="en" sz="1100">
                <a:solidFill>
                  <a:srgbClr val="D9D9D9"/>
                </a:solidFill>
              </a:rPr>
              <a:t>Multi-Head</a:t>
            </a:r>
            <a:endParaRPr sz="1100">
              <a:solidFill>
                <a:srgbClr val="D9D9D9"/>
              </a:solidFill>
            </a:endParaRPr>
          </a:p>
          <a:p>
            <a:pPr marL="0" lvl="0" indent="0" algn="ctr" rtl="0">
              <a:spcBef>
                <a:spcPts val="0"/>
              </a:spcBef>
              <a:spcAft>
                <a:spcPts val="0"/>
              </a:spcAft>
              <a:buNone/>
            </a:pPr>
            <a:r>
              <a:rPr lang="en" sz="1100">
                <a:solidFill>
                  <a:srgbClr val="D9D9D9"/>
                </a:solidFill>
              </a:rPr>
              <a:t>Attention</a:t>
            </a:r>
            <a:endParaRPr sz="1100">
              <a:solidFill>
                <a:srgbClr val="D9D9D9"/>
              </a:solidFill>
            </a:endParaRPr>
          </a:p>
        </p:txBody>
      </p:sp>
      <p:sp>
        <p:nvSpPr>
          <p:cNvPr id="10258" name="Google Shape;10258;p143"/>
          <p:cNvSpPr/>
          <p:nvPr/>
        </p:nvSpPr>
        <p:spPr>
          <a:xfrm>
            <a:off x="4571950" y="2495550"/>
            <a:ext cx="1515000" cy="196200"/>
          </a:xfrm>
          <a:prstGeom prst="roundRect">
            <a:avLst>
              <a:gd name="adj" fmla="val 28518"/>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D9D9D9"/>
                </a:solidFill>
              </a:rPr>
              <a:t>Add &amp; Norm</a:t>
            </a:r>
            <a:endParaRPr sz="1100">
              <a:solidFill>
                <a:srgbClr val="D9D9D9"/>
              </a:solidFill>
            </a:endParaRPr>
          </a:p>
        </p:txBody>
      </p:sp>
      <p:cxnSp>
        <p:nvCxnSpPr>
          <p:cNvPr id="10259" name="Google Shape;10259;p143"/>
          <p:cNvCxnSpPr>
            <a:stCxn id="10257" idx="0"/>
            <a:endCxn id="10258" idx="2"/>
          </p:cNvCxnSpPr>
          <p:nvPr/>
        </p:nvCxnSpPr>
        <p:spPr>
          <a:xfrm rot="10800000">
            <a:off x="5329550" y="2691700"/>
            <a:ext cx="0" cy="69300"/>
          </a:xfrm>
          <a:prstGeom prst="straightConnector1">
            <a:avLst/>
          </a:prstGeom>
          <a:noFill/>
          <a:ln w="9525" cap="flat" cmpd="sng">
            <a:solidFill>
              <a:srgbClr val="999999"/>
            </a:solidFill>
            <a:prstDash val="solid"/>
            <a:round/>
            <a:headEnd type="none" w="med" len="med"/>
            <a:tailEnd type="none" w="med" len="med"/>
          </a:ln>
        </p:spPr>
      </p:cxnSp>
      <p:grpSp>
        <p:nvGrpSpPr>
          <p:cNvPr id="10260" name="Google Shape;10260;p143"/>
          <p:cNvGrpSpPr/>
          <p:nvPr/>
        </p:nvGrpSpPr>
        <p:grpSpPr>
          <a:xfrm flipH="1">
            <a:off x="5670621" y="3709189"/>
            <a:ext cx="424201" cy="385200"/>
            <a:chOff x="7687999" y="1673849"/>
            <a:chExt cx="407181" cy="385200"/>
          </a:xfrm>
        </p:grpSpPr>
        <p:sp>
          <p:nvSpPr>
            <p:cNvPr id="10261" name="Google Shape;10261;p143"/>
            <p:cNvSpPr/>
            <p:nvPr/>
          </p:nvSpPr>
          <p:spPr>
            <a:xfrm>
              <a:off x="7687999" y="1673849"/>
              <a:ext cx="407100" cy="385200"/>
            </a:xfrm>
            <a:prstGeom prst="ellipse">
              <a:avLst/>
            </a:prstGeom>
            <a:gradFill>
              <a:gsLst>
                <a:gs pos="0">
                  <a:srgbClr val="69D4F4">
                    <a:alpha val="26274"/>
                  </a:srgbClr>
                </a:gs>
                <a:gs pos="100000">
                  <a:srgbClr val="9F39D5">
                    <a:alpha val="16862"/>
                  </a:srgbClr>
                </a:gs>
              </a:gsLst>
              <a:lin ang="13500032" scaled="0"/>
            </a:gra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262" name="Google Shape;10262;p143"/>
            <p:cNvSpPr/>
            <p:nvPr/>
          </p:nvSpPr>
          <p:spPr>
            <a:xfrm>
              <a:off x="7695890" y="1786160"/>
              <a:ext cx="399290" cy="178980"/>
            </a:xfrm>
            <a:custGeom>
              <a:avLst/>
              <a:gdLst/>
              <a:ahLst/>
              <a:cxnLst/>
              <a:rect l="l" t="t" r="r" b="b"/>
              <a:pathLst>
                <a:path w="20772" h="9028" extrusionOk="0">
                  <a:moveTo>
                    <a:pt x="0" y="3089"/>
                  </a:moveTo>
                  <a:cubicBezTo>
                    <a:pt x="1222" y="2614"/>
                    <a:pt x="4819" y="-712"/>
                    <a:pt x="7331" y="238"/>
                  </a:cubicBezTo>
                  <a:cubicBezTo>
                    <a:pt x="9843" y="1188"/>
                    <a:pt x="12830" y="7841"/>
                    <a:pt x="15070" y="8791"/>
                  </a:cubicBezTo>
                  <a:cubicBezTo>
                    <a:pt x="17310" y="9741"/>
                    <a:pt x="19822" y="6415"/>
                    <a:pt x="20772" y="5940"/>
                  </a:cubicBezTo>
                </a:path>
              </a:pathLst>
            </a:custGeom>
            <a:noFill/>
            <a:ln w="9525" cap="flat" cmpd="sng">
              <a:solidFill>
                <a:srgbClr val="D9D9D9"/>
              </a:solidFill>
              <a:prstDash val="solid"/>
              <a:round/>
              <a:headEnd type="none" w="med" len="med"/>
              <a:tailEnd type="none" w="med" len="med"/>
            </a:ln>
          </p:spPr>
        </p:sp>
      </p:grpSp>
      <p:cxnSp>
        <p:nvCxnSpPr>
          <p:cNvPr id="10263" name="Google Shape;10263;p143"/>
          <p:cNvCxnSpPr/>
          <p:nvPr/>
        </p:nvCxnSpPr>
        <p:spPr>
          <a:xfrm rot="10800000" flipH="1">
            <a:off x="5329500" y="4037575"/>
            <a:ext cx="6300" cy="188100"/>
          </a:xfrm>
          <a:prstGeom prst="straightConnector1">
            <a:avLst/>
          </a:prstGeom>
          <a:noFill/>
          <a:ln w="9525" cap="flat" cmpd="sng">
            <a:solidFill>
              <a:srgbClr val="D9D9D9"/>
            </a:solidFill>
            <a:prstDash val="solid"/>
            <a:round/>
            <a:headEnd type="none" w="med" len="med"/>
            <a:tailEnd type="triangle" w="med" len="med"/>
          </a:ln>
        </p:spPr>
      </p:cxnSp>
      <p:cxnSp>
        <p:nvCxnSpPr>
          <p:cNvPr id="10264" name="Google Shape;10264;p143"/>
          <p:cNvCxnSpPr>
            <a:stCxn id="10261" idx="6"/>
            <a:endCxn id="10265" idx="2"/>
          </p:cNvCxnSpPr>
          <p:nvPr/>
        </p:nvCxnSpPr>
        <p:spPr>
          <a:xfrm rot="10800000">
            <a:off x="5462805" y="3901789"/>
            <a:ext cx="207900" cy="0"/>
          </a:xfrm>
          <a:prstGeom prst="straightConnector1">
            <a:avLst/>
          </a:prstGeom>
          <a:noFill/>
          <a:ln w="9525" cap="flat" cmpd="sng">
            <a:solidFill>
              <a:srgbClr val="D9D9D9"/>
            </a:solidFill>
            <a:prstDash val="solid"/>
            <a:round/>
            <a:headEnd type="none" w="med" len="med"/>
            <a:tailEnd type="none" w="med" len="med"/>
          </a:ln>
        </p:spPr>
      </p:cxnSp>
      <p:cxnSp>
        <p:nvCxnSpPr>
          <p:cNvPr id="10266" name="Google Shape;10266;p143"/>
          <p:cNvCxnSpPr>
            <a:stCxn id="10265" idx="0"/>
          </p:cNvCxnSpPr>
          <p:nvPr/>
        </p:nvCxnSpPr>
        <p:spPr>
          <a:xfrm rot="10800000" flipH="1">
            <a:off x="5329455" y="3409339"/>
            <a:ext cx="3300" cy="363300"/>
          </a:xfrm>
          <a:prstGeom prst="straightConnector1">
            <a:avLst/>
          </a:prstGeom>
          <a:noFill/>
          <a:ln w="9525" cap="flat" cmpd="sng">
            <a:solidFill>
              <a:srgbClr val="D9D9D9"/>
            </a:solidFill>
            <a:prstDash val="solid"/>
            <a:round/>
            <a:headEnd type="none" w="med" len="med"/>
            <a:tailEnd type="triangle" w="med" len="med"/>
          </a:ln>
        </p:spPr>
      </p:cxnSp>
      <p:cxnSp>
        <p:nvCxnSpPr>
          <p:cNvPr id="10267" name="Google Shape;10267;p143"/>
          <p:cNvCxnSpPr>
            <a:stCxn id="10233" idx="2"/>
            <a:endCxn id="10258" idx="3"/>
          </p:cNvCxnSpPr>
          <p:nvPr/>
        </p:nvCxnSpPr>
        <p:spPr>
          <a:xfrm rot="-5400000">
            <a:off x="5173150" y="2749950"/>
            <a:ext cx="1070100" cy="757500"/>
          </a:xfrm>
          <a:prstGeom prst="bentConnector4">
            <a:avLst>
              <a:gd name="adj1" fmla="val 9329"/>
              <a:gd name="adj2" fmla="val 119119"/>
            </a:avLst>
          </a:prstGeom>
          <a:noFill/>
          <a:ln w="9525" cap="flat" cmpd="sng">
            <a:solidFill>
              <a:srgbClr val="D9D9D9"/>
            </a:solidFill>
            <a:prstDash val="solid"/>
            <a:round/>
            <a:headEnd type="none" w="med" len="med"/>
            <a:tailEnd type="triangle" w="med" len="med"/>
          </a:ln>
        </p:spPr>
      </p:cxnSp>
      <p:sp>
        <p:nvSpPr>
          <p:cNvPr id="10268" name="Google Shape;10268;p143"/>
          <p:cNvSpPr/>
          <p:nvPr/>
        </p:nvSpPr>
        <p:spPr>
          <a:xfrm>
            <a:off x="4575200" y="1909100"/>
            <a:ext cx="1515000" cy="385200"/>
          </a:xfrm>
          <a:prstGeom prst="roundRect">
            <a:avLst>
              <a:gd name="adj" fmla="val 16667"/>
            </a:avLst>
          </a:prstGeom>
          <a:gradFill>
            <a:gsLst>
              <a:gs pos="0">
                <a:srgbClr val="F7E9D4">
                  <a:alpha val="31764"/>
                </a:srgbClr>
              </a:gs>
              <a:gs pos="100000">
                <a:srgbClr val="E6B94E">
                  <a:alpha val="25098"/>
                </a:srgbClr>
              </a:gs>
            </a:gsLst>
            <a:lin ang="2700006"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dirty="0">
                <a:solidFill>
                  <a:srgbClr val="D9D9D9"/>
                </a:solidFill>
              </a:rPr>
              <a:t>Multi-Head</a:t>
            </a:r>
            <a:endParaRPr sz="1100" dirty="0">
              <a:solidFill>
                <a:srgbClr val="D9D9D9"/>
              </a:solidFill>
            </a:endParaRPr>
          </a:p>
          <a:p>
            <a:pPr marL="0" lvl="0" indent="0" algn="ctr" rtl="0">
              <a:spcBef>
                <a:spcPts val="0"/>
              </a:spcBef>
              <a:spcAft>
                <a:spcPts val="0"/>
              </a:spcAft>
              <a:buNone/>
            </a:pPr>
            <a:r>
              <a:rPr lang="en" sz="1100" dirty="0">
                <a:solidFill>
                  <a:srgbClr val="D9D9D9"/>
                </a:solidFill>
              </a:rPr>
              <a:t>Attention</a:t>
            </a:r>
            <a:endParaRPr sz="1100" dirty="0">
              <a:solidFill>
                <a:srgbClr val="D9D9D9"/>
              </a:solidFill>
            </a:endParaRPr>
          </a:p>
        </p:txBody>
      </p:sp>
      <p:sp>
        <p:nvSpPr>
          <p:cNvPr id="10269" name="Google Shape;10269;p143"/>
          <p:cNvSpPr/>
          <p:nvPr/>
        </p:nvSpPr>
        <p:spPr>
          <a:xfrm>
            <a:off x="4575100" y="1643650"/>
            <a:ext cx="1515000" cy="196200"/>
          </a:xfrm>
          <a:prstGeom prst="roundRect">
            <a:avLst>
              <a:gd name="adj" fmla="val 28518"/>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D9D9D9"/>
                </a:solidFill>
              </a:rPr>
              <a:t>Add &amp; Norm</a:t>
            </a:r>
            <a:endParaRPr sz="1100">
              <a:solidFill>
                <a:srgbClr val="D9D9D9"/>
              </a:solidFill>
            </a:endParaRPr>
          </a:p>
        </p:txBody>
      </p:sp>
      <p:cxnSp>
        <p:nvCxnSpPr>
          <p:cNvPr id="10270" name="Google Shape;10270;p143"/>
          <p:cNvCxnSpPr>
            <a:stCxn id="10268" idx="0"/>
            <a:endCxn id="10269" idx="2"/>
          </p:cNvCxnSpPr>
          <p:nvPr/>
        </p:nvCxnSpPr>
        <p:spPr>
          <a:xfrm rot="10800000">
            <a:off x="5332700" y="1839800"/>
            <a:ext cx="0" cy="69300"/>
          </a:xfrm>
          <a:prstGeom prst="straightConnector1">
            <a:avLst/>
          </a:prstGeom>
          <a:noFill/>
          <a:ln w="9525" cap="flat" cmpd="sng">
            <a:solidFill>
              <a:srgbClr val="999999"/>
            </a:solidFill>
            <a:prstDash val="solid"/>
            <a:round/>
            <a:headEnd type="none" w="med" len="med"/>
            <a:tailEnd type="none" w="med" len="med"/>
          </a:ln>
        </p:spPr>
      </p:cxnSp>
      <p:sp>
        <p:nvSpPr>
          <p:cNvPr id="10271" name="Google Shape;10271;p143"/>
          <p:cNvSpPr/>
          <p:nvPr/>
        </p:nvSpPr>
        <p:spPr>
          <a:xfrm>
            <a:off x="4575250" y="1057200"/>
            <a:ext cx="1515000" cy="385200"/>
          </a:xfrm>
          <a:prstGeom prst="roundRect">
            <a:avLst>
              <a:gd name="adj" fmla="val 16667"/>
            </a:avLst>
          </a:prstGeom>
          <a:gradFill>
            <a:gsLst>
              <a:gs pos="0">
                <a:srgbClr val="00FFFF">
                  <a:alpha val="31372"/>
                </a:srgbClr>
              </a:gs>
              <a:gs pos="100000">
                <a:srgbClr val="B0DAF1">
                  <a:alpha val="37254"/>
                </a:srgbClr>
              </a:gs>
            </a:gsLst>
            <a:lin ang="0"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D9D9D9"/>
                </a:solidFill>
              </a:rPr>
              <a:t>Feed</a:t>
            </a:r>
            <a:endParaRPr sz="1100">
              <a:solidFill>
                <a:srgbClr val="D9D9D9"/>
              </a:solidFill>
            </a:endParaRPr>
          </a:p>
          <a:p>
            <a:pPr marL="0" lvl="0" indent="0" algn="ctr" rtl="0">
              <a:spcBef>
                <a:spcPts val="0"/>
              </a:spcBef>
              <a:spcAft>
                <a:spcPts val="0"/>
              </a:spcAft>
              <a:buNone/>
            </a:pPr>
            <a:r>
              <a:rPr lang="en" sz="1100">
                <a:solidFill>
                  <a:srgbClr val="D9D9D9"/>
                </a:solidFill>
              </a:rPr>
              <a:t>Forward</a:t>
            </a:r>
            <a:endParaRPr sz="1100">
              <a:solidFill>
                <a:srgbClr val="D9D9D9"/>
              </a:solidFill>
            </a:endParaRPr>
          </a:p>
        </p:txBody>
      </p:sp>
      <p:sp>
        <p:nvSpPr>
          <p:cNvPr id="10272" name="Google Shape;10272;p143"/>
          <p:cNvSpPr/>
          <p:nvPr/>
        </p:nvSpPr>
        <p:spPr>
          <a:xfrm>
            <a:off x="4575150" y="791750"/>
            <a:ext cx="1515000" cy="196200"/>
          </a:xfrm>
          <a:prstGeom prst="roundRect">
            <a:avLst>
              <a:gd name="adj" fmla="val 28518"/>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D9D9D9"/>
                </a:solidFill>
              </a:rPr>
              <a:t>Add &amp; Norm</a:t>
            </a:r>
            <a:endParaRPr sz="1100">
              <a:solidFill>
                <a:srgbClr val="D9D9D9"/>
              </a:solidFill>
            </a:endParaRPr>
          </a:p>
        </p:txBody>
      </p:sp>
      <p:cxnSp>
        <p:nvCxnSpPr>
          <p:cNvPr id="10273" name="Google Shape;10273;p143"/>
          <p:cNvCxnSpPr>
            <a:stCxn id="10271" idx="0"/>
            <a:endCxn id="10272" idx="2"/>
          </p:cNvCxnSpPr>
          <p:nvPr/>
        </p:nvCxnSpPr>
        <p:spPr>
          <a:xfrm rot="10800000">
            <a:off x="5332750" y="987900"/>
            <a:ext cx="0" cy="69300"/>
          </a:xfrm>
          <a:prstGeom prst="straightConnector1">
            <a:avLst/>
          </a:prstGeom>
          <a:noFill/>
          <a:ln w="9525" cap="flat" cmpd="sng">
            <a:solidFill>
              <a:srgbClr val="D9D9D9"/>
            </a:solidFill>
            <a:prstDash val="solid"/>
            <a:round/>
            <a:headEnd type="none" w="med" len="med"/>
            <a:tailEnd type="none" w="med" len="med"/>
          </a:ln>
        </p:spPr>
      </p:cxnSp>
      <p:sp>
        <p:nvSpPr>
          <p:cNvPr id="10274" name="Google Shape;10274;p143"/>
          <p:cNvSpPr/>
          <p:nvPr/>
        </p:nvSpPr>
        <p:spPr>
          <a:xfrm>
            <a:off x="4575250" y="416400"/>
            <a:ext cx="1515000" cy="196200"/>
          </a:xfrm>
          <a:prstGeom prst="roundRect">
            <a:avLst>
              <a:gd name="adj" fmla="val 28518"/>
            </a:avLst>
          </a:prstGeom>
          <a:gradFill>
            <a:gsLst>
              <a:gs pos="0">
                <a:srgbClr val="DE87F1">
                  <a:alpha val="27450"/>
                </a:srgbClr>
              </a:gs>
              <a:gs pos="100000">
                <a:srgbClr val="F1DD87">
                  <a:alpha val="34117"/>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D9D9D9"/>
                </a:solidFill>
              </a:rPr>
              <a:t>Linear</a:t>
            </a:r>
            <a:endParaRPr sz="1100">
              <a:solidFill>
                <a:srgbClr val="D9D9D9"/>
              </a:solidFill>
            </a:endParaRPr>
          </a:p>
        </p:txBody>
      </p:sp>
      <p:sp>
        <p:nvSpPr>
          <p:cNvPr id="10275" name="Google Shape;10275;p143"/>
          <p:cNvSpPr/>
          <p:nvPr/>
        </p:nvSpPr>
        <p:spPr>
          <a:xfrm>
            <a:off x="4571950" y="59250"/>
            <a:ext cx="1515000" cy="196200"/>
          </a:xfrm>
          <a:prstGeom prst="roundRect">
            <a:avLst>
              <a:gd name="adj" fmla="val 28518"/>
            </a:avLst>
          </a:prstGeom>
          <a:gradFill>
            <a:gsLst>
              <a:gs pos="0">
                <a:srgbClr val="E0EDBA">
                  <a:alpha val="29411"/>
                </a:srgbClr>
              </a:gs>
              <a:gs pos="100000">
                <a:srgbClr val="B6D7A8">
                  <a:alpha val="30980"/>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D9D9D9"/>
                </a:solidFill>
              </a:rPr>
              <a:t>Softmax</a:t>
            </a:r>
            <a:endParaRPr sz="1100">
              <a:solidFill>
                <a:srgbClr val="D9D9D9"/>
              </a:solidFill>
            </a:endParaRPr>
          </a:p>
        </p:txBody>
      </p:sp>
      <p:cxnSp>
        <p:nvCxnSpPr>
          <p:cNvPr id="10276" name="Google Shape;10276;p143"/>
          <p:cNvCxnSpPr>
            <a:stCxn id="10258" idx="0"/>
            <a:endCxn id="10268" idx="2"/>
          </p:cNvCxnSpPr>
          <p:nvPr/>
        </p:nvCxnSpPr>
        <p:spPr>
          <a:xfrm rot="10800000" flipH="1">
            <a:off x="5329450" y="2294250"/>
            <a:ext cx="3300" cy="201300"/>
          </a:xfrm>
          <a:prstGeom prst="straightConnector1">
            <a:avLst/>
          </a:prstGeom>
          <a:noFill/>
          <a:ln w="9525" cap="flat" cmpd="sng">
            <a:solidFill>
              <a:srgbClr val="D9D9D9"/>
            </a:solidFill>
            <a:prstDash val="solid"/>
            <a:round/>
            <a:headEnd type="none" w="med" len="med"/>
            <a:tailEnd type="triangle" w="med" len="med"/>
          </a:ln>
        </p:spPr>
      </p:cxnSp>
      <p:cxnSp>
        <p:nvCxnSpPr>
          <p:cNvPr id="10277" name="Google Shape;10277;p143"/>
          <p:cNvCxnSpPr>
            <a:stCxn id="10269" idx="0"/>
            <a:endCxn id="10271" idx="2"/>
          </p:cNvCxnSpPr>
          <p:nvPr/>
        </p:nvCxnSpPr>
        <p:spPr>
          <a:xfrm rot="10800000" flipH="1">
            <a:off x="5332600" y="1442350"/>
            <a:ext cx="300" cy="201300"/>
          </a:xfrm>
          <a:prstGeom prst="straightConnector1">
            <a:avLst/>
          </a:prstGeom>
          <a:noFill/>
          <a:ln w="9525" cap="flat" cmpd="sng">
            <a:solidFill>
              <a:srgbClr val="D9D9D9"/>
            </a:solidFill>
            <a:prstDash val="solid"/>
            <a:round/>
            <a:headEnd type="none" w="med" len="med"/>
            <a:tailEnd type="triangle" w="med" len="med"/>
          </a:ln>
        </p:spPr>
      </p:cxnSp>
      <p:cxnSp>
        <p:nvCxnSpPr>
          <p:cNvPr id="10278" name="Google Shape;10278;p143"/>
          <p:cNvCxnSpPr>
            <a:stCxn id="10269" idx="0"/>
            <a:endCxn id="10272" idx="3"/>
          </p:cNvCxnSpPr>
          <p:nvPr/>
        </p:nvCxnSpPr>
        <p:spPr>
          <a:xfrm rot="-5400000">
            <a:off x="5334400" y="887950"/>
            <a:ext cx="753900" cy="757500"/>
          </a:xfrm>
          <a:prstGeom prst="bentConnector4">
            <a:avLst>
              <a:gd name="adj1" fmla="val 8668"/>
              <a:gd name="adj2" fmla="val 121389"/>
            </a:avLst>
          </a:prstGeom>
          <a:noFill/>
          <a:ln w="9525" cap="flat" cmpd="sng">
            <a:solidFill>
              <a:srgbClr val="D9D9D9"/>
            </a:solidFill>
            <a:prstDash val="solid"/>
            <a:round/>
            <a:headEnd type="none" w="med" len="med"/>
            <a:tailEnd type="triangle" w="med" len="med"/>
          </a:ln>
        </p:spPr>
      </p:cxnSp>
      <p:cxnSp>
        <p:nvCxnSpPr>
          <p:cNvPr id="10279" name="Google Shape;10279;p143"/>
          <p:cNvCxnSpPr>
            <a:stCxn id="10272" idx="0"/>
            <a:endCxn id="10274" idx="2"/>
          </p:cNvCxnSpPr>
          <p:nvPr/>
        </p:nvCxnSpPr>
        <p:spPr>
          <a:xfrm rot="10800000">
            <a:off x="5332650" y="612650"/>
            <a:ext cx="0" cy="179100"/>
          </a:xfrm>
          <a:prstGeom prst="straightConnector1">
            <a:avLst/>
          </a:prstGeom>
          <a:noFill/>
          <a:ln w="9525" cap="flat" cmpd="sng">
            <a:solidFill>
              <a:srgbClr val="D9D9D9"/>
            </a:solidFill>
            <a:prstDash val="solid"/>
            <a:round/>
            <a:headEnd type="none" w="med" len="med"/>
            <a:tailEnd type="triangle" w="med" len="med"/>
          </a:ln>
        </p:spPr>
      </p:cxnSp>
      <p:cxnSp>
        <p:nvCxnSpPr>
          <p:cNvPr id="10280" name="Google Shape;10280;p143"/>
          <p:cNvCxnSpPr>
            <a:endCxn id="10275" idx="2"/>
          </p:cNvCxnSpPr>
          <p:nvPr/>
        </p:nvCxnSpPr>
        <p:spPr>
          <a:xfrm rot="10800000">
            <a:off x="5329450" y="255450"/>
            <a:ext cx="0" cy="156300"/>
          </a:xfrm>
          <a:prstGeom prst="straightConnector1">
            <a:avLst/>
          </a:prstGeom>
          <a:noFill/>
          <a:ln w="9525" cap="flat" cmpd="sng">
            <a:solidFill>
              <a:srgbClr val="D9D9D9"/>
            </a:solidFill>
            <a:prstDash val="solid"/>
            <a:round/>
            <a:headEnd type="none" w="med" len="med"/>
            <a:tailEnd type="triangle" w="med" len="med"/>
          </a:ln>
        </p:spPr>
      </p:cxnSp>
      <p:cxnSp>
        <p:nvCxnSpPr>
          <p:cNvPr id="10281" name="Google Shape;10281;p143"/>
          <p:cNvCxnSpPr/>
          <p:nvPr/>
        </p:nvCxnSpPr>
        <p:spPr>
          <a:xfrm rot="10800000">
            <a:off x="3223550" y="2023600"/>
            <a:ext cx="0" cy="69300"/>
          </a:xfrm>
          <a:prstGeom prst="straightConnector1">
            <a:avLst/>
          </a:prstGeom>
          <a:noFill/>
          <a:ln w="9525" cap="flat" cmpd="sng">
            <a:solidFill>
              <a:srgbClr val="999999"/>
            </a:solidFill>
            <a:prstDash val="solid"/>
            <a:round/>
            <a:headEnd type="none" w="med" len="med"/>
            <a:tailEnd type="none" w="med" len="med"/>
          </a:ln>
        </p:spPr>
      </p:cxnSp>
      <p:grpSp>
        <p:nvGrpSpPr>
          <p:cNvPr id="10282" name="Google Shape;10282;p143"/>
          <p:cNvGrpSpPr/>
          <p:nvPr/>
        </p:nvGrpSpPr>
        <p:grpSpPr>
          <a:xfrm>
            <a:off x="3223400" y="1827400"/>
            <a:ext cx="1832400" cy="601200"/>
            <a:chOff x="3223400" y="1827400"/>
            <a:chExt cx="1832400" cy="601200"/>
          </a:xfrm>
        </p:grpSpPr>
        <p:grpSp>
          <p:nvGrpSpPr>
            <p:cNvPr id="10283" name="Google Shape;10283;p143"/>
            <p:cNvGrpSpPr/>
            <p:nvPr/>
          </p:nvGrpSpPr>
          <p:grpSpPr>
            <a:xfrm>
              <a:off x="3223400" y="1827400"/>
              <a:ext cx="1832400" cy="601200"/>
              <a:chOff x="3223400" y="1827400"/>
              <a:chExt cx="1832400" cy="601200"/>
            </a:xfrm>
          </p:grpSpPr>
          <p:cxnSp>
            <p:nvCxnSpPr>
              <p:cNvPr id="10284" name="Google Shape;10284;p143"/>
              <p:cNvCxnSpPr>
                <a:stCxn id="10254" idx="0"/>
              </p:cNvCxnSpPr>
              <p:nvPr/>
            </p:nvCxnSpPr>
            <p:spPr>
              <a:xfrm rot="-5400000" flipH="1">
                <a:off x="3839000" y="1211800"/>
                <a:ext cx="601200" cy="1832400"/>
              </a:xfrm>
              <a:prstGeom prst="bentConnector4">
                <a:avLst>
                  <a:gd name="adj1" fmla="val -39608"/>
                  <a:gd name="adj2" fmla="val 70670"/>
                </a:avLst>
              </a:prstGeom>
              <a:noFill/>
              <a:ln w="9525" cap="flat" cmpd="sng">
                <a:solidFill>
                  <a:srgbClr val="D9D9D9"/>
                </a:solidFill>
                <a:prstDash val="solid"/>
                <a:round/>
                <a:headEnd type="none" w="med" len="med"/>
                <a:tailEnd type="none" w="med" len="med"/>
              </a:ln>
            </p:spPr>
          </p:cxnSp>
          <p:cxnSp>
            <p:nvCxnSpPr>
              <p:cNvPr id="10285" name="Google Shape;10285;p143"/>
              <p:cNvCxnSpPr/>
              <p:nvPr/>
            </p:nvCxnSpPr>
            <p:spPr>
              <a:xfrm rot="10800000" flipH="1">
                <a:off x="5050575" y="2294150"/>
                <a:ext cx="3300" cy="134400"/>
              </a:xfrm>
              <a:prstGeom prst="straightConnector1">
                <a:avLst/>
              </a:prstGeom>
              <a:noFill/>
              <a:ln w="9525" cap="flat" cmpd="sng">
                <a:solidFill>
                  <a:srgbClr val="D9D9D9"/>
                </a:solidFill>
                <a:prstDash val="solid"/>
                <a:round/>
                <a:headEnd type="none" w="med" len="med"/>
                <a:tailEnd type="triangle" w="med" len="med"/>
              </a:ln>
            </p:spPr>
          </p:cxnSp>
        </p:grpSp>
        <p:cxnSp>
          <p:nvCxnSpPr>
            <p:cNvPr id="10286" name="Google Shape;10286;p143"/>
            <p:cNvCxnSpPr/>
            <p:nvPr/>
          </p:nvCxnSpPr>
          <p:spPr>
            <a:xfrm rot="10800000" flipH="1">
              <a:off x="4810950" y="2291900"/>
              <a:ext cx="3300" cy="134400"/>
            </a:xfrm>
            <a:prstGeom prst="straightConnector1">
              <a:avLst/>
            </a:prstGeom>
            <a:noFill/>
            <a:ln w="9525" cap="flat" cmpd="sng">
              <a:solidFill>
                <a:srgbClr val="D9D9D9"/>
              </a:solidFill>
              <a:prstDash val="solid"/>
              <a:round/>
              <a:headEnd type="none" w="med" len="med"/>
              <a:tailEnd type="triangle" w="med" len="med"/>
            </a:ln>
          </p:spPr>
        </p:cxnSp>
      </p:grpSp>
      <p:cxnSp>
        <p:nvCxnSpPr>
          <p:cNvPr id="10287" name="Google Shape;10287;p143"/>
          <p:cNvCxnSpPr>
            <a:endCxn id="10269" idx="3"/>
          </p:cNvCxnSpPr>
          <p:nvPr/>
        </p:nvCxnSpPr>
        <p:spPr>
          <a:xfrm rot="10800000" flipH="1">
            <a:off x="5330800" y="1741750"/>
            <a:ext cx="759300" cy="666600"/>
          </a:xfrm>
          <a:prstGeom prst="bentConnector3">
            <a:avLst>
              <a:gd name="adj1" fmla="val 120670"/>
            </a:avLst>
          </a:prstGeom>
          <a:noFill/>
          <a:ln w="9525" cap="flat" cmpd="sng">
            <a:solidFill>
              <a:srgbClr val="D9D9D9"/>
            </a:solidFill>
            <a:prstDash val="solid"/>
            <a:round/>
            <a:headEnd type="none" w="med" len="med"/>
            <a:tailEnd type="triangle" w="med" len="med"/>
          </a:ln>
        </p:spPr>
      </p:cxnSp>
      <p:grpSp>
        <p:nvGrpSpPr>
          <p:cNvPr id="10288" name="Google Shape;10288;p143"/>
          <p:cNvGrpSpPr/>
          <p:nvPr/>
        </p:nvGrpSpPr>
        <p:grpSpPr>
          <a:xfrm flipH="1">
            <a:off x="5196157" y="3772639"/>
            <a:ext cx="266597" cy="258300"/>
            <a:chOff x="2372506" y="3438683"/>
            <a:chExt cx="255900" cy="258300"/>
          </a:xfrm>
        </p:grpSpPr>
        <p:pic>
          <p:nvPicPr>
            <p:cNvPr id="10289" name="Google Shape;10289;p143" descr="+" title="MathEquation,#585858"/>
            <p:cNvPicPr preferRelativeResize="0"/>
            <p:nvPr/>
          </p:nvPicPr>
          <p:blipFill>
            <a:blip r:embed="rId3">
              <a:alphaModFix/>
            </a:blip>
            <a:stretch>
              <a:fillRect/>
            </a:stretch>
          </p:blipFill>
          <p:spPr>
            <a:xfrm>
              <a:off x="2407953" y="3466746"/>
              <a:ext cx="185040" cy="202107"/>
            </a:xfrm>
            <a:prstGeom prst="rect">
              <a:avLst/>
            </a:prstGeom>
            <a:noFill/>
            <a:ln>
              <a:noFill/>
            </a:ln>
          </p:spPr>
        </p:pic>
        <p:sp>
          <p:nvSpPr>
            <p:cNvPr id="10265" name="Google Shape;10265;p143"/>
            <p:cNvSpPr/>
            <p:nvPr/>
          </p:nvSpPr>
          <p:spPr>
            <a:xfrm>
              <a:off x="2372506" y="3438683"/>
              <a:ext cx="255900" cy="258300"/>
            </a:xfrm>
            <a:prstGeom prst="ellipse">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grpSp>
      <p:sp>
        <p:nvSpPr>
          <p:cNvPr id="10290" name="Google Shape;10290;p143"/>
          <p:cNvSpPr txBox="1"/>
          <p:nvPr/>
        </p:nvSpPr>
        <p:spPr>
          <a:xfrm>
            <a:off x="2940700" y="4801350"/>
            <a:ext cx="672000" cy="17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solidFill>
                  <a:srgbClr val="999999"/>
                </a:solidFill>
              </a:rPr>
              <a:t>Inputs</a:t>
            </a:r>
            <a:endParaRPr sz="1100">
              <a:solidFill>
                <a:srgbClr val="999999"/>
              </a:solidFill>
            </a:endParaRPr>
          </a:p>
        </p:txBody>
      </p:sp>
      <p:sp>
        <p:nvSpPr>
          <p:cNvPr id="10291" name="Google Shape;10291;p143"/>
          <p:cNvSpPr txBox="1"/>
          <p:nvPr/>
        </p:nvSpPr>
        <p:spPr>
          <a:xfrm>
            <a:off x="4515700" y="4856300"/>
            <a:ext cx="1634100" cy="17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solidFill>
                  <a:srgbClr val="999999"/>
                </a:solidFill>
              </a:rPr>
              <a:t>Outputs (shifted right)</a:t>
            </a:r>
            <a:endParaRPr sz="1100">
              <a:solidFill>
                <a:srgbClr val="999999"/>
              </a:solidFill>
            </a:endParaRPr>
          </a:p>
        </p:txBody>
      </p:sp>
      <p:sp>
        <p:nvSpPr>
          <p:cNvPr id="10292" name="Google Shape;10292;p143"/>
          <p:cNvSpPr txBox="1"/>
          <p:nvPr/>
        </p:nvSpPr>
        <p:spPr>
          <a:xfrm>
            <a:off x="5742500" y="3644538"/>
            <a:ext cx="1634100" cy="179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solidFill>
                  <a:srgbClr val="999999"/>
                </a:solidFill>
              </a:rPr>
              <a:t>Positional </a:t>
            </a:r>
            <a:endParaRPr sz="1100">
              <a:solidFill>
                <a:srgbClr val="999999"/>
              </a:solidFill>
            </a:endParaRPr>
          </a:p>
          <a:p>
            <a:pPr marL="0" lvl="0" indent="0" algn="ctr" rtl="0">
              <a:spcBef>
                <a:spcPts val="0"/>
              </a:spcBef>
              <a:spcAft>
                <a:spcPts val="0"/>
              </a:spcAft>
              <a:buNone/>
            </a:pPr>
            <a:r>
              <a:rPr lang="en" sz="1100">
                <a:solidFill>
                  <a:srgbClr val="999999"/>
                </a:solidFill>
              </a:rPr>
              <a:t>Encoding</a:t>
            </a:r>
            <a:endParaRPr sz="1100">
              <a:solidFill>
                <a:srgbClr val="999999"/>
              </a:solidFill>
            </a:endParaRPr>
          </a:p>
        </p:txBody>
      </p:sp>
      <p:sp>
        <p:nvSpPr>
          <p:cNvPr id="10293" name="Google Shape;10293;p143"/>
          <p:cNvSpPr txBox="1"/>
          <p:nvPr/>
        </p:nvSpPr>
        <p:spPr>
          <a:xfrm>
            <a:off x="1142900" y="3632988"/>
            <a:ext cx="1634100" cy="179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solidFill>
                  <a:srgbClr val="999999"/>
                </a:solidFill>
              </a:rPr>
              <a:t>Positional </a:t>
            </a:r>
            <a:endParaRPr sz="1100">
              <a:solidFill>
                <a:srgbClr val="999999"/>
              </a:solidFill>
            </a:endParaRPr>
          </a:p>
          <a:p>
            <a:pPr marL="0" lvl="0" indent="0" algn="ctr" rtl="0">
              <a:spcBef>
                <a:spcPts val="0"/>
              </a:spcBef>
              <a:spcAft>
                <a:spcPts val="0"/>
              </a:spcAft>
              <a:buNone/>
            </a:pPr>
            <a:r>
              <a:rPr lang="en" sz="1100">
                <a:solidFill>
                  <a:srgbClr val="999999"/>
                </a:solidFill>
              </a:rPr>
              <a:t>Encoding</a:t>
            </a:r>
            <a:endParaRPr sz="1100">
              <a:solidFill>
                <a:srgbClr val="999999"/>
              </a:solidFill>
            </a:endParaRP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10297"/>
        <p:cNvGrpSpPr/>
        <p:nvPr/>
      </p:nvGrpSpPr>
      <p:grpSpPr>
        <a:xfrm>
          <a:off x="0" y="0"/>
          <a:ext cx="0" cy="0"/>
          <a:chOff x="0" y="0"/>
          <a:chExt cx="0" cy="0"/>
        </a:xfrm>
      </p:grpSpPr>
      <p:sp>
        <p:nvSpPr>
          <p:cNvPr id="10298" name="Google Shape;10298;p144"/>
          <p:cNvSpPr/>
          <p:nvPr/>
        </p:nvSpPr>
        <p:spPr>
          <a:xfrm>
            <a:off x="3444875" y="2675325"/>
            <a:ext cx="2402400" cy="488400"/>
          </a:xfrm>
          <a:prstGeom prst="roundRect">
            <a:avLst>
              <a:gd name="adj" fmla="val 50000"/>
            </a:avLst>
          </a:prstGeom>
          <a:gradFill>
            <a:gsLst>
              <a:gs pos="0">
                <a:srgbClr val="E0EDBA">
                  <a:alpha val="70980"/>
                </a:srgbClr>
              </a:gs>
              <a:gs pos="100000">
                <a:srgbClr val="DE87F1">
                  <a:alpha val="39607"/>
                </a:srgbClr>
              </a:gs>
            </a:gsLst>
            <a:lin ang="13500032" scaled="0"/>
          </a:grad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666666"/>
                </a:solidFill>
              </a:rPr>
              <a:t>Tokenize</a:t>
            </a:r>
            <a:endParaRPr>
              <a:solidFill>
                <a:srgbClr val="666666"/>
              </a:solidFill>
            </a:endParaRPr>
          </a:p>
        </p:txBody>
      </p:sp>
      <p:sp>
        <p:nvSpPr>
          <p:cNvPr id="10299" name="Google Shape;10299;p144"/>
          <p:cNvSpPr/>
          <p:nvPr/>
        </p:nvSpPr>
        <p:spPr>
          <a:xfrm>
            <a:off x="425900" y="1193025"/>
            <a:ext cx="1496400" cy="652800"/>
          </a:xfrm>
          <a:prstGeom prst="rect">
            <a:avLst/>
          </a:prstGeom>
          <a:solidFill>
            <a:srgbClr val="F3F3F3"/>
          </a:solid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I</a:t>
            </a:r>
            <a:endParaRPr/>
          </a:p>
        </p:txBody>
      </p:sp>
      <p:sp>
        <p:nvSpPr>
          <p:cNvPr id="10300" name="Google Shape;10300;p144"/>
          <p:cNvSpPr/>
          <p:nvPr/>
        </p:nvSpPr>
        <p:spPr>
          <a:xfrm>
            <a:off x="2161875" y="1193025"/>
            <a:ext cx="1496400" cy="652800"/>
          </a:xfrm>
          <a:prstGeom prst="rect">
            <a:avLst/>
          </a:prstGeom>
          <a:solidFill>
            <a:srgbClr val="F3F3F3"/>
          </a:solid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love</a:t>
            </a:r>
            <a:endParaRPr/>
          </a:p>
        </p:txBody>
      </p:sp>
      <p:sp>
        <p:nvSpPr>
          <p:cNvPr id="10301" name="Google Shape;10301;p144"/>
          <p:cNvSpPr/>
          <p:nvPr/>
        </p:nvSpPr>
        <p:spPr>
          <a:xfrm>
            <a:off x="3897875" y="1193025"/>
            <a:ext cx="1496400" cy="652800"/>
          </a:xfrm>
          <a:prstGeom prst="rect">
            <a:avLst/>
          </a:prstGeom>
          <a:solidFill>
            <a:srgbClr val="F3F3F3"/>
          </a:solid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coding</a:t>
            </a:r>
            <a:endParaRPr/>
          </a:p>
        </p:txBody>
      </p:sp>
      <p:sp>
        <p:nvSpPr>
          <p:cNvPr id="10302" name="Google Shape;10302;p144"/>
          <p:cNvSpPr/>
          <p:nvPr/>
        </p:nvSpPr>
        <p:spPr>
          <a:xfrm>
            <a:off x="5633875" y="1193025"/>
            <a:ext cx="1496400" cy="652800"/>
          </a:xfrm>
          <a:prstGeom prst="rect">
            <a:avLst/>
          </a:prstGeom>
          <a:solidFill>
            <a:srgbClr val="F3F3F3"/>
          </a:solid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and</a:t>
            </a:r>
            <a:endParaRPr/>
          </a:p>
        </p:txBody>
      </p:sp>
      <p:sp>
        <p:nvSpPr>
          <p:cNvPr id="10303" name="Google Shape;10303;p144"/>
          <p:cNvSpPr/>
          <p:nvPr/>
        </p:nvSpPr>
        <p:spPr>
          <a:xfrm>
            <a:off x="7369875" y="1193000"/>
            <a:ext cx="1496400" cy="652800"/>
          </a:xfrm>
          <a:prstGeom prst="rect">
            <a:avLst/>
          </a:prstGeom>
          <a:solidFill>
            <a:srgbClr val="F3F3F3"/>
          </a:solid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writing</a:t>
            </a:r>
            <a:endParaRPr/>
          </a:p>
        </p:txBody>
      </p:sp>
      <p:cxnSp>
        <p:nvCxnSpPr>
          <p:cNvPr id="10304" name="Google Shape;10304;p144"/>
          <p:cNvCxnSpPr>
            <a:endCxn id="10301" idx="2"/>
          </p:cNvCxnSpPr>
          <p:nvPr/>
        </p:nvCxnSpPr>
        <p:spPr>
          <a:xfrm rot="10800000">
            <a:off x="4646075" y="1845825"/>
            <a:ext cx="0" cy="829500"/>
          </a:xfrm>
          <a:prstGeom prst="straightConnector1">
            <a:avLst/>
          </a:prstGeom>
          <a:noFill/>
          <a:ln w="19050" cap="flat" cmpd="sng">
            <a:solidFill>
              <a:schemeClr val="dk2"/>
            </a:solidFill>
            <a:prstDash val="solid"/>
            <a:round/>
            <a:headEnd type="none" w="med" len="med"/>
            <a:tailEnd type="triangle" w="med" len="med"/>
          </a:ln>
        </p:spPr>
      </p:cxnSp>
      <p:cxnSp>
        <p:nvCxnSpPr>
          <p:cNvPr id="10305" name="Google Shape;10305;p144"/>
          <p:cNvCxnSpPr>
            <a:stCxn id="10298" idx="0"/>
            <a:endCxn id="10302" idx="2"/>
          </p:cNvCxnSpPr>
          <p:nvPr/>
        </p:nvCxnSpPr>
        <p:spPr>
          <a:xfrm rot="10800000" flipH="1">
            <a:off x="4646075" y="1845825"/>
            <a:ext cx="1736100" cy="829500"/>
          </a:xfrm>
          <a:prstGeom prst="straightConnector1">
            <a:avLst/>
          </a:prstGeom>
          <a:noFill/>
          <a:ln w="19050" cap="flat" cmpd="sng">
            <a:solidFill>
              <a:schemeClr val="dk2"/>
            </a:solidFill>
            <a:prstDash val="solid"/>
            <a:round/>
            <a:headEnd type="none" w="med" len="med"/>
            <a:tailEnd type="triangle" w="med" len="med"/>
          </a:ln>
        </p:spPr>
      </p:cxnSp>
      <p:cxnSp>
        <p:nvCxnSpPr>
          <p:cNvPr id="10306" name="Google Shape;10306;p144"/>
          <p:cNvCxnSpPr>
            <a:stCxn id="10298" idx="0"/>
            <a:endCxn id="10303" idx="2"/>
          </p:cNvCxnSpPr>
          <p:nvPr/>
        </p:nvCxnSpPr>
        <p:spPr>
          <a:xfrm rot="10800000" flipH="1">
            <a:off x="4646075" y="1845825"/>
            <a:ext cx="3471900" cy="829500"/>
          </a:xfrm>
          <a:prstGeom prst="straightConnector1">
            <a:avLst/>
          </a:prstGeom>
          <a:noFill/>
          <a:ln w="19050" cap="flat" cmpd="sng">
            <a:solidFill>
              <a:schemeClr val="dk2"/>
            </a:solidFill>
            <a:prstDash val="solid"/>
            <a:round/>
            <a:headEnd type="none" w="med" len="med"/>
            <a:tailEnd type="triangle" w="med" len="med"/>
          </a:ln>
        </p:spPr>
      </p:cxnSp>
      <p:cxnSp>
        <p:nvCxnSpPr>
          <p:cNvPr id="10307" name="Google Shape;10307;p144"/>
          <p:cNvCxnSpPr>
            <a:stCxn id="10298" idx="0"/>
            <a:endCxn id="10300" idx="2"/>
          </p:cNvCxnSpPr>
          <p:nvPr/>
        </p:nvCxnSpPr>
        <p:spPr>
          <a:xfrm rot="10800000">
            <a:off x="2909975" y="1845825"/>
            <a:ext cx="1736100" cy="829500"/>
          </a:xfrm>
          <a:prstGeom prst="straightConnector1">
            <a:avLst/>
          </a:prstGeom>
          <a:noFill/>
          <a:ln w="19050" cap="flat" cmpd="sng">
            <a:solidFill>
              <a:schemeClr val="dk2"/>
            </a:solidFill>
            <a:prstDash val="solid"/>
            <a:round/>
            <a:headEnd type="none" w="med" len="med"/>
            <a:tailEnd type="triangle" w="med" len="med"/>
          </a:ln>
        </p:spPr>
      </p:cxnSp>
      <p:cxnSp>
        <p:nvCxnSpPr>
          <p:cNvPr id="10308" name="Google Shape;10308;p144"/>
          <p:cNvCxnSpPr>
            <a:stCxn id="10298" idx="0"/>
            <a:endCxn id="10299" idx="2"/>
          </p:cNvCxnSpPr>
          <p:nvPr/>
        </p:nvCxnSpPr>
        <p:spPr>
          <a:xfrm rot="10800000">
            <a:off x="1174175" y="1845825"/>
            <a:ext cx="3471900" cy="829500"/>
          </a:xfrm>
          <a:prstGeom prst="straightConnector1">
            <a:avLst/>
          </a:prstGeom>
          <a:noFill/>
          <a:ln w="19050" cap="flat" cmpd="sng">
            <a:solidFill>
              <a:schemeClr val="dk2"/>
            </a:solidFill>
            <a:prstDash val="solid"/>
            <a:round/>
            <a:headEnd type="none" w="med" len="med"/>
            <a:tailEnd type="triangle" w="med" len="med"/>
          </a:ln>
        </p:spPr>
      </p:cxnSp>
      <p:sp>
        <p:nvSpPr>
          <p:cNvPr id="10309" name="Google Shape;10309;p144"/>
          <p:cNvSpPr txBox="1"/>
          <p:nvPr/>
        </p:nvSpPr>
        <p:spPr>
          <a:xfrm>
            <a:off x="3476675" y="3709550"/>
            <a:ext cx="2338800" cy="416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“I love coding and writing”</a:t>
            </a:r>
            <a:endParaRPr/>
          </a:p>
        </p:txBody>
      </p:sp>
      <p:cxnSp>
        <p:nvCxnSpPr>
          <p:cNvPr id="10310" name="Google Shape;10310;p144"/>
          <p:cNvCxnSpPr>
            <a:stCxn id="10309" idx="0"/>
          </p:cNvCxnSpPr>
          <p:nvPr/>
        </p:nvCxnSpPr>
        <p:spPr>
          <a:xfrm rot="10800000">
            <a:off x="4646075" y="3296450"/>
            <a:ext cx="0" cy="413100"/>
          </a:xfrm>
          <a:prstGeom prst="straightConnector1">
            <a:avLst/>
          </a:prstGeom>
          <a:noFill/>
          <a:ln w="19050" cap="flat" cmpd="sng">
            <a:solidFill>
              <a:schemeClr val="dk2"/>
            </a:solidFill>
            <a:prstDash val="solid"/>
            <a:round/>
            <a:headEnd type="none" w="med" len="med"/>
            <a:tailEnd type="triangle" w="med" len="med"/>
          </a:ln>
        </p:spPr>
      </p:cxn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bg>
      <p:bgPr>
        <a:gradFill>
          <a:gsLst>
            <a:gs pos="0">
              <a:srgbClr val="C9DAF8"/>
            </a:gs>
            <a:gs pos="100000">
              <a:srgbClr val="DE87F1"/>
            </a:gs>
          </a:gsLst>
          <a:lin ang="13500032" scaled="0"/>
        </a:gradFill>
        <a:effectLst/>
      </p:bgPr>
    </p:bg>
    <p:spTree>
      <p:nvGrpSpPr>
        <p:cNvPr id="1" name="Shape 10314"/>
        <p:cNvGrpSpPr/>
        <p:nvPr/>
      </p:nvGrpSpPr>
      <p:grpSpPr>
        <a:xfrm>
          <a:off x="0" y="0"/>
          <a:ext cx="0" cy="0"/>
          <a:chOff x="0" y="0"/>
          <a:chExt cx="0" cy="0"/>
        </a:xfrm>
      </p:grpSpPr>
      <p:sp>
        <p:nvSpPr>
          <p:cNvPr id="10315" name="Google Shape;10315;p145"/>
          <p:cNvSpPr txBox="1">
            <a:spLocks noGrp="1"/>
          </p:cNvSpPr>
          <p:nvPr>
            <p:ph type="title"/>
          </p:nvPr>
        </p:nvSpPr>
        <p:spPr>
          <a:xfrm>
            <a:off x="311700" y="21214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FFFF"/>
                </a:solidFill>
              </a:rPr>
              <a:t>ML Concepts</a:t>
            </a:r>
            <a:endParaRPr>
              <a:solidFill>
                <a:srgbClr val="FFFFFF"/>
              </a:solidFill>
            </a:endParaRP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Shape 10319"/>
        <p:cNvGrpSpPr/>
        <p:nvPr/>
      </p:nvGrpSpPr>
      <p:grpSpPr>
        <a:xfrm>
          <a:off x="0" y="0"/>
          <a:ext cx="0" cy="0"/>
          <a:chOff x="0" y="0"/>
          <a:chExt cx="0" cy="0"/>
        </a:xfrm>
      </p:grpSpPr>
      <p:sp>
        <p:nvSpPr>
          <p:cNvPr id="10320" name="Google Shape;10320;p146"/>
          <p:cNvSpPr/>
          <p:nvPr/>
        </p:nvSpPr>
        <p:spPr>
          <a:xfrm>
            <a:off x="2035975" y="324200"/>
            <a:ext cx="505200" cy="523500"/>
          </a:xfrm>
          <a:prstGeom prst="ellipse">
            <a:avLst/>
          </a:prstGeom>
          <a:solidFill>
            <a:srgbClr val="C27BA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1" name="Google Shape;10321;p146"/>
          <p:cNvSpPr/>
          <p:nvPr/>
        </p:nvSpPr>
        <p:spPr>
          <a:xfrm>
            <a:off x="2035975" y="1459775"/>
            <a:ext cx="505200" cy="523500"/>
          </a:xfrm>
          <a:prstGeom prst="ellipse">
            <a:avLst/>
          </a:prstGeom>
          <a:solidFill>
            <a:srgbClr val="C27BA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2" name="Google Shape;10322;p146"/>
          <p:cNvSpPr/>
          <p:nvPr/>
        </p:nvSpPr>
        <p:spPr>
          <a:xfrm>
            <a:off x="2035975" y="2348700"/>
            <a:ext cx="505200" cy="523500"/>
          </a:xfrm>
          <a:prstGeom prst="ellipse">
            <a:avLst/>
          </a:prstGeom>
          <a:solidFill>
            <a:srgbClr val="C27BA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3" name="Google Shape;10323;p146"/>
          <p:cNvSpPr/>
          <p:nvPr/>
        </p:nvSpPr>
        <p:spPr>
          <a:xfrm>
            <a:off x="3650150" y="1182700"/>
            <a:ext cx="505200" cy="523500"/>
          </a:xfrm>
          <a:prstGeom prst="ellipse">
            <a:avLst/>
          </a:prstGeom>
          <a:solidFill>
            <a:srgbClr val="76A5A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324" name="Google Shape;10324;p146"/>
          <p:cNvCxnSpPr>
            <a:stCxn id="10320" idx="6"/>
            <a:endCxn id="10323" idx="2"/>
          </p:cNvCxnSpPr>
          <p:nvPr/>
        </p:nvCxnSpPr>
        <p:spPr>
          <a:xfrm>
            <a:off x="2541175" y="585950"/>
            <a:ext cx="1109100" cy="858600"/>
          </a:xfrm>
          <a:prstGeom prst="straightConnector1">
            <a:avLst/>
          </a:prstGeom>
          <a:noFill/>
          <a:ln w="9525" cap="flat" cmpd="sng">
            <a:solidFill>
              <a:schemeClr val="dk2"/>
            </a:solidFill>
            <a:prstDash val="solid"/>
            <a:round/>
            <a:headEnd type="none" w="med" len="med"/>
            <a:tailEnd type="triangle" w="med" len="med"/>
          </a:ln>
        </p:spPr>
      </p:cxnSp>
      <p:cxnSp>
        <p:nvCxnSpPr>
          <p:cNvPr id="10325" name="Google Shape;10325;p146"/>
          <p:cNvCxnSpPr>
            <a:stCxn id="10321" idx="6"/>
            <a:endCxn id="10323" idx="2"/>
          </p:cNvCxnSpPr>
          <p:nvPr/>
        </p:nvCxnSpPr>
        <p:spPr>
          <a:xfrm rot="10800000" flipH="1">
            <a:off x="2541175" y="1444325"/>
            <a:ext cx="1109100" cy="277200"/>
          </a:xfrm>
          <a:prstGeom prst="straightConnector1">
            <a:avLst/>
          </a:prstGeom>
          <a:noFill/>
          <a:ln w="9525" cap="flat" cmpd="sng">
            <a:solidFill>
              <a:schemeClr val="dk2"/>
            </a:solidFill>
            <a:prstDash val="solid"/>
            <a:round/>
            <a:headEnd type="none" w="med" len="med"/>
            <a:tailEnd type="triangle" w="med" len="med"/>
          </a:ln>
        </p:spPr>
      </p:cxnSp>
      <p:cxnSp>
        <p:nvCxnSpPr>
          <p:cNvPr id="10326" name="Google Shape;10326;p146"/>
          <p:cNvCxnSpPr>
            <a:stCxn id="10322" idx="6"/>
            <a:endCxn id="10323" idx="2"/>
          </p:cNvCxnSpPr>
          <p:nvPr/>
        </p:nvCxnSpPr>
        <p:spPr>
          <a:xfrm rot="10800000" flipH="1">
            <a:off x="2541175" y="1444350"/>
            <a:ext cx="1109100" cy="1166100"/>
          </a:xfrm>
          <a:prstGeom prst="straightConnector1">
            <a:avLst/>
          </a:prstGeom>
          <a:noFill/>
          <a:ln w="9525" cap="flat" cmpd="sng">
            <a:solidFill>
              <a:schemeClr val="dk2"/>
            </a:solidFill>
            <a:prstDash val="solid"/>
            <a:round/>
            <a:headEnd type="none" w="med" len="med"/>
            <a:tailEnd type="triangle" w="med" len="med"/>
          </a:ln>
        </p:spPr>
      </p:cxnSp>
      <p:sp>
        <p:nvSpPr>
          <p:cNvPr id="10327" name="Google Shape;10327;p146"/>
          <p:cNvSpPr txBox="1"/>
          <p:nvPr/>
        </p:nvSpPr>
        <p:spPr>
          <a:xfrm>
            <a:off x="417975" y="333200"/>
            <a:ext cx="7671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Size</a:t>
            </a:r>
            <a:endParaRPr sz="1200">
              <a:latin typeface="Consolas"/>
              <a:ea typeface="Consolas"/>
              <a:cs typeface="Consolas"/>
              <a:sym typeface="Consolas"/>
            </a:endParaRPr>
          </a:p>
        </p:txBody>
      </p:sp>
      <p:sp>
        <p:nvSpPr>
          <p:cNvPr id="10328" name="Google Shape;10328;p146"/>
          <p:cNvSpPr txBox="1"/>
          <p:nvPr/>
        </p:nvSpPr>
        <p:spPr>
          <a:xfrm>
            <a:off x="417975" y="863000"/>
            <a:ext cx="7671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#bed</a:t>
            </a:r>
            <a:endParaRPr sz="1200">
              <a:latin typeface="Consolas"/>
              <a:ea typeface="Consolas"/>
              <a:cs typeface="Consolas"/>
              <a:sym typeface="Consolas"/>
            </a:endParaRPr>
          </a:p>
        </p:txBody>
      </p:sp>
      <p:sp>
        <p:nvSpPr>
          <p:cNvPr id="10329" name="Google Shape;10329;p146"/>
          <p:cNvSpPr txBox="1"/>
          <p:nvPr/>
        </p:nvSpPr>
        <p:spPr>
          <a:xfrm>
            <a:off x="417975" y="1648450"/>
            <a:ext cx="7671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ZIP</a:t>
            </a:r>
            <a:endParaRPr sz="1200">
              <a:latin typeface="Consolas"/>
              <a:ea typeface="Consolas"/>
              <a:cs typeface="Consolas"/>
              <a:sym typeface="Consolas"/>
            </a:endParaRPr>
          </a:p>
        </p:txBody>
      </p:sp>
      <p:sp>
        <p:nvSpPr>
          <p:cNvPr id="10330" name="Google Shape;10330;p146"/>
          <p:cNvSpPr txBox="1"/>
          <p:nvPr/>
        </p:nvSpPr>
        <p:spPr>
          <a:xfrm>
            <a:off x="417975" y="2433900"/>
            <a:ext cx="7671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Wealth</a:t>
            </a:r>
            <a:endParaRPr sz="1200">
              <a:latin typeface="Consolas"/>
              <a:ea typeface="Consolas"/>
              <a:cs typeface="Consolas"/>
              <a:sym typeface="Consolas"/>
            </a:endParaRPr>
          </a:p>
        </p:txBody>
      </p:sp>
      <p:cxnSp>
        <p:nvCxnSpPr>
          <p:cNvPr id="10331" name="Google Shape;10331;p146"/>
          <p:cNvCxnSpPr>
            <a:stCxn id="10327" idx="3"/>
            <a:endCxn id="10320" idx="2"/>
          </p:cNvCxnSpPr>
          <p:nvPr/>
        </p:nvCxnSpPr>
        <p:spPr>
          <a:xfrm>
            <a:off x="1185075" y="509750"/>
            <a:ext cx="850800" cy="76200"/>
          </a:xfrm>
          <a:prstGeom prst="straightConnector1">
            <a:avLst/>
          </a:prstGeom>
          <a:noFill/>
          <a:ln w="9525" cap="flat" cmpd="sng">
            <a:solidFill>
              <a:schemeClr val="dk2"/>
            </a:solidFill>
            <a:prstDash val="solid"/>
            <a:round/>
            <a:headEnd type="none" w="med" len="med"/>
            <a:tailEnd type="triangle" w="med" len="med"/>
          </a:ln>
        </p:spPr>
      </p:cxnSp>
      <p:cxnSp>
        <p:nvCxnSpPr>
          <p:cNvPr id="10332" name="Google Shape;10332;p146"/>
          <p:cNvCxnSpPr>
            <a:stCxn id="10328" idx="3"/>
            <a:endCxn id="10320" idx="2"/>
          </p:cNvCxnSpPr>
          <p:nvPr/>
        </p:nvCxnSpPr>
        <p:spPr>
          <a:xfrm rot="10800000" flipH="1">
            <a:off x="1185075" y="585950"/>
            <a:ext cx="850800" cy="453600"/>
          </a:xfrm>
          <a:prstGeom prst="straightConnector1">
            <a:avLst/>
          </a:prstGeom>
          <a:noFill/>
          <a:ln w="9525" cap="flat" cmpd="sng">
            <a:solidFill>
              <a:schemeClr val="dk2"/>
            </a:solidFill>
            <a:prstDash val="solid"/>
            <a:round/>
            <a:headEnd type="none" w="med" len="med"/>
            <a:tailEnd type="triangle" w="med" len="med"/>
          </a:ln>
        </p:spPr>
      </p:cxnSp>
      <p:cxnSp>
        <p:nvCxnSpPr>
          <p:cNvPr id="10333" name="Google Shape;10333;p146"/>
          <p:cNvCxnSpPr>
            <a:stCxn id="10329" idx="3"/>
            <a:endCxn id="10321" idx="2"/>
          </p:cNvCxnSpPr>
          <p:nvPr/>
        </p:nvCxnSpPr>
        <p:spPr>
          <a:xfrm rot="10800000" flipH="1">
            <a:off x="1185075" y="1721500"/>
            <a:ext cx="850800" cy="103500"/>
          </a:xfrm>
          <a:prstGeom prst="straightConnector1">
            <a:avLst/>
          </a:prstGeom>
          <a:noFill/>
          <a:ln w="9525" cap="flat" cmpd="sng">
            <a:solidFill>
              <a:schemeClr val="dk2"/>
            </a:solidFill>
            <a:prstDash val="solid"/>
            <a:round/>
            <a:headEnd type="none" w="med" len="med"/>
            <a:tailEnd type="triangle" w="med" len="med"/>
          </a:ln>
        </p:spPr>
      </p:cxnSp>
      <p:cxnSp>
        <p:nvCxnSpPr>
          <p:cNvPr id="10334" name="Google Shape;10334;p146"/>
          <p:cNvCxnSpPr>
            <a:stCxn id="10330" idx="3"/>
            <a:endCxn id="10322" idx="2"/>
          </p:cNvCxnSpPr>
          <p:nvPr/>
        </p:nvCxnSpPr>
        <p:spPr>
          <a:xfrm>
            <a:off x="1185075" y="2610450"/>
            <a:ext cx="850800" cy="0"/>
          </a:xfrm>
          <a:prstGeom prst="straightConnector1">
            <a:avLst/>
          </a:prstGeom>
          <a:noFill/>
          <a:ln w="9525" cap="flat" cmpd="sng">
            <a:solidFill>
              <a:schemeClr val="dk2"/>
            </a:solidFill>
            <a:prstDash val="solid"/>
            <a:round/>
            <a:headEnd type="none" w="med" len="med"/>
            <a:tailEnd type="triangle" w="med" len="med"/>
          </a:ln>
        </p:spPr>
      </p:cxnSp>
      <p:cxnSp>
        <p:nvCxnSpPr>
          <p:cNvPr id="10335" name="Google Shape;10335;p146"/>
          <p:cNvCxnSpPr>
            <a:stCxn id="10329" idx="3"/>
            <a:endCxn id="10322" idx="2"/>
          </p:cNvCxnSpPr>
          <p:nvPr/>
        </p:nvCxnSpPr>
        <p:spPr>
          <a:xfrm>
            <a:off x="1185075" y="1825000"/>
            <a:ext cx="850800" cy="785400"/>
          </a:xfrm>
          <a:prstGeom prst="straightConnector1">
            <a:avLst/>
          </a:prstGeom>
          <a:noFill/>
          <a:ln w="9525" cap="flat" cmpd="sng">
            <a:solidFill>
              <a:schemeClr val="dk2"/>
            </a:solidFill>
            <a:prstDash val="solid"/>
            <a:round/>
            <a:headEnd type="none" w="med" len="med"/>
            <a:tailEnd type="triangle" w="med" len="med"/>
          </a:ln>
        </p:spPr>
      </p:cxnSp>
      <p:sp>
        <p:nvSpPr>
          <p:cNvPr id="10336" name="Google Shape;10336;p146"/>
          <p:cNvSpPr txBox="1"/>
          <p:nvPr/>
        </p:nvSpPr>
        <p:spPr>
          <a:xfrm>
            <a:off x="3001525" y="555425"/>
            <a:ext cx="767100" cy="35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i="1">
                <a:solidFill>
                  <a:srgbClr val="FF0000"/>
                </a:solidFill>
                <a:latin typeface="Consolas"/>
                <a:ea typeface="Consolas"/>
                <a:cs typeface="Consolas"/>
                <a:sym typeface="Consolas"/>
              </a:rPr>
              <a:t>Family?</a:t>
            </a:r>
            <a:endParaRPr sz="1100" i="1">
              <a:solidFill>
                <a:srgbClr val="FF0000"/>
              </a:solidFill>
              <a:latin typeface="Consolas"/>
              <a:ea typeface="Consolas"/>
              <a:cs typeface="Consolas"/>
              <a:sym typeface="Consolas"/>
            </a:endParaRPr>
          </a:p>
        </p:txBody>
      </p:sp>
      <p:sp>
        <p:nvSpPr>
          <p:cNvPr id="10337" name="Google Shape;10337;p146"/>
          <p:cNvSpPr txBox="1"/>
          <p:nvPr/>
        </p:nvSpPr>
        <p:spPr>
          <a:xfrm>
            <a:off x="2628600" y="1258900"/>
            <a:ext cx="571800" cy="35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i="1">
                <a:solidFill>
                  <a:srgbClr val="FF0000"/>
                </a:solidFill>
                <a:latin typeface="Consolas"/>
                <a:ea typeface="Consolas"/>
                <a:cs typeface="Consolas"/>
                <a:sym typeface="Consolas"/>
              </a:rPr>
              <a:t>Walk?</a:t>
            </a:r>
            <a:endParaRPr sz="1100" i="1">
              <a:solidFill>
                <a:srgbClr val="FF0000"/>
              </a:solidFill>
              <a:latin typeface="Consolas"/>
              <a:ea typeface="Consolas"/>
              <a:cs typeface="Consolas"/>
              <a:sym typeface="Consolas"/>
            </a:endParaRPr>
          </a:p>
        </p:txBody>
      </p:sp>
      <p:sp>
        <p:nvSpPr>
          <p:cNvPr id="10338" name="Google Shape;10338;p146"/>
          <p:cNvSpPr txBox="1"/>
          <p:nvPr/>
        </p:nvSpPr>
        <p:spPr>
          <a:xfrm>
            <a:off x="2859900" y="2178200"/>
            <a:ext cx="681000" cy="35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i="1">
                <a:solidFill>
                  <a:srgbClr val="FF0000"/>
                </a:solidFill>
                <a:latin typeface="Consolas"/>
                <a:ea typeface="Consolas"/>
                <a:cs typeface="Consolas"/>
                <a:sym typeface="Consolas"/>
              </a:rPr>
              <a:t>School</a:t>
            </a:r>
            <a:endParaRPr sz="1100" i="1">
              <a:solidFill>
                <a:srgbClr val="FF0000"/>
              </a:solidFill>
              <a:latin typeface="Consolas"/>
              <a:ea typeface="Consolas"/>
              <a:cs typeface="Consolas"/>
              <a:sym typeface="Consolas"/>
            </a:endParaRPr>
          </a:p>
        </p:txBody>
      </p:sp>
      <p:cxnSp>
        <p:nvCxnSpPr>
          <p:cNvPr id="10339" name="Google Shape;10339;p146"/>
          <p:cNvCxnSpPr/>
          <p:nvPr/>
        </p:nvCxnSpPr>
        <p:spPr>
          <a:xfrm>
            <a:off x="4155350" y="1431100"/>
            <a:ext cx="401700" cy="8700"/>
          </a:xfrm>
          <a:prstGeom prst="straightConnector1">
            <a:avLst/>
          </a:prstGeom>
          <a:noFill/>
          <a:ln w="9525" cap="flat" cmpd="sng">
            <a:solidFill>
              <a:schemeClr val="dk2"/>
            </a:solidFill>
            <a:prstDash val="solid"/>
            <a:round/>
            <a:headEnd type="none" w="med" len="med"/>
            <a:tailEnd type="triangle" w="med" len="med"/>
          </a:ln>
        </p:spPr>
      </p:cxnSp>
      <p:sp>
        <p:nvSpPr>
          <p:cNvPr id="10340" name="Google Shape;10340;p146"/>
          <p:cNvSpPr txBox="1"/>
          <p:nvPr/>
        </p:nvSpPr>
        <p:spPr>
          <a:xfrm>
            <a:off x="4556650" y="1267900"/>
            <a:ext cx="767100" cy="35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solidFill>
                  <a:srgbClr val="FF0000"/>
                </a:solidFill>
                <a:latin typeface="Consolas"/>
                <a:ea typeface="Consolas"/>
                <a:cs typeface="Consolas"/>
                <a:sym typeface="Consolas"/>
              </a:rPr>
              <a:t>PRICE ŷ</a:t>
            </a:r>
            <a:endParaRPr sz="1100">
              <a:solidFill>
                <a:srgbClr val="FF0000"/>
              </a:solidFill>
              <a:latin typeface="Consolas"/>
              <a:ea typeface="Consolas"/>
              <a:cs typeface="Consolas"/>
              <a:sym typeface="Consolas"/>
            </a:endParaRPr>
          </a:p>
        </p:txBody>
      </p:sp>
      <p:sp>
        <p:nvSpPr>
          <p:cNvPr id="10341" name="Google Shape;10341;p146"/>
          <p:cNvSpPr/>
          <p:nvPr/>
        </p:nvSpPr>
        <p:spPr>
          <a:xfrm>
            <a:off x="7036850" y="551000"/>
            <a:ext cx="505200" cy="523500"/>
          </a:xfrm>
          <a:prstGeom prst="ellipse">
            <a:avLst/>
          </a:prstGeom>
          <a:solidFill>
            <a:srgbClr val="C27BA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2" name="Google Shape;10342;p146"/>
          <p:cNvSpPr txBox="1"/>
          <p:nvPr/>
        </p:nvSpPr>
        <p:spPr>
          <a:xfrm>
            <a:off x="5989250" y="636200"/>
            <a:ext cx="5718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X</a:t>
            </a:r>
            <a:endParaRPr sz="1200">
              <a:latin typeface="Consolas"/>
              <a:ea typeface="Consolas"/>
              <a:cs typeface="Consolas"/>
              <a:sym typeface="Consolas"/>
            </a:endParaRPr>
          </a:p>
        </p:txBody>
      </p:sp>
      <p:sp>
        <p:nvSpPr>
          <p:cNvPr id="10343" name="Google Shape;10343;p146"/>
          <p:cNvSpPr txBox="1"/>
          <p:nvPr/>
        </p:nvSpPr>
        <p:spPr>
          <a:xfrm>
            <a:off x="7909550" y="636200"/>
            <a:ext cx="5718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Y</a:t>
            </a:r>
            <a:endParaRPr sz="1200">
              <a:latin typeface="Consolas"/>
              <a:ea typeface="Consolas"/>
              <a:cs typeface="Consolas"/>
              <a:sym typeface="Consolas"/>
            </a:endParaRPr>
          </a:p>
        </p:txBody>
      </p:sp>
      <p:cxnSp>
        <p:nvCxnSpPr>
          <p:cNvPr id="10344" name="Google Shape;10344;p146"/>
          <p:cNvCxnSpPr>
            <a:stCxn id="10342" idx="3"/>
            <a:endCxn id="10341" idx="2"/>
          </p:cNvCxnSpPr>
          <p:nvPr/>
        </p:nvCxnSpPr>
        <p:spPr>
          <a:xfrm>
            <a:off x="6561050" y="812750"/>
            <a:ext cx="475800" cy="0"/>
          </a:xfrm>
          <a:prstGeom prst="straightConnector1">
            <a:avLst/>
          </a:prstGeom>
          <a:noFill/>
          <a:ln w="9525" cap="flat" cmpd="sng">
            <a:solidFill>
              <a:schemeClr val="dk2"/>
            </a:solidFill>
            <a:prstDash val="solid"/>
            <a:round/>
            <a:headEnd type="none" w="med" len="med"/>
            <a:tailEnd type="triangle" w="med" len="med"/>
          </a:ln>
        </p:spPr>
      </p:cxnSp>
      <p:cxnSp>
        <p:nvCxnSpPr>
          <p:cNvPr id="10345" name="Google Shape;10345;p146"/>
          <p:cNvCxnSpPr>
            <a:stCxn id="10341" idx="6"/>
            <a:endCxn id="10343" idx="1"/>
          </p:cNvCxnSpPr>
          <p:nvPr/>
        </p:nvCxnSpPr>
        <p:spPr>
          <a:xfrm>
            <a:off x="7542050" y="812750"/>
            <a:ext cx="367500" cy="0"/>
          </a:xfrm>
          <a:prstGeom prst="straightConnector1">
            <a:avLst/>
          </a:prstGeom>
          <a:noFill/>
          <a:ln w="9525" cap="flat" cmpd="sng">
            <a:solidFill>
              <a:schemeClr val="dk2"/>
            </a:solidFill>
            <a:prstDash val="solid"/>
            <a:round/>
            <a:headEnd type="none" w="med" len="med"/>
            <a:tailEnd type="triangle" w="med" len="med"/>
          </a:ln>
        </p:spPr>
      </p:cxnSp>
      <p:sp>
        <p:nvSpPr>
          <p:cNvPr id="10346" name="Google Shape;10346;p146"/>
          <p:cNvSpPr/>
          <p:nvPr/>
        </p:nvSpPr>
        <p:spPr>
          <a:xfrm>
            <a:off x="1521275" y="3799900"/>
            <a:ext cx="505200" cy="523500"/>
          </a:xfrm>
          <a:prstGeom prst="ellipse">
            <a:avLst/>
          </a:prstGeom>
          <a:solidFill>
            <a:srgbClr val="C27BA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7" name="Google Shape;10347;p146"/>
          <p:cNvSpPr txBox="1"/>
          <p:nvPr/>
        </p:nvSpPr>
        <p:spPr>
          <a:xfrm>
            <a:off x="473675" y="3885100"/>
            <a:ext cx="5718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X</a:t>
            </a:r>
            <a:endParaRPr sz="1200">
              <a:latin typeface="Consolas"/>
              <a:ea typeface="Consolas"/>
              <a:cs typeface="Consolas"/>
              <a:sym typeface="Consolas"/>
            </a:endParaRPr>
          </a:p>
        </p:txBody>
      </p:sp>
      <p:sp>
        <p:nvSpPr>
          <p:cNvPr id="10348" name="Google Shape;10348;p146"/>
          <p:cNvSpPr txBox="1"/>
          <p:nvPr/>
        </p:nvSpPr>
        <p:spPr>
          <a:xfrm>
            <a:off x="2546375" y="3427900"/>
            <a:ext cx="7389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100">
                <a:solidFill>
                  <a:schemeClr val="dk1"/>
                </a:solidFill>
                <a:latin typeface="Consolas"/>
                <a:ea typeface="Consolas"/>
                <a:cs typeface="Consolas"/>
                <a:sym typeface="Consolas"/>
              </a:rPr>
              <a:t>Ŷ</a:t>
            </a:r>
            <a:r>
              <a:rPr lang="en" sz="1200">
                <a:latin typeface="Consolas"/>
                <a:ea typeface="Consolas"/>
                <a:cs typeface="Consolas"/>
                <a:sym typeface="Consolas"/>
              </a:rPr>
              <a:t> = 0</a:t>
            </a:r>
            <a:endParaRPr sz="1200">
              <a:latin typeface="Consolas"/>
              <a:ea typeface="Consolas"/>
              <a:cs typeface="Consolas"/>
              <a:sym typeface="Consolas"/>
            </a:endParaRPr>
          </a:p>
        </p:txBody>
      </p:sp>
      <p:cxnSp>
        <p:nvCxnSpPr>
          <p:cNvPr id="10349" name="Google Shape;10349;p146"/>
          <p:cNvCxnSpPr>
            <a:stCxn id="10347" idx="3"/>
            <a:endCxn id="10346" idx="2"/>
          </p:cNvCxnSpPr>
          <p:nvPr/>
        </p:nvCxnSpPr>
        <p:spPr>
          <a:xfrm>
            <a:off x="1045475" y="4061650"/>
            <a:ext cx="475800" cy="0"/>
          </a:xfrm>
          <a:prstGeom prst="straightConnector1">
            <a:avLst/>
          </a:prstGeom>
          <a:noFill/>
          <a:ln w="9525" cap="flat" cmpd="sng">
            <a:solidFill>
              <a:schemeClr val="dk2"/>
            </a:solidFill>
            <a:prstDash val="solid"/>
            <a:round/>
            <a:headEnd type="none" w="med" len="med"/>
            <a:tailEnd type="triangle" w="med" len="med"/>
          </a:ln>
        </p:spPr>
      </p:cxnSp>
      <p:cxnSp>
        <p:nvCxnSpPr>
          <p:cNvPr id="10350" name="Google Shape;10350;p146"/>
          <p:cNvCxnSpPr>
            <a:stCxn id="10346" idx="6"/>
            <a:endCxn id="10348" idx="1"/>
          </p:cNvCxnSpPr>
          <p:nvPr/>
        </p:nvCxnSpPr>
        <p:spPr>
          <a:xfrm rot="10800000" flipH="1">
            <a:off x="2026475" y="3604450"/>
            <a:ext cx="519900" cy="457200"/>
          </a:xfrm>
          <a:prstGeom prst="straightConnector1">
            <a:avLst/>
          </a:prstGeom>
          <a:noFill/>
          <a:ln w="9525" cap="flat" cmpd="sng">
            <a:solidFill>
              <a:schemeClr val="dk2"/>
            </a:solidFill>
            <a:prstDash val="solid"/>
            <a:round/>
            <a:headEnd type="none" w="med" len="med"/>
            <a:tailEnd type="triangle" w="med" len="med"/>
          </a:ln>
        </p:spPr>
      </p:cxnSp>
      <p:cxnSp>
        <p:nvCxnSpPr>
          <p:cNvPr id="10351" name="Google Shape;10351;p146"/>
          <p:cNvCxnSpPr>
            <a:stCxn id="10346" idx="6"/>
          </p:cNvCxnSpPr>
          <p:nvPr/>
        </p:nvCxnSpPr>
        <p:spPr>
          <a:xfrm>
            <a:off x="2026475" y="4061650"/>
            <a:ext cx="519900" cy="407700"/>
          </a:xfrm>
          <a:prstGeom prst="straightConnector1">
            <a:avLst/>
          </a:prstGeom>
          <a:noFill/>
          <a:ln w="9525" cap="flat" cmpd="sng">
            <a:solidFill>
              <a:schemeClr val="dk2"/>
            </a:solidFill>
            <a:prstDash val="solid"/>
            <a:round/>
            <a:headEnd type="none" w="med" len="med"/>
            <a:tailEnd type="triangle" w="med" len="med"/>
          </a:ln>
        </p:spPr>
      </p:cxnSp>
      <p:sp>
        <p:nvSpPr>
          <p:cNvPr id="10352" name="Google Shape;10352;p146"/>
          <p:cNvSpPr txBox="1"/>
          <p:nvPr/>
        </p:nvSpPr>
        <p:spPr>
          <a:xfrm>
            <a:off x="2546375" y="4292800"/>
            <a:ext cx="7389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100">
                <a:latin typeface="Consolas"/>
                <a:ea typeface="Consolas"/>
                <a:cs typeface="Consolas"/>
                <a:sym typeface="Consolas"/>
              </a:rPr>
              <a:t>Ŷ</a:t>
            </a:r>
            <a:r>
              <a:rPr lang="en" sz="1200">
                <a:latin typeface="Consolas"/>
                <a:ea typeface="Consolas"/>
                <a:cs typeface="Consolas"/>
                <a:sym typeface="Consolas"/>
              </a:rPr>
              <a:t> = 1</a:t>
            </a:r>
            <a:endParaRPr sz="1200">
              <a:latin typeface="Consolas"/>
              <a:ea typeface="Consolas"/>
              <a:cs typeface="Consolas"/>
              <a:sym typeface="Consolas"/>
            </a:endParaRPr>
          </a:p>
        </p:txBody>
      </p:sp>
      <p:sp>
        <p:nvSpPr>
          <p:cNvPr id="10353" name="Google Shape;10353;p146"/>
          <p:cNvSpPr txBox="1"/>
          <p:nvPr/>
        </p:nvSpPr>
        <p:spPr>
          <a:xfrm>
            <a:off x="3704225" y="2219500"/>
            <a:ext cx="1461900" cy="50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How does NN work (Insprired from Coursera)</a:t>
            </a:r>
            <a:endParaRPr/>
          </a:p>
        </p:txBody>
      </p:sp>
      <p:sp>
        <p:nvSpPr>
          <p:cNvPr id="10354" name="Google Shape;10354;p146"/>
          <p:cNvSpPr txBox="1"/>
          <p:nvPr/>
        </p:nvSpPr>
        <p:spPr>
          <a:xfrm>
            <a:off x="3402125" y="4189200"/>
            <a:ext cx="1461900" cy="50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Logistic Regression</a:t>
            </a:r>
            <a:endParaRPr/>
          </a:p>
        </p:txBody>
      </p:sp>
      <p:sp>
        <p:nvSpPr>
          <p:cNvPr id="10355" name="Google Shape;10355;p146"/>
          <p:cNvSpPr txBox="1"/>
          <p:nvPr/>
        </p:nvSpPr>
        <p:spPr>
          <a:xfrm>
            <a:off x="6508825" y="1329125"/>
            <a:ext cx="1461900" cy="50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Basic Neuron Model</a:t>
            </a:r>
            <a:endParaRPr/>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Shape 10359"/>
        <p:cNvGrpSpPr/>
        <p:nvPr/>
      </p:nvGrpSpPr>
      <p:grpSpPr>
        <a:xfrm>
          <a:off x="0" y="0"/>
          <a:ext cx="0" cy="0"/>
          <a:chOff x="0" y="0"/>
          <a:chExt cx="0" cy="0"/>
        </a:xfrm>
      </p:grpSpPr>
      <p:sp>
        <p:nvSpPr>
          <p:cNvPr id="10360" name="Google Shape;10360;p147"/>
          <p:cNvSpPr/>
          <p:nvPr/>
        </p:nvSpPr>
        <p:spPr>
          <a:xfrm>
            <a:off x="2070995" y="2101211"/>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361" name="Google Shape;10361;p147"/>
          <p:cNvCxnSpPr/>
          <p:nvPr/>
        </p:nvCxnSpPr>
        <p:spPr>
          <a:xfrm rot="10800000">
            <a:off x="1356945" y="3248852"/>
            <a:ext cx="2743200" cy="9000"/>
          </a:xfrm>
          <a:prstGeom prst="straightConnector1">
            <a:avLst/>
          </a:prstGeom>
          <a:noFill/>
          <a:ln w="9525" cap="flat" cmpd="sng">
            <a:solidFill>
              <a:schemeClr val="dk2"/>
            </a:solidFill>
            <a:prstDash val="solid"/>
            <a:round/>
            <a:headEnd type="triangle" w="med" len="med"/>
            <a:tailEnd type="none" w="med" len="med"/>
          </a:ln>
        </p:spPr>
      </p:cxnSp>
      <p:sp>
        <p:nvSpPr>
          <p:cNvPr id="10362" name="Google Shape;10362;p147"/>
          <p:cNvSpPr/>
          <p:nvPr/>
        </p:nvSpPr>
        <p:spPr>
          <a:xfrm>
            <a:off x="1887550" y="2760182"/>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3" name="Google Shape;10363;p147"/>
          <p:cNvSpPr/>
          <p:nvPr/>
        </p:nvSpPr>
        <p:spPr>
          <a:xfrm>
            <a:off x="2177534" y="3089667"/>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4" name="Google Shape;10364;p147"/>
          <p:cNvSpPr/>
          <p:nvPr/>
        </p:nvSpPr>
        <p:spPr>
          <a:xfrm>
            <a:off x="2254441" y="2430697"/>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5" name="Google Shape;10365;p147"/>
          <p:cNvSpPr/>
          <p:nvPr/>
        </p:nvSpPr>
        <p:spPr>
          <a:xfrm>
            <a:off x="2315118" y="3136736"/>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6" name="Google Shape;10366;p147"/>
          <p:cNvSpPr/>
          <p:nvPr/>
        </p:nvSpPr>
        <p:spPr>
          <a:xfrm>
            <a:off x="2392025" y="2666043"/>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7" name="Google Shape;10367;p147"/>
          <p:cNvSpPr/>
          <p:nvPr/>
        </p:nvSpPr>
        <p:spPr>
          <a:xfrm>
            <a:off x="2208580" y="2901390"/>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8" name="Google Shape;10368;p147"/>
          <p:cNvSpPr/>
          <p:nvPr/>
        </p:nvSpPr>
        <p:spPr>
          <a:xfrm>
            <a:off x="2116857" y="2713113"/>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9" name="Google Shape;10369;p147"/>
          <p:cNvSpPr/>
          <p:nvPr/>
        </p:nvSpPr>
        <p:spPr>
          <a:xfrm>
            <a:off x="2896500" y="1253964"/>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0" name="Google Shape;10370;p147"/>
          <p:cNvSpPr/>
          <p:nvPr/>
        </p:nvSpPr>
        <p:spPr>
          <a:xfrm>
            <a:off x="2346164" y="2477766"/>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1" name="Google Shape;10371;p147"/>
          <p:cNvSpPr/>
          <p:nvPr/>
        </p:nvSpPr>
        <p:spPr>
          <a:xfrm>
            <a:off x="3125807" y="1395172"/>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2" name="Google Shape;10372;p147"/>
          <p:cNvSpPr/>
          <p:nvPr/>
        </p:nvSpPr>
        <p:spPr>
          <a:xfrm>
            <a:off x="3247868" y="1865865"/>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3" name="Google Shape;10373;p147"/>
          <p:cNvSpPr/>
          <p:nvPr/>
        </p:nvSpPr>
        <p:spPr>
          <a:xfrm>
            <a:off x="2483748" y="2195350"/>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4" name="Google Shape;10374;p147"/>
          <p:cNvSpPr/>
          <p:nvPr/>
        </p:nvSpPr>
        <p:spPr>
          <a:xfrm>
            <a:off x="2529609" y="1583449"/>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5" name="Google Shape;10375;p147"/>
          <p:cNvSpPr/>
          <p:nvPr/>
        </p:nvSpPr>
        <p:spPr>
          <a:xfrm>
            <a:off x="2804777" y="1912934"/>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6" name="Google Shape;10376;p147"/>
          <p:cNvSpPr/>
          <p:nvPr/>
        </p:nvSpPr>
        <p:spPr>
          <a:xfrm>
            <a:off x="2758916" y="2995528"/>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7" name="Google Shape;10377;p147"/>
          <p:cNvSpPr/>
          <p:nvPr/>
        </p:nvSpPr>
        <p:spPr>
          <a:xfrm>
            <a:off x="2942361" y="2148281"/>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8" name="Google Shape;10378;p147"/>
          <p:cNvSpPr/>
          <p:nvPr/>
        </p:nvSpPr>
        <p:spPr>
          <a:xfrm>
            <a:off x="3263391" y="2571905"/>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9" name="Google Shape;10379;p147"/>
          <p:cNvSpPr/>
          <p:nvPr/>
        </p:nvSpPr>
        <p:spPr>
          <a:xfrm>
            <a:off x="3187898" y="2350051"/>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0" name="Google Shape;10380;p147"/>
          <p:cNvSpPr/>
          <p:nvPr/>
        </p:nvSpPr>
        <p:spPr>
          <a:xfrm>
            <a:off x="2912730" y="2585398"/>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1" name="Google Shape;10381;p147"/>
          <p:cNvSpPr/>
          <p:nvPr/>
        </p:nvSpPr>
        <p:spPr>
          <a:xfrm>
            <a:off x="2575470" y="2618974"/>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2" name="Google Shape;10382;p147"/>
          <p:cNvSpPr/>
          <p:nvPr/>
        </p:nvSpPr>
        <p:spPr>
          <a:xfrm>
            <a:off x="2850639" y="2854320"/>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3" name="Google Shape;10383;p147"/>
          <p:cNvSpPr/>
          <p:nvPr/>
        </p:nvSpPr>
        <p:spPr>
          <a:xfrm>
            <a:off x="3722005" y="1536380"/>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4" name="Google Shape;10384;p147"/>
          <p:cNvSpPr/>
          <p:nvPr/>
        </p:nvSpPr>
        <p:spPr>
          <a:xfrm>
            <a:off x="3630282" y="2242419"/>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5" name="Google Shape;10385;p147"/>
          <p:cNvSpPr/>
          <p:nvPr/>
        </p:nvSpPr>
        <p:spPr>
          <a:xfrm>
            <a:off x="3859589" y="1630518"/>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6" name="Google Shape;10386;p147"/>
          <p:cNvSpPr/>
          <p:nvPr/>
        </p:nvSpPr>
        <p:spPr>
          <a:xfrm>
            <a:off x="3905450" y="1724657"/>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7" name="Google Shape;10387;p147"/>
          <p:cNvSpPr/>
          <p:nvPr/>
        </p:nvSpPr>
        <p:spPr>
          <a:xfrm>
            <a:off x="3767866" y="1818795"/>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8" name="Google Shape;10388;p147"/>
          <p:cNvSpPr/>
          <p:nvPr/>
        </p:nvSpPr>
        <p:spPr>
          <a:xfrm>
            <a:off x="3676143" y="1677588"/>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9" name="Google Shape;10389;p147"/>
          <p:cNvSpPr/>
          <p:nvPr/>
        </p:nvSpPr>
        <p:spPr>
          <a:xfrm>
            <a:off x="3813727" y="1771726"/>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0" name="Google Shape;10390;p147"/>
          <p:cNvSpPr/>
          <p:nvPr/>
        </p:nvSpPr>
        <p:spPr>
          <a:xfrm>
            <a:off x="2713055" y="1301033"/>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1" name="Google Shape;10391;p147"/>
          <p:cNvSpPr/>
          <p:nvPr/>
        </p:nvSpPr>
        <p:spPr>
          <a:xfrm>
            <a:off x="2300302" y="2524835"/>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2" name="Google Shape;10392;p147"/>
          <p:cNvSpPr/>
          <p:nvPr/>
        </p:nvSpPr>
        <p:spPr>
          <a:xfrm>
            <a:off x="2988223" y="1442241"/>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3" name="Google Shape;10393;p147"/>
          <p:cNvSpPr/>
          <p:nvPr/>
        </p:nvSpPr>
        <p:spPr>
          <a:xfrm>
            <a:off x="2621332" y="2948459"/>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4" name="Google Shape;10394;p147"/>
          <p:cNvSpPr/>
          <p:nvPr/>
        </p:nvSpPr>
        <p:spPr>
          <a:xfrm>
            <a:off x="3034084" y="1960003"/>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5" name="Google Shape;10395;p147"/>
          <p:cNvSpPr/>
          <p:nvPr/>
        </p:nvSpPr>
        <p:spPr>
          <a:xfrm>
            <a:off x="2437886" y="2289489"/>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6" name="Google Shape;10396;p147"/>
          <p:cNvSpPr/>
          <p:nvPr/>
        </p:nvSpPr>
        <p:spPr>
          <a:xfrm>
            <a:off x="2667193" y="2007073"/>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7" name="Google Shape;10397;p147"/>
          <p:cNvSpPr/>
          <p:nvPr/>
        </p:nvSpPr>
        <p:spPr>
          <a:xfrm>
            <a:off x="3309252" y="1206894"/>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8" name="Google Shape;10398;p147"/>
          <p:cNvSpPr/>
          <p:nvPr/>
        </p:nvSpPr>
        <p:spPr>
          <a:xfrm>
            <a:off x="3355114" y="2336558"/>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9" name="Google Shape;10399;p147"/>
          <p:cNvSpPr/>
          <p:nvPr/>
        </p:nvSpPr>
        <p:spPr>
          <a:xfrm>
            <a:off x="3584420" y="1348102"/>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0" name="Google Shape;10400;p147"/>
          <p:cNvSpPr/>
          <p:nvPr/>
        </p:nvSpPr>
        <p:spPr>
          <a:xfrm>
            <a:off x="3538559" y="2054142"/>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1" name="Google Shape;10401;p147"/>
          <p:cNvSpPr/>
          <p:nvPr/>
        </p:nvSpPr>
        <p:spPr>
          <a:xfrm>
            <a:off x="3079945" y="1159825"/>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2" name="Google Shape;10402;p147"/>
          <p:cNvSpPr/>
          <p:nvPr/>
        </p:nvSpPr>
        <p:spPr>
          <a:xfrm>
            <a:off x="3446836" y="1489310"/>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3" name="Google Shape;10403;p147"/>
          <p:cNvSpPr/>
          <p:nvPr/>
        </p:nvSpPr>
        <p:spPr>
          <a:xfrm>
            <a:off x="3400975" y="2383627"/>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4" name="Google Shape;10404;p147"/>
          <p:cNvSpPr txBox="1"/>
          <p:nvPr/>
        </p:nvSpPr>
        <p:spPr>
          <a:xfrm>
            <a:off x="2808825" y="3325050"/>
            <a:ext cx="5718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Size</a:t>
            </a:r>
            <a:endParaRPr sz="1200">
              <a:latin typeface="Consolas"/>
              <a:ea typeface="Consolas"/>
              <a:cs typeface="Consolas"/>
              <a:sym typeface="Consolas"/>
            </a:endParaRPr>
          </a:p>
        </p:txBody>
      </p:sp>
      <p:sp>
        <p:nvSpPr>
          <p:cNvPr id="10405" name="Google Shape;10405;p147"/>
          <p:cNvSpPr txBox="1"/>
          <p:nvPr/>
        </p:nvSpPr>
        <p:spPr>
          <a:xfrm rot="-5400000">
            <a:off x="908800" y="1792275"/>
            <a:ext cx="5718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a:t>
            </a:r>
            <a:endParaRPr sz="1200">
              <a:latin typeface="Consolas"/>
              <a:ea typeface="Consolas"/>
              <a:cs typeface="Consolas"/>
              <a:sym typeface="Consolas"/>
            </a:endParaRPr>
          </a:p>
        </p:txBody>
      </p:sp>
      <p:cxnSp>
        <p:nvCxnSpPr>
          <p:cNvPr id="10406" name="Google Shape;10406;p147"/>
          <p:cNvCxnSpPr/>
          <p:nvPr/>
        </p:nvCxnSpPr>
        <p:spPr>
          <a:xfrm rot="10800000" flipH="1">
            <a:off x="1658500" y="1225700"/>
            <a:ext cx="2340600" cy="1984800"/>
          </a:xfrm>
          <a:prstGeom prst="straightConnector1">
            <a:avLst/>
          </a:prstGeom>
          <a:noFill/>
          <a:ln w="19050" cap="flat" cmpd="sng">
            <a:solidFill>
              <a:srgbClr val="FF0000"/>
            </a:solidFill>
            <a:prstDash val="solid"/>
            <a:round/>
            <a:headEnd type="none" w="med" len="med"/>
            <a:tailEnd type="none" w="med" len="med"/>
          </a:ln>
        </p:spPr>
      </p:cxnSp>
      <p:cxnSp>
        <p:nvCxnSpPr>
          <p:cNvPr id="10407" name="Google Shape;10407;p147"/>
          <p:cNvCxnSpPr/>
          <p:nvPr/>
        </p:nvCxnSpPr>
        <p:spPr>
          <a:xfrm rot="10800000" flipH="1">
            <a:off x="1441075" y="982025"/>
            <a:ext cx="7500" cy="2386200"/>
          </a:xfrm>
          <a:prstGeom prst="straightConnector1">
            <a:avLst/>
          </a:prstGeom>
          <a:noFill/>
          <a:ln w="9525" cap="flat" cmpd="sng">
            <a:solidFill>
              <a:schemeClr val="dk2"/>
            </a:solidFill>
            <a:prstDash val="solid"/>
            <a:round/>
            <a:headEnd type="none" w="med" len="med"/>
            <a:tailEnd type="triangle" w="med" len="med"/>
          </a:ln>
        </p:spPr>
      </p:cxnSp>
      <p:sp>
        <p:nvSpPr>
          <p:cNvPr id="10408" name="Google Shape;10408;p147"/>
          <p:cNvSpPr/>
          <p:nvPr/>
        </p:nvSpPr>
        <p:spPr>
          <a:xfrm>
            <a:off x="6095070" y="2099511"/>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409" name="Google Shape;10409;p147"/>
          <p:cNvCxnSpPr/>
          <p:nvPr/>
        </p:nvCxnSpPr>
        <p:spPr>
          <a:xfrm rot="10800000">
            <a:off x="5381020" y="3247152"/>
            <a:ext cx="2743200" cy="9000"/>
          </a:xfrm>
          <a:prstGeom prst="straightConnector1">
            <a:avLst/>
          </a:prstGeom>
          <a:noFill/>
          <a:ln w="9525" cap="flat" cmpd="sng">
            <a:solidFill>
              <a:schemeClr val="dk2"/>
            </a:solidFill>
            <a:prstDash val="solid"/>
            <a:round/>
            <a:headEnd type="triangle" w="med" len="med"/>
            <a:tailEnd type="none" w="med" len="med"/>
          </a:ln>
        </p:spPr>
      </p:cxnSp>
      <p:sp>
        <p:nvSpPr>
          <p:cNvPr id="10410" name="Google Shape;10410;p147"/>
          <p:cNvSpPr/>
          <p:nvPr/>
        </p:nvSpPr>
        <p:spPr>
          <a:xfrm>
            <a:off x="5911625" y="2758482"/>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1" name="Google Shape;10411;p147"/>
          <p:cNvSpPr/>
          <p:nvPr/>
        </p:nvSpPr>
        <p:spPr>
          <a:xfrm>
            <a:off x="6201609" y="3087967"/>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2" name="Google Shape;10412;p147"/>
          <p:cNvSpPr/>
          <p:nvPr/>
        </p:nvSpPr>
        <p:spPr>
          <a:xfrm>
            <a:off x="6278516" y="2428997"/>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3" name="Google Shape;10413;p147"/>
          <p:cNvSpPr/>
          <p:nvPr/>
        </p:nvSpPr>
        <p:spPr>
          <a:xfrm>
            <a:off x="6339193" y="3135036"/>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4" name="Google Shape;10414;p147"/>
          <p:cNvSpPr/>
          <p:nvPr/>
        </p:nvSpPr>
        <p:spPr>
          <a:xfrm>
            <a:off x="6416100" y="2664343"/>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5" name="Google Shape;10415;p147"/>
          <p:cNvSpPr/>
          <p:nvPr/>
        </p:nvSpPr>
        <p:spPr>
          <a:xfrm>
            <a:off x="6232655" y="2899690"/>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6" name="Google Shape;10416;p147"/>
          <p:cNvSpPr/>
          <p:nvPr/>
        </p:nvSpPr>
        <p:spPr>
          <a:xfrm>
            <a:off x="6140932" y="2711413"/>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7" name="Google Shape;10417;p147"/>
          <p:cNvSpPr/>
          <p:nvPr/>
        </p:nvSpPr>
        <p:spPr>
          <a:xfrm>
            <a:off x="6920575" y="1252264"/>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8" name="Google Shape;10418;p147"/>
          <p:cNvSpPr/>
          <p:nvPr/>
        </p:nvSpPr>
        <p:spPr>
          <a:xfrm>
            <a:off x="6370239" y="2476066"/>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9" name="Google Shape;10419;p147"/>
          <p:cNvSpPr/>
          <p:nvPr/>
        </p:nvSpPr>
        <p:spPr>
          <a:xfrm>
            <a:off x="7149882" y="1393472"/>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0" name="Google Shape;10420;p147"/>
          <p:cNvSpPr/>
          <p:nvPr/>
        </p:nvSpPr>
        <p:spPr>
          <a:xfrm>
            <a:off x="7271943" y="1864165"/>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1" name="Google Shape;10421;p147"/>
          <p:cNvSpPr/>
          <p:nvPr/>
        </p:nvSpPr>
        <p:spPr>
          <a:xfrm>
            <a:off x="6507823" y="2193650"/>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2" name="Google Shape;10422;p147"/>
          <p:cNvSpPr/>
          <p:nvPr/>
        </p:nvSpPr>
        <p:spPr>
          <a:xfrm>
            <a:off x="6553684" y="1581749"/>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3" name="Google Shape;10423;p147"/>
          <p:cNvSpPr/>
          <p:nvPr/>
        </p:nvSpPr>
        <p:spPr>
          <a:xfrm>
            <a:off x="6828852" y="1911234"/>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4" name="Google Shape;10424;p147"/>
          <p:cNvSpPr/>
          <p:nvPr/>
        </p:nvSpPr>
        <p:spPr>
          <a:xfrm>
            <a:off x="6782991" y="2993828"/>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5" name="Google Shape;10425;p147"/>
          <p:cNvSpPr/>
          <p:nvPr/>
        </p:nvSpPr>
        <p:spPr>
          <a:xfrm>
            <a:off x="6966436" y="2146581"/>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6" name="Google Shape;10426;p147"/>
          <p:cNvSpPr/>
          <p:nvPr/>
        </p:nvSpPr>
        <p:spPr>
          <a:xfrm>
            <a:off x="7287466" y="2570205"/>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7" name="Google Shape;10427;p147"/>
          <p:cNvSpPr/>
          <p:nvPr/>
        </p:nvSpPr>
        <p:spPr>
          <a:xfrm>
            <a:off x="7211973" y="2348351"/>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8" name="Google Shape;10428;p147"/>
          <p:cNvSpPr/>
          <p:nvPr/>
        </p:nvSpPr>
        <p:spPr>
          <a:xfrm>
            <a:off x="6936805" y="2583698"/>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9" name="Google Shape;10429;p147"/>
          <p:cNvSpPr/>
          <p:nvPr/>
        </p:nvSpPr>
        <p:spPr>
          <a:xfrm>
            <a:off x="6599545" y="2617274"/>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0" name="Google Shape;10430;p147"/>
          <p:cNvSpPr/>
          <p:nvPr/>
        </p:nvSpPr>
        <p:spPr>
          <a:xfrm>
            <a:off x="6874714" y="2852620"/>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1" name="Google Shape;10431;p147"/>
          <p:cNvSpPr/>
          <p:nvPr/>
        </p:nvSpPr>
        <p:spPr>
          <a:xfrm>
            <a:off x="7746080" y="1534680"/>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2" name="Google Shape;10432;p147"/>
          <p:cNvSpPr/>
          <p:nvPr/>
        </p:nvSpPr>
        <p:spPr>
          <a:xfrm>
            <a:off x="7654357" y="2240719"/>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3" name="Google Shape;10433;p147"/>
          <p:cNvSpPr/>
          <p:nvPr/>
        </p:nvSpPr>
        <p:spPr>
          <a:xfrm>
            <a:off x="7883664" y="1628818"/>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4" name="Google Shape;10434;p147"/>
          <p:cNvSpPr/>
          <p:nvPr/>
        </p:nvSpPr>
        <p:spPr>
          <a:xfrm>
            <a:off x="7929525" y="1722957"/>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5" name="Google Shape;10435;p147"/>
          <p:cNvSpPr/>
          <p:nvPr/>
        </p:nvSpPr>
        <p:spPr>
          <a:xfrm>
            <a:off x="7791941" y="1817095"/>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6" name="Google Shape;10436;p147"/>
          <p:cNvSpPr/>
          <p:nvPr/>
        </p:nvSpPr>
        <p:spPr>
          <a:xfrm>
            <a:off x="7700218" y="1675888"/>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7" name="Google Shape;10437;p147"/>
          <p:cNvSpPr/>
          <p:nvPr/>
        </p:nvSpPr>
        <p:spPr>
          <a:xfrm>
            <a:off x="7837802" y="1770026"/>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8" name="Google Shape;10438;p147"/>
          <p:cNvSpPr/>
          <p:nvPr/>
        </p:nvSpPr>
        <p:spPr>
          <a:xfrm>
            <a:off x="6737130" y="1299333"/>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9" name="Google Shape;10439;p147"/>
          <p:cNvSpPr/>
          <p:nvPr/>
        </p:nvSpPr>
        <p:spPr>
          <a:xfrm>
            <a:off x="6324377" y="2523135"/>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0" name="Google Shape;10440;p147"/>
          <p:cNvSpPr/>
          <p:nvPr/>
        </p:nvSpPr>
        <p:spPr>
          <a:xfrm>
            <a:off x="7012298" y="1440541"/>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1" name="Google Shape;10441;p147"/>
          <p:cNvSpPr/>
          <p:nvPr/>
        </p:nvSpPr>
        <p:spPr>
          <a:xfrm>
            <a:off x="6645407" y="2946759"/>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2" name="Google Shape;10442;p147"/>
          <p:cNvSpPr/>
          <p:nvPr/>
        </p:nvSpPr>
        <p:spPr>
          <a:xfrm>
            <a:off x="7058159" y="1958303"/>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3" name="Google Shape;10443;p147"/>
          <p:cNvSpPr/>
          <p:nvPr/>
        </p:nvSpPr>
        <p:spPr>
          <a:xfrm>
            <a:off x="6461961" y="2287789"/>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4" name="Google Shape;10444;p147"/>
          <p:cNvSpPr/>
          <p:nvPr/>
        </p:nvSpPr>
        <p:spPr>
          <a:xfrm>
            <a:off x="6691268" y="2005373"/>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5" name="Google Shape;10445;p147"/>
          <p:cNvSpPr/>
          <p:nvPr/>
        </p:nvSpPr>
        <p:spPr>
          <a:xfrm>
            <a:off x="7333327" y="1205194"/>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6" name="Google Shape;10446;p147"/>
          <p:cNvSpPr/>
          <p:nvPr/>
        </p:nvSpPr>
        <p:spPr>
          <a:xfrm>
            <a:off x="7379189" y="2334858"/>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7" name="Google Shape;10447;p147"/>
          <p:cNvSpPr/>
          <p:nvPr/>
        </p:nvSpPr>
        <p:spPr>
          <a:xfrm>
            <a:off x="7608495" y="1346402"/>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8" name="Google Shape;10448;p147"/>
          <p:cNvSpPr/>
          <p:nvPr/>
        </p:nvSpPr>
        <p:spPr>
          <a:xfrm>
            <a:off x="7562634" y="2052442"/>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9" name="Google Shape;10449;p147"/>
          <p:cNvSpPr/>
          <p:nvPr/>
        </p:nvSpPr>
        <p:spPr>
          <a:xfrm>
            <a:off x="7104020" y="1158125"/>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0" name="Google Shape;10450;p147"/>
          <p:cNvSpPr/>
          <p:nvPr/>
        </p:nvSpPr>
        <p:spPr>
          <a:xfrm>
            <a:off x="7470911" y="1487610"/>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1" name="Google Shape;10451;p147"/>
          <p:cNvSpPr/>
          <p:nvPr/>
        </p:nvSpPr>
        <p:spPr>
          <a:xfrm>
            <a:off x="7425050" y="2381927"/>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2" name="Google Shape;10452;p147"/>
          <p:cNvSpPr txBox="1"/>
          <p:nvPr/>
        </p:nvSpPr>
        <p:spPr>
          <a:xfrm>
            <a:off x="6832900" y="3323350"/>
            <a:ext cx="5718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Size</a:t>
            </a:r>
            <a:endParaRPr sz="1200">
              <a:latin typeface="Consolas"/>
              <a:ea typeface="Consolas"/>
              <a:cs typeface="Consolas"/>
              <a:sym typeface="Consolas"/>
            </a:endParaRPr>
          </a:p>
        </p:txBody>
      </p:sp>
      <p:sp>
        <p:nvSpPr>
          <p:cNvPr id="10453" name="Google Shape;10453;p147"/>
          <p:cNvSpPr txBox="1"/>
          <p:nvPr/>
        </p:nvSpPr>
        <p:spPr>
          <a:xfrm rot="-5400000">
            <a:off x="4932875" y="1790575"/>
            <a:ext cx="5718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a:t>
            </a:r>
            <a:endParaRPr sz="1200">
              <a:latin typeface="Consolas"/>
              <a:ea typeface="Consolas"/>
              <a:cs typeface="Consolas"/>
              <a:sym typeface="Consolas"/>
            </a:endParaRPr>
          </a:p>
        </p:txBody>
      </p:sp>
      <p:cxnSp>
        <p:nvCxnSpPr>
          <p:cNvPr id="10454" name="Google Shape;10454;p147"/>
          <p:cNvCxnSpPr/>
          <p:nvPr/>
        </p:nvCxnSpPr>
        <p:spPr>
          <a:xfrm rot="10800000" flipH="1">
            <a:off x="5834975" y="1224000"/>
            <a:ext cx="2340600" cy="1984800"/>
          </a:xfrm>
          <a:prstGeom prst="straightConnector1">
            <a:avLst/>
          </a:prstGeom>
          <a:noFill/>
          <a:ln w="19050" cap="flat" cmpd="sng">
            <a:solidFill>
              <a:srgbClr val="FF0000"/>
            </a:solidFill>
            <a:prstDash val="solid"/>
            <a:round/>
            <a:headEnd type="none" w="med" len="med"/>
            <a:tailEnd type="none" w="med" len="med"/>
          </a:ln>
        </p:spPr>
      </p:cxnSp>
      <p:cxnSp>
        <p:nvCxnSpPr>
          <p:cNvPr id="10455" name="Google Shape;10455;p147"/>
          <p:cNvCxnSpPr/>
          <p:nvPr/>
        </p:nvCxnSpPr>
        <p:spPr>
          <a:xfrm rot="10800000" flipH="1">
            <a:off x="5465150" y="980325"/>
            <a:ext cx="7500" cy="2386200"/>
          </a:xfrm>
          <a:prstGeom prst="straightConnector1">
            <a:avLst/>
          </a:prstGeom>
          <a:noFill/>
          <a:ln w="9525" cap="flat" cmpd="sng">
            <a:solidFill>
              <a:schemeClr val="dk2"/>
            </a:solidFill>
            <a:prstDash val="solid"/>
            <a:round/>
            <a:headEnd type="none" w="med" len="med"/>
            <a:tailEnd type="triangle" w="med" len="med"/>
          </a:ln>
        </p:spPr>
      </p:cxnSp>
      <p:cxnSp>
        <p:nvCxnSpPr>
          <p:cNvPr id="10456" name="Google Shape;10456;p147"/>
          <p:cNvCxnSpPr/>
          <p:nvPr/>
        </p:nvCxnSpPr>
        <p:spPr>
          <a:xfrm>
            <a:off x="5477875" y="3207450"/>
            <a:ext cx="356100" cy="0"/>
          </a:xfrm>
          <a:prstGeom prst="straightConnector1">
            <a:avLst/>
          </a:prstGeom>
          <a:noFill/>
          <a:ln w="19050" cap="flat" cmpd="sng">
            <a:solidFill>
              <a:srgbClr val="FF0000"/>
            </a:solidFill>
            <a:prstDash val="solid"/>
            <a:round/>
            <a:headEnd type="none" w="med" len="med"/>
            <a:tailEnd type="none" w="med" len="med"/>
          </a:ln>
        </p:spPr>
      </p:cxnSp>
      <p:sp>
        <p:nvSpPr>
          <p:cNvPr id="10457" name="Google Shape;10457;p147"/>
          <p:cNvSpPr txBox="1"/>
          <p:nvPr/>
        </p:nvSpPr>
        <p:spPr>
          <a:xfrm>
            <a:off x="1553800" y="603550"/>
            <a:ext cx="1461900" cy="50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Linear regression</a:t>
            </a:r>
            <a:endParaRPr/>
          </a:p>
        </p:txBody>
      </p:sp>
      <p:sp>
        <p:nvSpPr>
          <p:cNvPr id="10458" name="Google Shape;10458;p147"/>
          <p:cNvSpPr txBox="1"/>
          <p:nvPr/>
        </p:nvSpPr>
        <p:spPr>
          <a:xfrm>
            <a:off x="5850575" y="601850"/>
            <a:ext cx="916500" cy="50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ReLU(x)</a:t>
            </a:r>
            <a:endParaRP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Shape 10462"/>
        <p:cNvGrpSpPr/>
        <p:nvPr/>
      </p:nvGrpSpPr>
      <p:grpSpPr>
        <a:xfrm>
          <a:off x="0" y="0"/>
          <a:ext cx="0" cy="0"/>
          <a:chOff x="0" y="0"/>
          <a:chExt cx="0" cy="0"/>
        </a:xfrm>
      </p:grpSpPr>
      <p:sp>
        <p:nvSpPr>
          <p:cNvPr id="10463" name="Google Shape;10463;p148"/>
          <p:cNvSpPr/>
          <p:nvPr/>
        </p:nvSpPr>
        <p:spPr>
          <a:xfrm>
            <a:off x="427650" y="943999"/>
            <a:ext cx="398700" cy="361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onsolas"/>
                <a:ea typeface="Consolas"/>
                <a:cs typeface="Consolas"/>
                <a:sym typeface="Consolas"/>
              </a:rPr>
              <a:t>I</a:t>
            </a:r>
            <a:endParaRPr>
              <a:latin typeface="Consolas"/>
              <a:ea typeface="Consolas"/>
              <a:cs typeface="Consolas"/>
              <a:sym typeface="Consolas"/>
            </a:endParaRPr>
          </a:p>
        </p:txBody>
      </p:sp>
      <p:sp>
        <p:nvSpPr>
          <p:cNvPr id="10464" name="Google Shape;10464;p148"/>
          <p:cNvSpPr/>
          <p:nvPr/>
        </p:nvSpPr>
        <p:spPr>
          <a:xfrm>
            <a:off x="1321375" y="310700"/>
            <a:ext cx="1320600" cy="1628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0465" name="Google Shape;10465;p148"/>
          <p:cNvSpPr/>
          <p:nvPr/>
        </p:nvSpPr>
        <p:spPr>
          <a:xfrm>
            <a:off x="418625" y="3029026"/>
            <a:ext cx="398700" cy="3969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onsolas"/>
                <a:ea typeface="Consolas"/>
                <a:cs typeface="Consolas"/>
                <a:sym typeface="Consolas"/>
              </a:rPr>
              <a:t>V</a:t>
            </a:r>
            <a:endParaRPr>
              <a:latin typeface="Consolas"/>
              <a:ea typeface="Consolas"/>
              <a:cs typeface="Consolas"/>
              <a:sym typeface="Consolas"/>
            </a:endParaRPr>
          </a:p>
        </p:txBody>
      </p:sp>
      <p:sp>
        <p:nvSpPr>
          <p:cNvPr id="10466" name="Google Shape;10466;p148"/>
          <p:cNvSpPr txBox="1"/>
          <p:nvPr/>
        </p:nvSpPr>
        <p:spPr>
          <a:xfrm>
            <a:off x="236825" y="1441125"/>
            <a:ext cx="7623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a:t>128*128*1</a:t>
            </a:r>
            <a:endParaRPr sz="900"/>
          </a:p>
        </p:txBody>
      </p:sp>
      <p:sp>
        <p:nvSpPr>
          <p:cNvPr id="10467" name="Google Shape;10467;p148"/>
          <p:cNvSpPr txBox="1"/>
          <p:nvPr/>
        </p:nvSpPr>
        <p:spPr>
          <a:xfrm>
            <a:off x="236825" y="3466825"/>
            <a:ext cx="7623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a:t>128*128*1</a:t>
            </a:r>
            <a:endParaRPr sz="900"/>
          </a:p>
        </p:txBody>
      </p:sp>
      <p:sp>
        <p:nvSpPr>
          <p:cNvPr id="10468" name="Google Shape;10468;p148"/>
          <p:cNvSpPr/>
          <p:nvPr/>
        </p:nvSpPr>
        <p:spPr>
          <a:xfrm rot="7778">
            <a:off x="1395105" y="795973"/>
            <a:ext cx="265201" cy="657900"/>
          </a:xfrm>
          <a:prstGeom prst="rect">
            <a:avLst/>
          </a:prstGeom>
          <a:solidFill>
            <a:srgbClr val="FFFF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a:latin typeface="Times New Roman"/>
                <a:ea typeface="Times New Roman"/>
                <a:cs typeface="Times New Roman"/>
                <a:sym typeface="Times New Roman"/>
              </a:rPr>
              <a:t>CONV</a:t>
            </a:r>
            <a:endParaRPr sz="800">
              <a:latin typeface="Times New Roman"/>
              <a:ea typeface="Times New Roman"/>
              <a:cs typeface="Times New Roman"/>
              <a:sym typeface="Times New Roman"/>
            </a:endParaRPr>
          </a:p>
          <a:p>
            <a:pPr marL="0" lvl="0" indent="0" algn="l" rtl="0">
              <a:spcBef>
                <a:spcPts val="0"/>
              </a:spcBef>
              <a:spcAft>
                <a:spcPts val="0"/>
              </a:spcAft>
              <a:buNone/>
            </a:pPr>
            <a:r>
              <a:rPr lang="en" sz="800">
                <a:latin typeface="Times New Roman"/>
                <a:ea typeface="Times New Roman"/>
                <a:cs typeface="Times New Roman"/>
                <a:sym typeface="Times New Roman"/>
              </a:rPr>
              <a:t>1</a:t>
            </a:r>
            <a:endParaRPr sz="800">
              <a:latin typeface="Times New Roman"/>
              <a:ea typeface="Times New Roman"/>
              <a:cs typeface="Times New Roman"/>
              <a:sym typeface="Times New Roman"/>
            </a:endParaRPr>
          </a:p>
        </p:txBody>
      </p:sp>
      <p:sp>
        <p:nvSpPr>
          <p:cNvPr id="10469" name="Google Shape;10469;p148"/>
          <p:cNvSpPr/>
          <p:nvPr/>
        </p:nvSpPr>
        <p:spPr>
          <a:xfrm rot="7778">
            <a:off x="1817630" y="795798"/>
            <a:ext cx="265201" cy="657900"/>
          </a:xfrm>
          <a:prstGeom prst="rect">
            <a:avLst/>
          </a:prstGeom>
          <a:solidFill>
            <a:srgbClr val="FFFF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a:latin typeface="Times New Roman"/>
                <a:ea typeface="Times New Roman"/>
                <a:cs typeface="Times New Roman"/>
                <a:sym typeface="Times New Roman"/>
              </a:rPr>
              <a:t>CONV</a:t>
            </a:r>
            <a:endParaRPr sz="800">
              <a:latin typeface="Times New Roman"/>
              <a:ea typeface="Times New Roman"/>
              <a:cs typeface="Times New Roman"/>
              <a:sym typeface="Times New Roman"/>
            </a:endParaRPr>
          </a:p>
          <a:p>
            <a:pPr marL="0" lvl="0" indent="0" algn="l" rtl="0">
              <a:spcBef>
                <a:spcPts val="0"/>
              </a:spcBef>
              <a:spcAft>
                <a:spcPts val="0"/>
              </a:spcAft>
              <a:buNone/>
            </a:pPr>
            <a:r>
              <a:rPr lang="en" sz="800">
                <a:latin typeface="Times New Roman"/>
                <a:ea typeface="Times New Roman"/>
                <a:cs typeface="Times New Roman"/>
                <a:sym typeface="Times New Roman"/>
              </a:rPr>
              <a:t>2</a:t>
            </a:r>
            <a:endParaRPr sz="800">
              <a:latin typeface="Times New Roman"/>
              <a:ea typeface="Times New Roman"/>
              <a:cs typeface="Times New Roman"/>
              <a:sym typeface="Times New Roman"/>
            </a:endParaRPr>
          </a:p>
        </p:txBody>
      </p:sp>
      <p:sp>
        <p:nvSpPr>
          <p:cNvPr id="10470" name="Google Shape;10470;p148"/>
          <p:cNvSpPr/>
          <p:nvPr/>
        </p:nvSpPr>
        <p:spPr>
          <a:xfrm rot="7778">
            <a:off x="2240155" y="1233998"/>
            <a:ext cx="265201" cy="657900"/>
          </a:xfrm>
          <a:prstGeom prst="rect">
            <a:avLst/>
          </a:prstGeom>
          <a:solidFill>
            <a:srgbClr val="FFFF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a:latin typeface="Times New Roman"/>
                <a:ea typeface="Times New Roman"/>
                <a:cs typeface="Times New Roman"/>
                <a:sym typeface="Times New Roman"/>
              </a:rPr>
              <a:t>CONV</a:t>
            </a:r>
            <a:endParaRPr sz="800">
              <a:latin typeface="Times New Roman"/>
              <a:ea typeface="Times New Roman"/>
              <a:cs typeface="Times New Roman"/>
              <a:sym typeface="Times New Roman"/>
            </a:endParaRPr>
          </a:p>
          <a:p>
            <a:pPr marL="0" lvl="0" indent="0" algn="l" rtl="0">
              <a:spcBef>
                <a:spcPts val="0"/>
              </a:spcBef>
              <a:spcAft>
                <a:spcPts val="0"/>
              </a:spcAft>
              <a:buNone/>
            </a:pPr>
            <a:r>
              <a:rPr lang="en" sz="800">
                <a:latin typeface="Times New Roman"/>
                <a:ea typeface="Times New Roman"/>
                <a:cs typeface="Times New Roman"/>
                <a:sym typeface="Times New Roman"/>
              </a:rPr>
              <a:t>4</a:t>
            </a:r>
            <a:endParaRPr sz="800">
              <a:latin typeface="Times New Roman"/>
              <a:ea typeface="Times New Roman"/>
              <a:cs typeface="Times New Roman"/>
              <a:sym typeface="Times New Roman"/>
            </a:endParaRPr>
          </a:p>
        </p:txBody>
      </p:sp>
      <p:sp>
        <p:nvSpPr>
          <p:cNvPr id="10471" name="Google Shape;10471;p148"/>
          <p:cNvSpPr/>
          <p:nvPr/>
        </p:nvSpPr>
        <p:spPr>
          <a:xfrm rot="7778">
            <a:off x="2266055" y="416698"/>
            <a:ext cx="265201" cy="657900"/>
          </a:xfrm>
          <a:prstGeom prst="rect">
            <a:avLst/>
          </a:prstGeom>
          <a:solidFill>
            <a:srgbClr val="FFFF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a:latin typeface="Times New Roman"/>
                <a:ea typeface="Times New Roman"/>
                <a:cs typeface="Times New Roman"/>
                <a:sym typeface="Times New Roman"/>
              </a:rPr>
              <a:t>CONV</a:t>
            </a:r>
            <a:endParaRPr sz="800">
              <a:latin typeface="Times New Roman"/>
              <a:ea typeface="Times New Roman"/>
              <a:cs typeface="Times New Roman"/>
              <a:sym typeface="Times New Roman"/>
            </a:endParaRPr>
          </a:p>
          <a:p>
            <a:pPr marL="0" lvl="0" indent="0" algn="l" rtl="0">
              <a:spcBef>
                <a:spcPts val="0"/>
              </a:spcBef>
              <a:spcAft>
                <a:spcPts val="0"/>
              </a:spcAft>
              <a:buNone/>
            </a:pPr>
            <a:r>
              <a:rPr lang="en" sz="800">
                <a:latin typeface="Times New Roman"/>
                <a:ea typeface="Times New Roman"/>
                <a:cs typeface="Times New Roman"/>
                <a:sym typeface="Times New Roman"/>
              </a:rPr>
              <a:t>3</a:t>
            </a:r>
            <a:endParaRPr sz="800">
              <a:latin typeface="Times New Roman"/>
              <a:ea typeface="Times New Roman"/>
              <a:cs typeface="Times New Roman"/>
              <a:sym typeface="Times New Roman"/>
            </a:endParaRPr>
          </a:p>
        </p:txBody>
      </p:sp>
      <p:sp>
        <p:nvSpPr>
          <p:cNvPr id="10472" name="Google Shape;10472;p148"/>
          <p:cNvSpPr/>
          <p:nvPr/>
        </p:nvSpPr>
        <p:spPr>
          <a:xfrm>
            <a:off x="2906188" y="470150"/>
            <a:ext cx="452400" cy="447600"/>
          </a:xfrm>
          <a:prstGeom prst="cube">
            <a:avLst>
              <a:gd name="adj" fmla="val 66940"/>
            </a:avLst>
          </a:prstGeom>
          <a:solidFill>
            <a:srgbClr val="FF0E0E"/>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3" name="Google Shape;10473;p148"/>
          <p:cNvSpPr/>
          <p:nvPr/>
        </p:nvSpPr>
        <p:spPr>
          <a:xfrm>
            <a:off x="2901325" y="1267850"/>
            <a:ext cx="452400" cy="447600"/>
          </a:xfrm>
          <a:prstGeom prst="cube">
            <a:avLst>
              <a:gd name="adj" fmla="val 66940"/>
            </a:avLst>
          </a:prstGeom>
          <a:solidFill>
            <a:srgbClr val="00FFFF"/>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4" name="Google Shape;10474;p148"/>
          <p:cNvSpPr/>
          <p:nvPr/>
        </p:nvSpPr>
        <p:spPr>
          <a:xfrm>
            <a:off x="3998663" y="741513"/>
            <a:ext cx="452400" cy="447600"/>
          </a:xfrm>
          <a:prstGeom prst="cube">
            <a:avLst>
              <a:gd name="adj" fmla="val 66940"/>
            </a:avLst>
          </a:prstGeom>
          <a:solidFill>
            <a:srgbClr val="00FFFF"/>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5" name="Google Shape;10475;p148"/>
          <p:cNvSpPr/>
          <p:nvPr/>
        </p:nvSpPr>
        <p:spPr>
          <a:xfrm>
            <a:off x="3682988" y="1060388"/>
            <a:ext cx="452400" cy="447600"/>
          </a:xfrm>
          <a:prstGeom prst="cube">
            <a:avLst>
              <a:gd name="adj" fmla="val 66940"/>
            </a:avLst>
          </a:prstGeom>
          <a:solidFill>
            <a:srgbClr val="FF0E0E"/>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6" name="Google Shape;10476;p148"/>
          <p:cNvSpPr/>
          <p:nvPr/>
        </p:nvSpPr>
        <p:spPr>
          <a:xfrm>
            <a:off x="4742750" y="310700"/>
            <a:ext cx="1221600" cy="1628100"/>
          </a:xfrm>
          <a:prstGeom prst="rect">
            <a:avLst/>
          </a:prstGeom>
          <a:solidFill>
            <a:srgbClr val="EE787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0477" name="Google Shape;10477;p148"/>
          <p:cNvSpPr/>
          <p:nvPr/>
        </p:nvSpPr>
        <p:spPr>
          <a:xfrm rot="7778">
            <a:off x="4810692" y="800623"/>
            <a:ext cx="265201" cy="657900"/>
          </a:xfrm>
          <a:prstGeom prst="rect">
            <a:avLst/>
          </a:prstGeom>
          <a:solidFill>
            <a:srgbClr val="FFFF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a:latin typeface="Times New Roman"/>
                <a:ea typeface="Times New Roman"/>
                <a:cs typeface="Times New Roman"/>
                <a:sym typeface="Times New Roman"/>
              </a:rPr>
              <a:t>CONV</a:t>
            </a:r>
            <a:endParaRPr sz="800">
              <a:latin typeface="Times New Roman"/>
              <a:ea typeface="Times New Roman"/>
              <a:cs typeface="Times New Roman"/>
              <a:sym typeface="Times New Roman"/>
            </a:endParaRPr>
          </a:p>
          <a:p>
            <a:pPr marL="0" lvl="0" indent="0" algn="l" rtl="0">
              <a:spcBef>
                <a:spcPts val="0"/>
              </a:spcBef>
              <a:spcAft>
                <a:spcPts val="0"/>
              </a:spcAft>
              <a:buNone/>
            </a:pPr>
            <a:r>
              <a:rPr lang="en" sz="800">
                <a:latin typeface="Times New Roman"/>
                <a:ea typeface="Times New Roman"/>
                <a:cs typeface="Times New Roman"/>
                <a:sym typeface="Times New Roman"/>
              </a:rPr>
              <a:t>5</a:t>
            </a:r>
            <a:endParaRPr sz="800">
              <a:latin typeface="Times New Roman"/>
              <a:ea typeface="Times New Roman"/>
              <a:cs typeface="Times New Roman"/>
              <a:sym typeface="Times New Roman"/>
            </a:endParaRPr>
          </a:p>
        </p:txBody>
      </p:sp>
      <p:sp>
        <p:nvSpPr>
          <p:cNvPr id="10478" name="Google Shape;10478;p148"/>
          <p:cNvSpPr/>
          <p:nvPr/>
        </p:nvSpPr>
        <p:spPr>
          <a:xfrm rot="7778">
            <a:off x="5218330" y="795798"/>
            <a:ext cx="265201" cy="657900"/>
          </a:xfrm>
          <a:prstGeom prst="rect">
            <a:avLst/>
          </a:prstGeom>
          <a:solidFill>
            <a:srgbClr val="FFFF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a:latin typeface="Times New Roman"/>
                <a:ea typeface="Times New Roman"/>
                <a:cs typeface="Times New Roman"/>
                <a:sym typeface="Times New Roman"/>
              </a:rPr>
              <a:t>CONV</a:t>
            </a:r>
            <a:endParaRPr sz="800">
              <a:latin typeface="Times New Roman"/>
              <a:ea typeface="Times New Roman"/>
              <a:cs typeface="Times New Roman"/>
              <a:sym typeface="Times New Roman"/>
            </a:endParaRPr>
          </a:p>
          <a:p>
            <a:pPr marL="0" lvl="0" indent="0" algn="l" rtl="0">
              <a:spcBef>
                <a:spcPts val="0"/>
              </a:spcBef>
              <a:spcAft>
                <a:spcPts val="0"/>
              </a:spcAft>
              <a:buNone/>
            </a:pPr>
            <a:r>
              <a:rPr lang="en" sz="800">
                <a:latin typeface="Times New Roman"/>
                <a:ea typeface="Times New Roman"/>
                <a:cs typeface="Times New Roman"/>
                <a:sym typeface="Times New Roman"/>
              </a:rPr>
              <a:t>6</a:t>
            </a:r>
            <a:endParaRPr sz="800">
              <a:latin typeface="Times New Roman"/>
              <a:ea typeface="Times New Roman"/>
              <a:cs typeface="Times New Roman"/>
              <a:sym typeface="Times New Roman"/>
            </a:endParaRPr>
          </a:p>
        </p:txBody>
      </p:sp>
      <p:sp>
        <p:nvSpPr>
          <p:cNvPr id="10479" name="Google Shape;10479;p148"/>
          <p:cNvSpPr/>
          <p:nvPr/>
        </p:nvSpPr>
        <p:spPr>
          <a:xfrm rot="7778">
            <a:off x="5625942" y="795798"/>
            <a:ext cx="265201" cy="657900"/>
          </a:xfrm>
          <a:prstGeom prst="rect">
            <a:avLst/>
          </a:prstGeom>
          <a:solidFill>
            <a:srgbClr val="FFFF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a:latin typeface="Times New Roman"/>
                <a:ea typeface="Times New Roman"/>
                <a:cs typeface="Times New Roman"/>
                <a:sym typeface="Times New Roman"/>
              </a:rPr>
              <a:t>CONV</a:t>
            </a:r>
            <a:endParaRPr sz="800">
              <a:latin typeface="Times New Roman"/>
              <a:ea typeface="Times New Roman"/>
              <a:cs typeface="Times New Roman"/>
              <a:sym typeface="Times New Roman"/>
            </a:endParaRPr>
          </a:p>
          <a:p>
            <a:pPr marL="0" lvl="0" indent="0" algn="l" rtl="0">
              <a:spcBef>
                <a:spcPts val="0"/>
              </a:spcBef>
              <a:spcAft>
                <a:spcPts val="0"/>
              </a:spcAft>
              <a:buNone/>
            </a:pPr>
            <a:r>
              <a:rPr lang="en" sz="800">
                <a:latin typeface="Times New Roman"/>
                <a:ea typeface="Times New Roman"/>
                <a:cs typeface="Times New Roman"/>
                <a:sym typeface="Times New Roman"/>
              </a:rPr>
              <a:t>7</a:t>
            </a:r>
            <a:endParaRPr sz="800">
              <a:latin typeface="Times New Roman"/>
              <a:ea typeface="Times New Roman"/>
              <a:cs typeface="Times New Roman"/>
              <a:sym typeface="Times New Roman"/>
            </a:endParaRPr>
          </a:p>
        </p:txBody>
      </p:sp>
      <p:sp>
        <p:nvSpPr>
          <p:cNvPr id="10480" name="Google Shape;10480;p148"/>
          <p:cNvSpPr/>
          <p:nvPr/>
        </p:nvSpPr>
        <p:spPr>
          <a:xfrm>
            <a:off x="6329650" y="948825"/>
            <a:ext cx="495000" cy="361500"/>
          </a:xfrm>
          <a:prstGeom prst="rect">
            <a:avLst/>
          </a:prstGeom>
          <a:solidFill>
            <a:srgbClr val="D9D9D9"/>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onsolas"/>
                <a:ea typeface="Consolas"/>
                <a:cs typeface="Consolas"/>
                <a:sym typeface="Consolas"/>
              </a:rPr>
              <a:t>I1</a:t>
            </a:r>
            <a:endParaRPr>
              <a:latin typeface="Consolas"/>
              <a:ea typeface="Consolas"/>
              <a:cs typeface="Consolas"/>
              <a:sym typeface="Consolas"/>
            </a:endParaRPr>
          </a:p>
        </p:txBody>
      </p:sp>
      <p:sp>
        <p:nvSpPr>
          <p:cNvPr id="10481" name="Google Shape;10481;p148"/>
          <p:cNvSpPr txBox="1"/>
          <p:nvPr/>
        </p:nvSpPr>
        <p:spPr>
          <a:xfrm>
            <a:off x="6198275" y="1330100"/>
            <a:ext cx="7623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a:t>128*128*1</a:t>
            </a:r>
            <a:endParaRPr sz="900"/>
          </a:p>
        </p:txBody>
      </p:sp>
      <p:cxnSp>
        <p:nvCxnSpPr>
          <p:cNvPr id="10482" name="Google Shape;10482;p148"/>
          <p:cNvCxnSpPr>
            <a:stCxn id="10463" idx="3"/>
            <a:endCxn id="10464" idx="1"/>
          </p:cNvCxnSpPr>
          <p:nvPr/>
        </p:nvCxnSpPr>
        <p:spPr>
          <a:xfrm>
            <a:off x="826350" y="1124749"/>
            <a:ext cx="495000" cy="0"/>
          </a:xfrm>
          <a:prstGeom prst="straightConnector1">
            <a:avLst/>
          </a:prstGeom>
          <a:noFill/>
          <a:ln w="9525" cap="flat" cmpd="sng">
            <a:solidFill>
              <a:schemeClr val="dk2"/>
            </a:solidFill>
            <a:prstDash val="solid"/>
            <a:round/>
            <a:headEnd type="none" w="med" len="med"/>
            <a:tailEnd type="none" w="med" len="med"/>
          </a:ln>
        </p:spPr>
      </p:cxnSp>
      <p:cxnSp>
        <p:nvCxnSpPr>
          <p:cNvPr id="10483" name="Google Shape;10483;p148"/>
          <p:cNvCxnSpPr>
            <a:stCxn id="10468" idx="3"/>
            <a:endCxn id="10469" idx="1"/>
          </p:cNvCxnSpPr>
          <p:nvPr/>
        </p:nvCxnSpPr>
        <p:spPr>
          <a:xfrm rot="10800000" flipH="1">
            <a:off x="1660305" y="1124323"/>
            <a:ext cx="157200" cy="900"/>
          </a:xfrm>
          <a:prstGeom prst="straightConnector1">
            <a:avLst/>
          </a:prstGeom>
          <a:noFill/>
          <a:ln w="9525" cap="flat" cmpd="sng">
            <a:solidFill>
              <a:schemeClr val="dk2"/>
            </a:solidFill>
            <a:prstDash val="solid"/>
            <a:round/>
            <a:headEnd type="none" w="med" len="med"/>
            <a:tailEnd type="none" w="med" len="med"/>
          </a:ln>
        </p:spPr>
      </p:cxnSp>
      <p:cxnSp>
        <p:nvCxnSpPr>
          <p:cNvPr id="10484" name="Google Shape;10484;p148"/>
          <p:cNvCxnSpPr>
            <a:stCxn id="10469" idx="3"/>
            <a:endCxn id="10471" idx="1"/>
          </p:cNvCxnSpPr>
          <p:nvPr/>
        </p:nvCxnSpPr>
        <p:spPr>
          <a:xfrm rot="10800000" flipH="1">
            <a:off x="2082830" y="745248"/>
            <a:ext cx="183300" cy="379800"/>
          </a:xfrm>
          <a:prstGeom prst="straightConnector1">
            <a:avLst/>
          </a:prstGeom>
          <a:noFill/>
          <a:ln w="9525" cap="flat" cmpd="sng">
            <a:solidFill>
              <a:schemeClr val="dk2"/>
            </a:solidFill>
            <a:prstDash val="solid"/>
            <a:round/>
            <a:headEnd type="none" w="med" len="med"/>
            <a:tailEnd type="triangle" w="med" len="med"/>
          </a:ln>
        </p:spPr>
      </p:cxnSp>
      <p:cxnSp>
        <p:nvCxnSpPr>
          <p:cNvPr id="10485" name="Google Shape;10485;p148"/>
          <p:cNvCxnSpPr>
            <a:stCxn id="10469" idx="3"/>
            <a:endCxn id="10470" idx="1"/>
          </p:cNvCxnSpPr>
          <p:nvPr/>
        </p:nvCxnSpPr>
        <p:spPr>
          <a:xfrm>
            <a:off x="2082830" y="1125048"/>
            <a:ext cx="157200" cy="437700"/>
          </a:xfrm>
          <a:prstGeom prst="straightConnector1">
            <a:avLst/>
          </a:prstGeom>
          <a:noFill/>
          <a:ln w="9525" cap="flat" cmpd="sng">
            <a:solidFill>
              <a:schemeClr val="dk2"/>
            </a:solidFill>
            <a:prstDash val="solid"/>
            <a:round/>
            <a:headEnd type="none" w="med" len="med"/>
            <a:tailEnd type="triangle" w="med" len="med"/>
          </a:ln>
        </p:spPr>
      </p:cxnSp>
      <p:cxnSp>
        <p:nvCxnSpPr>
          <p:cNvPr id="10486" name="Google Shape;10486;p148"/>
          <p:cNvCxnSpPr>
            <a:stCxn id="10471" idx="3"/>
          </p:cNvCxnSpPr>
          <p:nvPr/>
        </p:nvCxnSpPr>
        <p:spPr>
          <a:xfrm>
            <a:off x="2531255" y="745948"/>
            <a:ext cx="377100" cy="9000"/>
          </a:xfrm>
          <a:prstGeom prst="straightConnector1">
            <a:avLst/>
          </a:prstGeom>
          <a:noFill/>
          <a:ln w="9525" cap="flat" cmpd="sng">
            <a:solidFill>
              <a:schemeClr val="dk2"/>
            </a:solidFill>
            <a:prstDash val="solid"/>
            <a:round/>
            <a:headEnd type="none" w="med" len="med"/>
            <a:tailEnd type="triangle" w="med" len="med"/>
          </a:ln>
        </p:spPr>
      </p:cxnSp>
      <p:cxnSp>
        <p:nvCxnSpPr>
          <p:cNvPr id="10487" name="Google Shape;10487;p148"/>
          <p:cNvCxnSpPr>
            <a:stCxn id="10470" idx="3"/>
          </p:cNvCxnSpPr>
          <p:nvPr/>
        </p:nvCxnSpPr>
        <p:spPr>
          <a:xfrm>
            <a:off x="2505355" y="1563248"/>
            <a:ext cx="381000" cy="5700"/>
          </a:xfrm>
          <a:prstGeom prst="straightConnector1">
            <a:avLst/>
          </a:prstGeom>
          <a:noFill/>
          <a:ln w="9525" cap="flat" cmpd="sng">
            <a:solidFill>
              <a:schemeClr val="dk2"/>
            </a:solidFill>
            <a:prstDash val="solid"/>
            <a:round/>
            <a:headEnd type="none" w="med" len="med"/>
            <a:tailEnd type="triangle" w="med" len="med"/>
          </a:ln>
        </p:spPr>
      </p:cxnSp>
      <p:cxnSp>
        <p:nvCxnSpPr>
          <p:cNvPr id="10488" name="Google Shape;10488;p148"/>
          <p:cNvCxnSpPr>
            <a:stCxn id="10472" idx="5"/>
            <a:endCxn id="10474" idx="0"/>
          </p:cNvCxnSpPr>
          <p:nvPr/>
        </p:nvCxnSpPr>
        <p:spPr>
          <a:xfrm>
            <a:off x="3358588" y="544138"/>
            <a:ext cx="1016100" cy="197400"/>
          </a:xfrm>
          <a:prstGeom prst="curvedConnector2">
            <a:avLst/>
          </a:prstGeom>
          <a:noFill/>
          <a:ln w="9525" cap="flat" cmpd="sng">
            <a:solidFill>
              <a:schemeClr val="dk2"/>
            </a:solidFill>
            <a:prstDash val="solid"/>
            <a:round/>
            <a:headEnd type="none" w="med" len="med"/>
            <a:tailEnd type="none" w="med" len="med"/>
          </a:ln>
        </p:spPr>
      </p:cxnSp>
      <p:cxnSp>
        <p:nvCxnSpPr>
          <p:cNvPr id="10489" name="Google Shape;10489;p148"/>
          <p:cNvCxnSpPr>
            <a:stCxn id="10473" idx="4"/>
            <a:endCxn id="10475" idx="3"/>
          </p:cNvCxnSpPr>
          <p:nvPr/>
        </p:nvCxnSpPr>
        <p:spPr>
          <a:xfrm rot="10800000" flipH="1">
            <a:off x="3054102" y="1507962"/>
            <a:ext cx="705300" cy="133500"/>
          </a:xfrm>
          <a:prstGeom prst="curvedConnector2">
            <a:avLst/>
          </a:prstGeom>
          <a:noFill/>
          <a:ln w="9525" cap="flat" cmpd="sng">
            <a:solidFill>
              <a:schemeClr val="dk2"/>
            </a:solidFill>
            <a:prstDash val="solid"/>
            <a:round/>
            <a:headEnd type="none" w="med" len="med"/>
            <a:tailEnd type="none" w="med" len="med"/>
          </a:ln>
        </p:spPr>
      </p:cxnSp>
      <p:cxnSp>
        <p:nvCxnSpPr>
          <p:cNvPr id="10490" name="Google Shape;10490;p148"/>
          <p:cNvCxnSpPr>
            <a:stCxn id="10475" idx="5"/>
            <a:endCxn id="10476" idx="1"/>
          </p:cNvCxnSpPr>
          <p:nvPr/>
        </p:nvCxnSpPr>
        <p:spPr>
          <a:xfrm rot="10800000" flipH="1">
            <a:off x="4135388" y="1124776"/>
            <a:ext cx="607500" cy="9600"/>
          </a:xfrm>
          <a:prstGeom prst="straightConnector1">
            <a:avLst/>
          </a:prstGeom>
          <a:noFill/>
          <a:ln w="9525" cap="flat" cmpd="sng">
            <a:solidFill>
              <a:schemeClr val="dk2"/>
            </a:solidFill>
            <a:prstDash val="solid"/>
            <a:round/>
            <a:headEnd type="none" w="med" len="med"/>
            <a:tailEnd type="triangle" w="med" len="med"/>
          </a:ln>
        </p:spPr>
      </p:cxnSp>
      <p:cxnSp>
        <p:nvCxnSpPr>
          <p:cNvPr id="10491" name="Google Shape;10491;p148"/>
          <p:cNvCxnSpPr>
            <a:stCxn id="10477" idx="3"/>
            <a:endCxn id="10478" idx="1"/>
          </p:cNvCxnSpPr>
          <p:nvPr/>
        </p:nvCxnSpPr>
        <p:spPr>
          <a:xfrm rot="10800000" flipH="1">
            <a:off x="5075892" y="1124473"/>
            <a:ext cx="142500" cy="5400"/>
          </a:xfrm>
          <a:prstGeom prst="straightConnector1">
            <a:avLst/>
          </a:prstGeom>
          <a:noFill/>
          <a:ln w="9525" cap="flat" cmpd="sng">
            <a:solidFill>
              <a:schemeClr val="dk2"/>
            </a:solidFill>
            <a:prstDash val="solid"/>
            <a:round/>
            <a:headEnd type="none" w="med" len="med"/>
            <a:tailEnd type="triangle" w="med" len="med"/>
          </a:ln>
        </p:spPr>
      </p:cxnSp>
      <p:cxnSp>
        <p:nvCxnSpPr>
          <p:cNvPr id="10492" name="Google Shape;10492;p148"/>
          <p:cNvCxnSpPr>
            <a:stCxn id="10478" idx="3"/>
            <a:endCxn id="10479" idx="1"/>
          </p:cNvCxnSpPr>
          <p:nvPr/>
        </p:nvCxnSpPr>
        <p:spPr>
          <a:xfrm rot="10800000" flipH="1">
            <a:off x="5483530" y="1124448"/>
            <a:ext cx="142500" cy="600"/>
          </a:xfrm>
          <a:prstGeom prst="straightConnector1">
            <a:avLst/>
          </a:prstGeom>
          <a:noFill/>
          <a:ln w="9525" cap="flat" cmpd="sng">
            <a:solidFill>
              <a:schemeClr val="dk2"/>
            </a:solidFill>
            <a:prstDash val="solid"/>
            <a:round/>
            <a:headEnd type="none" w="med" len="med"/>
            <a:tailEnd type="triangle" w="med" len="med"/>
          </a:ln>
        </p:spPr>
      </p:cxnSp>
      <p:cxnSp>
        <p:nvCxnSpPr>
          <p:cNvPr id="10493" name="Google Shape;10493;p148"/>
          <p:cNvCxnSpPr>
            <a:stCxn id="10479" idx="3"/>
            <a:endCxn id="10480" idx="1"/>
          </p:cNvCxnSpPr>
          <p:nvPr/>
        </p:nvCxnSpPr>
        <p:spPr>
          <a:xfrm>
            <a:off x="5891142" y="1125048"/>
            <a:ext cx="438600" cy="4500"/>
          </a:xfrm>
          <a:prstGeom prst="straightConnector1">
            <a:avLst/>
          </a:prstGeom>
          <a:noFill/>
          <a:ln w="9525" cap="flat" cmpd="sng">
            <a:solidFill>
              <a:schemeClr val="dk2"/>
            </a:solidFill>
            <a:prstDash val="solid"/>
            <a:round/>
            <a:headEnd type="none" w="med" len="med"/>
            <a:tailEnd type="triangle" w="med" len="med"/>
          </a:ln>
        </p:spPr>
      </p:cxnSp>
      <p:sp>
        <p:nvSpPr>
          <p:cNvPr id="10494" name="Google Shape;10494;p148"/>
          <p:cNvSpPr/>
          <p:nvPr/>
        </p:nvSpPr>
        <p:spPr>
          <a:xfrm>
            <a:off x="1512775" y="3046725"/>
            <a:ext cx="937800" cy="3615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onsolas"/>
                <a:ea typeface="Consolas"/>
                <a:cs typeface="Consolas"/>
                <a:sym typeface="Consolas"/>
              </a:rPr>
              <a:t>ENcoder</a:t>
            </a:r>
            <a:endParaRPr>
              <a:latin typeface="Consolas"/>
              <a:ea typeface="Consolas"/>
              <a:cs typeface="Consolas"/>
              <a:sym typeface="Consolas"/>
            </a:endParaRPr>
          </a:p>
        </p:txBody>
      </p:sp>
      <p:sp>
        <p:nvSpPr>
          <p:cNvPr id="10495" name="Google Shape;10495;p148"/>
          <p:cNvSpPr/>
          <p:nvPr/>
        </p:nvSpPr>
        <p:spPr>
          <a:xfrm>
            <a:off x="2886338" y="2419550"/>
            <a:ext cx="452400" cy="447600"/>
          </a:xfrm>
          <a:prstGeom prst="cube">
            <a:avLst>
              <a:gd name="adj" fmla="val 66940"/>
            </a:avLst>
          </a:prstGeom>
          <a:solidFill>
            <a:srgbClr val="FF0E0E"/>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6" name="Google Shape;10496;p148"/>
          <p:cNvSpPr/>
          <p:nvPr/>
        </p:nvSpPr>
        <p:spPr>
          <a:xfrm>
            <a:off x="2802075" y="3342325"/>
            <a:ext cx="452400" cy="447600"/>
          </a:xfrm>
          <a:prstGeom prst="cube">
            <a:avLst>
              <a:gd name="adj" fmla="val 66940"/>
            </a:avLst>
          </a:prstGeom>
          <a:solidFill>
            <a:srgbClr val="00FFFF"/>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7" name="Google Shape;10497;p148"/>
          <p:cNvSpPr/>
          <p:nvPr/>
        </p:nvSpPr>
        <p:spPr>
          <a:xfrm>
            <a:off x="3882813" y="2545050"/>
            <a:ext cx="452400" cy="447600"/>
          </a:xfrm>
          <a:prstGeom prst="cube">
            <a:avLst>
              <a:gd name="adj" fmla="val 66940"/>
            </a:avLst>
          </a:prstGeom>
          <a:solidFill>
            <a:srgbClr val="FF0E0E"/>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8" name="Google Shape;10498;p148"/>
          <p:cNvSpPr/>
          <p:nvPr/>
        </p:nvSpPr>
        <p:spPr>
          <a:xfrm>
            <a:off x="3553550" y="2884325"/>
            <a:ext cx="452400" cy="447600"/>
          </a:xfrm>
          <a:prstGeom prst="cube">
            <a:avLst>
              <a:gd name="adj" fmla="val 66940"/>
            </a:avLst>
          </a:prstGeom>
          <a:solidFill>
            <a:srgbClr val="00FFFF"/>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9" name="Google Shape;10499;p148"/>
          <p:cNvSpPr/>
          <p:nvPr/>
        </p:nvSpPr>
        <p:spPr>
          <a:xfrm>
            <a:off x="4953350" y="2803513"/>
            <a:ext cx="937800" cy="361500"/>
          </a:xfrm>
          <a:prstGeom prst="rect">
            <a:avLst/>
          </a:prstGeom>
          <a:solidFill>
            <a:srgbClr val="DD7E6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onsolas"/>
                <a:ea typeface="Consolas"/>
                <a:cs typeface="Consolas"/>
                <a:sym typeface="Consolas"/>
              </a:rPr>
              <a:t>Decoder</a:t>
            </a:r>
            <a:endParaRPr>
              <a:latin typeface="Consolas"/>
              <a:ea typeface="Consolas"/>
              <a:cs typeface="Consolas"/>
              <a:sym typeface="Consolas"/>
            </a:endParaRPr>
          </a:p>
        </p:txBody>
      </p:sp>
      <p:cxnSp>
        <p:nvCxnSpPr>
          <p:cNvPr id="10500" name="Google Shape;10500;p148"/>
          <p:cNvCxnSpPr>
            <a:endCxn id="10494" idx="1"/>
          </p:cNvCxnSpPr>
          <p:nvPr/>
        </p:nvCxnSpPr>
        <p:spPr>
          <a:xfrm>
            <a:off x="817375" y="3227475"/>
            <a:ext cx="695400" cy="0"/>
          </a:xfrm>
          <a:prstGeom prst="straightConnector1">
            <a:avLst/>
          </a:prstGeom>
          <a:noFill/>
          <a:ln w="9525" cap="flat" cmpd="sng">
            <a:solidFill>
              <a:schemeClr val="dk2"/>
            </a:solidFill>
            <a:prstDash val="solid"/>
            <a:round/>
            <a:headEnd type="none" w="med" len="med"/>
            <a:tailEnd type="triangle" w="med" len="med"/>
          </a:ln>
        </p:spPr>
      </p:cxnSp>
      <p:cxnSp>
        <p:nvCxnSpPr>
          <p:cNvPr id="10501" name="Google Shape;10501;p148"/>
          <p:cNvCxnSpPr>
            <a:stCxn id="10494" idx="3"/>
            <a:endCxn id="10495" idx="2"/>
          </p:cNvCxnSpPr>
          <p:nvPr/>
        </p:nvCxnSpPr>
        <p:spPr>
          <a:xfrm rot="10800000" flipH="1">
            <a:off x="2450575" y="2793075"/>
            <a:ext cx="435900" cy="434400"/>
          </a:xfrm>
          <a:prstGeom prst="curvedConnector3">
            <a:avLst>
              <a:gd name="adj1" fmla="val 49984"/>
            </a:avLst>
          </a:prstGeom>
          <a:noFill/>
          <a:ln w="9525" cap="flat" cmpd="sng">
            <a:solidFill>
              <a:schemeClr val="dk2"/>
            </a:solidFill>
            <a:prstDash val="solid"/>
            <a:round/>
            <a:headEnd type="none" w="med" len="med"/>
            <a:tailEnd type="none" w="med" len="med"/>
          </a:ln>
        </p:spPr>
      </p:cxnSp>
      <p:cxnSp>
        <p:nvCxnSpPr>
          <p:cNvPr id="10502" name="Google Shape;10502;p148"/>
          <p:cNvCxnSpPr>
            <a:stCxn id="10494" idx="3"/>
            <a:endCxn id="10496" idx="2"/>
          </p:cNvCxnSpPr>
          <p:nvPr/>
        </p:nvCxnSpPr>
        <p:spPr>
          <a:xfrm>
            <a:off x="2450575" y="3227475"/>
            <a:ext cx="351600" cy="488400"/>
          </a:xfrm>
          <a:prstGeom prst="curvedConnector3">
            <a:avLst>
              <a:gd name="adj1" fmla="val 49986"/>
            </a:avLst>
          </a:prstGeom>
          <a:noFill/>
          <a:ln w="9525" cap="flat" cmpd="sng">
            <a:solidFill>
              <a:schemeClr val="dk2"/>
            </a:solidFill>
            <a:prstDash val="solid"/>
            <a:round/>
            <a:headEnd type="none" w="med" len="med"/>
            <a:tailEnd type="none" w="med" len="med"/>
          </a:ln>
        </p:spPr>
      </p:cxnSp>
      <p:cxnSp>
        <p:nvCxnSpPr>
          <p:cNvPr id="10503" name="Google Shape;10503;p148"/>
          <p:cNvCxnSpPr>
            <a:stCxn id="10495" idx="5"/>
            <a:endCxn id="10497" idx="0"/>
          </p:cNvCxnSpPr>
          <p:nvPr/>
        </p:nvCxnSpPr>
        <p:spPr>
          <a:xfrm>
            <a:off x="3338738" y="2493538"/>
            <a:ext cx="920100" cy="51600"/>
          </a:xfrm>
          <a:prstGeom prst="curvedConnector2">
            <a:avLst/>
          </a:prstGeom>
          <a:noFill/>
          <a:ln w="9525" cap="flat" cmpd="sng">
            <a:solidFill>
              <a:schemeClr val="dk2"/>
            </a:solidFill>
            <a:prstDash val="solid"/>
            <a:round/>
            <a:headEnd type="none" w="med" len="med"/>
            <a:tailEnd type="none" w="med" len="med"/>
          </a:ln>
        </p:spPr>
      </p:cxnSp>
      <p:cxnSp>
        <p:nvCxnSpPr>
          <p:cNvPr id="10504" name="Google Shape;10504;p148"/>
          <p:cNvCxnSpPr>
            <a:stCxn id="10496" idx="4"/>
            <a:endCxn id="10498" idx="3"/>
          </p:cNvCxnSpPr>
          <p:nvPr/>
        </p:nvCxnSpPr>
        <p:spPr>
          <a:xfrm rot="10800000" flipH="1">
            <a:off x="2954852" y="3331937"/>
            <a:ext cx="675000" cy="384000"/>
          </a:xfrm>
          <a:prstGeom prst="curvedConnector2">
            <a:avLst/>
          </a:prstGeom>
          <a:noFill/>
          <a:ln w="9525" cap="flat" cmpd="sng">
            <a:solidFill>
              <a:schemeClr val="dk2"/>
            </a:solidFill>
            <a:prstDash val="solid"/>
            <a:round/>
            <a:headEnd type="none" w="med" len="med"/>
            <a:tailEnd type="none" w="med" len="med"/>
          </a:ln>
        </p:spPr>
      </p:cxnSp>
      <p:cxnSp>
        <p:nvCxnSpPr>
          <p:cNvPr id="10505" name="Google Shape;10505;p148"/>
          <p:cNvCxnSpPr>
            <a:stCxn id="10498" idx="5"/>
            <a:endCxn id="10499" idx="1"/>
          </p:cNvCxnSpPr>
          <p:nvPr/>
        </p:nvCxnSpPr>
        <p:spPr>
          <a:xfrm>
            <a:off x="4005950" y="2958313"/>
            <a:ext cx="947400" cy="25800"/>
          </a:xfrm>
          <a:prstGeom prst="straightConnector1">
            <a:avLst/>
          </a:prstGeom>
          <a:noFill/>
          <a:ln w="9525" cap="flat" cmpd="sng">
            <a:solidFill>
              <a:schemeClr val="dk2"/>
            </a:solidFill>
            <a:prstDash val="solid"/>
            <a:round/>
            <a:headEnd type="none" w="med" len="med"/>
            <a:tailEnd type="triangle" w="med" len="med"/>
          </a:ln>
        </p:spPr>
      </p:cxnSp>
      <p:sp>
        <p:nvSpPr>
          <p:cNvPr id="10506" name="Google Shape;10506;p148"/>
          <p:cNvSpPr/>
          <p:nvPr/>
        </p:nvSpPr>
        <p:spPr>
          <a:xfrm>
            <a:off x="6380075" y="2779376"/>
            <a:ext cx="398700" cy="3969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onsolas"/>
                <a:ea typeface="Consolas"/>
                <a:cs typeface="Consolas"/>
                <a:sym typeface="Consolas"/>
              </a:rPr>
              <a:t>V1</a:t>
            </a:r>
            <a:endParaRPr>
              <a:latin typeface="Consolas"/>
              <a:ea typeface="Consolas"/>
              <a:cs typeface="Consolas"/>
              <a:sym typeface="Consolas"/>
            </a:endParaRPr>
          </a:p>
        </p:txBody>
      </p:sp>
      <p:cxnSp>
        <p:nvCxnSpPr>
          <p:cNvPr id="10507" name="Google Shape;10507;p148"/>
          <p:cNvCxnSpPr>
            <a:stCxn id="10499" idx="3"/>
            <a:endCxn id="10506" idx="1"/>
          </p:cNvCxnSpPr>
          <p:nvPr/>
        </p:nvCxnSpPr>
        <p:spPr>
          <a:xfrm rot="10800000" flipH="1">
            <a:off x="5891150" y="2977963"/>
            <a:ext cx="489000" cy="6300"/>
          </a:xfrm>
          <a:prstGeom prst="straightConnector1">
            <a:avLst/>
          </a:prstGeom>
          <a:noFill/>
          <a:ln w="9525" cap="flat" cmpd="sng">
            <a:solidFill>
              <a:schemeClr val="dk2"/>
            </a:solidFill>
            <a:prstDash val="solid"/>
            <a:round/>
            <a:headEnd type="none" w="med" len="med"/>
            <a:tailEnd type="triangle" w="med" len="med"/>
          </a:ln>
        </p:spPr>
      </p:cxnSp>
      <p:sp>
        <p:nvSpPr>
          <p:cNvPr id="10508" name="Google Shape;10508;p148"/>
          <p:cNvSpPr txBox="1"/>
          <p:nvPr/>
        </p:nvSpPr>
        <p:spPr>
          <a:xfrm>
            <a:off x="1465350" y="2005600"/>
            <a:ext cx="873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Encoder</a:t>
            </a:r>
            <a:endParaRPr/>
          </a:p>
        </p:txBody>
      </p:sp>
      <p:sp>
        <p:nvSpPr>
          <p:cNvPr id="10509" name="Google Shape;10509;p148"/>
          <p:cNvSpPr txBox="1"/>
          <p:nvPr/>
        </p:nvSpPr>
        <p:spPr>
          <a:xfrm>
            <a:off x="4958475" y="2050000"/>
            <a:ext cx="947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Decoder</a:t>
            </a:r>
            <a:endParaRPr/>
          </a:p>
        </p:txBody>
      </p:sp>
      <p:sp>
        <p:nvSpPr>
          <p:cNvPr id="10510" name="Google Shape;10510;p148"/>
          <p:cNvSpPr txBox="1"/>
          <p:nvPr/>
        </p:nvSpPr>
        <p:spPr>
          <a:xfrm>
            <a:off x="6228400" y="3362375"/>
            <a:ext cx="7623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a:t>128*128*1</a:t>
            </a:r>
            <a:endParaRPr sz="900"/>
          </a:p>
        </p:txBody>
      </p:sp>
      <p:sp>
        <p:nvSpPr>
          <p:cNvPr id="10511" name="Google Shape;10511;p148"/>
          <p:cNvSpPr txBox="1"/>
          <p:nvPr/>
        </p:nvSpPr>
        <p:spPr>
          <a:xfrm>
            <a:off x="3145300" y="74000"/>
            <a:ext cx="1221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Training</a:t>
            </a:r>
            <a:endParaRPr/>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Shape 10515"/>
        <p:cNvGrpSpPr/>
        <p:nvPr/>
      </p:nvGrpSpPr>
      <p:grpSpPr>
        <a:xfrm>
          <a:off x="0" y="0"/>
          <a:ext cx="0" cy="0"/>
          <a:chOff x="0" y="0"/>
          <a:chExt cx="0" cy="0"/>
        </a:xfrm>
      </p:grpSpPr>
      <p:cxnSp>
        <p:nvCxnSpPr>
          <p:cNvPr id="10516" name="Google Shape;10516;p149"/>
          <p:cNvCxnSpPr/>
          <p:nvPr/>
        </p:nvCxnSpPr>
        <p:spPr>
          <a:xfrm rot="5400000" flipH="1">
            <a:off x="-333901" y="2421351"/>
            <a:ext cx="2966100" cy="600"/>
          </a:xfrm>
          <a:prstGeom prst="bentConnector3">
            <a:avLst>
              <a:gd name="adj1" fmla="val 50000"/>
            </a:avLst>
          </a:prstGeom>
          <a:noFill/>
          <a:ln w="9525" cap="flat" cmpd="sng">
            <a:solidFill>
              <a:schemeClr val="dk2"/>
            </a:solidFill>
            <a:prstDash val="solid"/>
            <a:round/>
            <a:headEnd type="none" w="med" len="med"/>
            <a:tailEnd type="stealth" w="med" len="med"/>
          </a:ln>
        </p:spPr>
      </p:cxnSp>
      <p:cxnSp>
        <p:nvCxnSpPr>
          <p:cNvPr id="10517" name="Google Shape;10517;p149"/>
          <p:cNvCxnSpPr/>
          <p:nvPr/>
        </p:nvCxnSpPr>
        <p:spPr>
          <a:xfrm rot="10800000">
            <a:off x="916021" y="3587527"/>
            <a:ext cx="5105700" cy="9000"/>
          </a:xfrm>
          <a:prstGeom prst="straightConnector1">
            <a:avLst/>
          </a:prstGeom>
          <a:noFill/>
          <a:ln w="9525" cap="flat" cmpd="sng">
            <a:solidFill>
              <a:schemeClr val="dk2"/>
            </a:solidFill>
            <a:prstDash val="solid"/>
            <a:round/>
            <a:headEnd type="triangle" w="med" len="med"/>
            <a:tailEnd type="none" w="med" len="med"/>
          </a:ln>
        </p:spPr>
      </p:cxnSp>
      <p:sp>
        <p:nvSpPr>
          <p:cNvPr id="10518" name="Google Shape;10518;p149"/>
          <p:cNvSpPr/>
          <p:nvPr/>
        </p:nvSpPr>
        <p:spPr>
          <a:xfrm>
            <a:off x="1163850" y="825975"/>
            <a:ext cx="4159777" cy="2733175"/>
          </a:xfrm>
          <a:custGeom>
            <a:avLst/>
            <a:gdLst/>
            <a:ahLst/>
            <a:cxnLst/>
            <a:rect l="l" t="t" r="r" b="b"/>
            <a:pathLst>
              <a:path w="181412" h="109327" extrusionOk="0">
                <a:moveTo>
                  <a:pt x="0" y="109327"/>
                </a:moveTo>
                <a:cubicBezTo>
                  <a:pt x="4856" y="105673"/>
                  <a:pt x="17270" y="102369"/>
                  <a:pt x="29134" y="87401"/>
                </a:cubicBezTo>
                <a:cubicBezTo>
                  <a:pt x="40998" y="72434"/>
                  <a:pt x="45803" y="34089"/>
                  <a:pt x="71183" y="19522"/>
                </a:cubicBezTo>
                <a:cubicBezTo>
                  <a:pt x="96563" y="4955"/>
                  <a:pt x="163041" y="3254"/>
                  <a:pt x="181412" y="0"/>
                </a:cubicBezTo>
              </a:path>
            </a:pathLst>
          </a:custGeom>
          <a:noFill/>
          <a:ln w="9525" cap="flat" cmpd="sng">
            <a:solidFill>
              <a:srgbClr val="0000FF"/>
            </a:solidFill>
            <a:prstDash val="solid"/>
            <a:round/>
            <a:headEnd type="none" w="med" len="med"/>
            <a:tailEnd type="none" w="med" len="med"/>
          </a:ln>
        </p:spPr>
      </p:sp>
      <p:sp>
        <p:nvSpPr>
          <p:cNvPr id="10519" name="Google Shape;10519;p149"/>
          <p:cNvSpPr/>
          <p:nvPr/>
        </p:nvSpPr>
        <p:spPr>
          <a:xfrm>
            <a:off x="1155225" y="1569325"/>
            <a:ext cx="4077275" cy="1989739"/>
          </a:xfrm>
          <a:custGeom>
            <a:avLst/>
            <a:gdLst/>
            <a:ahLst/>
            <a:cxnLst/>
            <a:rect l="l" t="t" r="r" b="b"/>
            <a:pathLst>
              <a:path w="163091" h="86501" extrusionOk="0">
                <a:moveTo>
                  <a:pt x="0" y="86501"/>
                </a:moveTo>
                <a:cubicBezTo>
                  <a:pt x="4756" y="83748"/>
                  <a:pt x="16920" y="82096"/>
                  <a:pt x="28534" y="69982"/>
                </a:cubicBezTo>
                <a:cubicBezTo>
                  <a:pt x="40148" y="57868"/>
                  <a:pt x="47256" y="25480"/>
                  <a:pt x="69682" y="13816"/>
                </a:cubicBezTo>
                <a:cubicBezTo>
                  <a:pt x="92108" y="2152"/>
                  <a:pt x="147523" y="2303"/>
                  <a:pt x="163091" y="0"/>
                </a:cubicBezTo>
              </a:path>
            </a:pathLst>
          </a:custGeom>
          <a:noFill/>
          <a:ln w="9525" cap="flat" cmpd="sng">
            <a:solidFill>
              <a:srgbClr val="FF0000"/>
            </a:solidFill>
            <a:prstDash val="solid"/>
            <a:round/>
            <a:headEnd type="none" w="med" len="med"/>
            <a:tailEnd type="none" w="med" len="med"/>
          </a:ln>
        </p:spPr>
      </p:sp>
      <p:sp>
        <p:nvSpPr>
          <p:cNvPr id="10520" name="Google Shape;10520;p149"/>
          <p:cNvSpPr/>
          <p:nvPr/>
        </p:nvSpPr>
        <p:spPr>
          <a:xfrm>
            <a:off x="1193900" y="2042375"/>
            <a:ext cx="4039700" cy="1501750"/>
          </a:xfrm>
          <a:custGeom>
            <a:avLst/>
            <a:gdLst/>
            <a:ahLst/>
            <a:cxnLst/>
            <a:rect l="l" t="t" r="r" b="b"/>
            <a:pathLst>
              <a:path w="161588" h="60070" extrusionOk="0">
                <a:moveTo>
                  <a:pt x="0" y="60070"/>
                </a:moveTo>
                <a:cubicBezTo>
                  <a:pt x="5356" y="58418"/>
                  <a:pt x="20824" y="59119"/>
                  <a:pt x="32137" y="50159"/>
                </a:cubicBezTo>
                <a:cubicBezTo>
                  <a:pt x="43450" y="41199"/>
                  <a:pt x="46304" y="14668"/>
                  <a:pt x="67879" y="6308"/>
                </a:cubicBezTo>
                <a:cubicBezTo>
                  <a:pt x="89454" y="-2052"/>
                  <a:pt x="145970" y="1051"/>
                  <a:pt x="161588" y="0"/>
                </a:cubicBezTo>
              </a:path>
            </a:pathLst>
          </a:custGeom>
          <a:noFill/>
          <a:ln w="9525" cap="flat" cmpd="sng">
            <a:solidFill>
              <a:srgbClr val="6AA84F"/>
            </a:solidFill>
            <a:prstDash val="solid"/>
            <a:round/>
            <a:headEnd type="none" w="med" len="med"/>
            <a:tailEnd type="none" w="med" len="med"/>
          </a:ln>
        </p:spPr>
      </p:sp>
      <p:sp>
        <p:nvSpPr>
          <p:cNvPr id="10521" name="Google Shape;10521;p149"/>
          <p:cNvSpPr/>
          <p:nvPr/>
        </p:nvSpPr>
        <p:spPr>
          <a:xfrm>
            <a:off x="1201400" y="2571750"/>
            <a:ext cx="4009675" cy="987396"/>
          </a:xfrm>
          <a:custGeom>
            <a:avLst/>
            <a:gdLst/>
            <a:ahLst/>
            <a:cxnLst/>
            <a:rect l="l" t="t" r="r" b="b"/>
            <a:pathLst>
              <a:path w="160387" h="38657" extrusionOk="0">
                <a:moveTo>
                  <a:pt x="0" y="38657"/>
                </a:moveTo>
                <a:cubicBezTo>
                  <a:pt x="6658" y="37556"/>
                  <a:pt x="28434" y="38106"/>
                  <a:pt x="39947" y="32049"/>
                </a:cubicBezTo>
                <a:cubicBezTo>
                  <a:pt x="51461" y="25992"/>
                  <a:pt x="49008" y="7321"/>
                  <a:pt x="69081" y="2315"/>
                </a:cubicBezTo>
                <a:cubicBezTo>
                  <a:pt x="89154" y="-2691"/>
                  <a:pt x="145169" y="2064"/>
                  <a:pt x="160387" y="2014"/>
                </a:cubicBezTo>
              </a:path>
            </a:pathLst>
          </a:custGeom>
          <a:noFill/>
          <a:ln w="9525" cap="flat" cmpd="sng">
            <a:solidFill>
              <a:schemeClr val="dk2"/>
            </a:solidFill>
            <a:prstDash val="lgDash"/>
            <a:round/>
            <a:headEnd type="none" w="med" len="med"/>
            <a:tailEnd type="none" w="med" len="med"/>
          </a:ln>
        </p:spPr>
      </p:sp>
      <p:sp>
        <p:nvSpPr>
          <p:cNvPr id="10522" name="Google Shape;10522;p149"/>
          <p:cNvSpPr txBox="1"/>
          <p:nvPr/>
        </p:nvSpPr>
        <p:spPr>
          <a:xfrm>
            <a:off x="5481400" y="675800"/>
            <a:ext cx="1081200" cy="300300"/>
          </a:xfrm>
          <a:prstGeom prst="rect">
            <a:avLst/>
          </a:prstGeom>
          <a:no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i="1">
                <a:latin typeface="Nanum Gothic"/>
                <a:ea typeface="Nanum Gothic"/>
                <a:cs typeface="Nanum Gothic"/>
                <a:sym typeface="Nanum Gothic"/>
              </a:rPr>
              <a:t>Large NN</a:t>
            </a:r>
            <a:endParaRPr i="1">
              <a:latin typeface="Nanum Gothic"/>
              <a:ea typeface="Nanum Gothic"/>
              <a:cs typeface="Nanum Gothic"/>
              <a:sym typeface="Nanum Gothic"/>
            </a:endParaRPr>
          </a:p>
        </p:txBody>
      </p:sp>
      <p:sp>
        <p:nvSpPr>
          <p:cNvPr id="10523" name="Google Shape;10523;p149"/>
          <p:cNvSpPr txBox="1"/>
          <p:nvPr/>
        </p:nvSpPr>
        <p:spPr>
          <a:xfrm>
            <a:off x="5481400" y="1383850"/>
            <a:ext cx="1081200" cy="3003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i="1">
                <a:latin typeface="Nanum Gothic"/>
                <a:ea typeface="Nanum Gothic"/>
                <a:cs typeface="Nanum Gothic"/>
                <a:sym typeface="Nanum Gothic"/>
              </a:rPr>
              <a:t>Med NN</a:t>
            </a:r>
            <a:endParaRPr i="1">
              <a:latin typeface="Nanum Gothic"/>
              <a:ea typeface="Nanum Gothic"/>
              <a:cs typeface="Nanum Gothic"/>
              <a:sym typeface="Nanum Gothic"/>
            </a:endParaRPr>
          </a:p>
        </p:txBody>
      </p:sp>
      <p:sp>
        <p:nvSpPr>
          <p:cNvPr id="10524" name="Google Shape;10524;p149"/>
          <p:cNvSpPr txBox="1"/>
          <p:nvPr/>
        </p:nvSpPr>
        <p:spPr>
          <a:xfrm>
            <a:off x="5481400" y="1949225"/>
            <a:ext cx="1081200" cy="300300"/>
          </a:xfrm>
          <a:prstGeom prst="rect">
            <a:avLst/>
          </a:prstGeom>
          <a:noFill/>
          <a:ln w="9525" cap="flat" cmpd="sng">
            <a:solidFill>
              <a:srgbClr val="93C47D"/>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i="1">
                <a:latin typeface="Nanum Gothic"/>
                <a:ea typeface="Nanum Gothic"/>
                <a:cs typeface="Nanum Gothic"/>
                <a:sym typeface="Nanum Gothic"/>
              </a:rPr>
              <a:t>Small NN</a:t>
            </a:r>
            <a:endParaRPr i="1">
              <a:latin typeface="Nanum Gothic"/>
              <a:ea typeface="Nanum Gothic"/>
              <a:cs typeface="Nanum Gothic"/>
              <a:sym typeface="Nanum Gothic"/>
            </a:endParaRPr>
          </a:p>
        </p:txBody>
      </p:sp>
      <p:sp>
        <p:nvSpPr>
          <p:cNvPr id="10525" name="Google Shape;10525;p149"/>
          <p:cNvSpPr txBox="1"/>
          <p:nvPr/>
        </p:nvSpPr>
        <p:spPr>
          <a:xfrm>
            <a:off x="5481400" y="2571750"/>
            <a:ext cx="1081200" cy="484200"/>
          </a:xfrm>
          <a:prstGeom prst="rect">
            <a:avLst/>
          </a:prstGeom>
          <a:noFill/>
          <a:ln w="9525" cap="flat" cmpd="sng">
            <a:solidFill>
              <a:srgbClr val="000000"/>
            </a:solidFill>
            <a:prstDash val="dot"/>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i="1">
                <a:latin typeface="Nanum Gothic"/>
                <a:ea typeface="Nanum Gothic"/>
                <a:cs typeface="Nanum Gothic"/>
                <a:sym typeface="Nanum Gothic"/>
              </a:rPr>
              <a:t>SVM,LR etc</a:t>
            </a:r>
            <a:endParaRPr i="1">
              <a:latin typeface="Nanum Gothic"/>
              <a:ea typeface="Nanum Gothic"/>
              <a:cs typeface="Nanum Gothic"/>
              <a:sym typeface="Nanum Gothic"/>
            </a:endParaRPr>
          </a:p>
        </p:txBody>
      </p:sp>
      <p:sp>
        <p:nvSpPr>
          <p:cNvPr id="10526" name="Google Shape;10526;p149"/>
          <p:cNvSpPr txBox="1"/>
          <p:nvPr/>
        </p:nvSpPr>
        <p:spPr>
          <a:xfrm>
            <a:off x="633700" y="1892200"/>
            <a:ext cx="470700" cy="300300"/>
          </a:xfrm>
          <a:prstGeom prst="rect">
            <a:avLst/>
          </a:prstGeom>
          <a:noFill/>
          <a:ln w="9525" cap="flat" cmpd="sng">
            <a:solidFill>
              <a:srgbClr val="000000"/>
            </a:solidFill>
            <a:prstDash val="dot"/>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onsolas"/>
                <a:ea typeface="Consolas"/>
                <a:cs typeface="Consolas"/>
                <a:sym typeface="Consolas"/>
              </a:rPr>
              <a:t>η</a:t>
            </a:r>
            <a:endParaRPr>
              <a:latin typeface="Consolas"/>
              <a:ea typeface="Consolas"/>
              <a:cs typeface="Consolas"/>
              <a:sym typeface="Consolas"/>
            </a:endParaRPr>
          </a:p>
        </p:txBody>
      </p:sp>
      <p:sp>
        <p:nvSpPr>
          <p:cNvPr id="10527" name="Google Shape;10527;p149"/>
          <p:cNvSpPr txBox="1"/>
          <p:nvPr/>
        </p:nvSpPr>
        <p:spPr>
          <a:xfrm>
            <a:off x="3188900" y="3696525"/>
            <a:ext cx="1549200" cy="357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onsolas"/>
                <a:ea typeface="Consolas"/>
                <a:cs typeface="Consolas"/>
                <a:sym typeface="Consolas"/>
              </a:rPr>
              <a:t>Amount of Data</a:t>
            </a:r>
            <a:endParaRPr>
              <a:latin typeface="Consolas"/>
              <a:ea typeface="Consolas"/>
              <a:cs typeface="Consolas"/>
              <a:sym typeface="Consolas"/>
            </a:endParaRPr>
          </a:p>
        </p:txBody>
      </p:sp>
      <p:sp>
        <p:nvSpPr>
          <p:cNvPr id="10528" name="Google Shape;10528;p149"/>
          <p:cNvSpPr txBox="1"/>
          <p:nvPr/>
        </p:nvSpPr>
        <p:spPr>
          <a:xfrm>
            <a:off x="2852800" y="4290400"/>
            <a:ext cx="3033000" cy="50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Why does Deep learning work?</a:t>
            </a:r>
            <a:endParaRPr/>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Shape 10532"/>
        <p:cNvGrpSpPr/>
        <p:nvPr/>
      </p:nvGrpSpPr>
      <p:grpSpPr>
        <a:xfrm>
          <a:off x="0" y="0"/>
          <a:ext cx="0" cy="0"/>
          <a:chOff x="0" y="0"/>
          <a:chExt cx="0" cy="0"/>
        </a:xfrm>
      </p:grpSpPr>
      <p:sp>
        <p:nvSpPr>
          <p:cNvPr id="10533" name="Google Shape;10533;p150"/>
          <p:cNvSpPr/>
          <p:nvPr/>
        </p:nvSpPr>
        <p:spPr>
          <a:xfrm>
            <a:off x="4485958" y="899991"/>
            <a:ext cx="593100" cy="6117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chemeClr val="dk1"/>
                </a:solidFill>
              </a:rPr>
              <a:t>a</a:t>
            </a:r>
            <a:r>
              <a:rPr lang="en" sz="1100" baseline="30000">
                <a:solidFill>
                  <a:schemeClr val="dk1"/>
                </a:solidFill>
              </a:rPr>
              <a:t>[1]</a:t>
            </a:r>
            <a:r>
              <a:rPr lang="en" sz="1100" baseline="-25000">
                <a:solidFill>
                  <a:schemeClr val="dk1"/>
                </a:solidFill>
              </a:rPr>
              <a:t>1</a:t>
            </a:r>
            <a:endParaRPr sz="1200" baseline="-25000"/>
          </a:p>
        </p:txBody>
      </p:sp>
      <p:sp>
        <p:nvSpPr>
          <p:cNvPr id="10534" name="Google Shape;10534;p150"/>
          <p:cNvSpPr/>
          <p:nvPr/>
        </p:nvSpPr>
        <p:spPr>
          <a:xfrm>
            <a:off x="4485958" y="1790663"/>
            <a:ext cx="593100" cy="6117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chemeClr val="dk1"/>
                </a:solidFill>
              </a:rPr>
              <a:t>a</a:t>
            </a:r>
            <a:r>
              <a:rPr lang="en" sz="1100" baseline="30000">
                <a:solidFill>
                  <a:schemeClr val="dk1"/>
                </a:solidFill>
              </a:rPr>
              <a:t>[1]</a:t>
            </a:r>
            <a:r>
              <a:rPr lang="en" sz="1100" baseline="-25000">
                <a:solidFill>
                  <a:schemeClr val="dk1"/>
                </a:solidFill>
              </a:rPr>
              <a:t>2</a:t>
            </a:r>
            <a:endParaRPr sz="1600">
              <a:solidFill>
                <a:schemeClr val="dk1"/>
              </a:solidFill>
            </a:endParaRPr>
          </a:p>
        </p:txBody>
      </p:sp>
      <p:sp>
        <p:nvSpPr>
          <p:cNvPr id="10535" name="Google Shape;10535;p150"/>
          <p:cNvSpPr/>
          <p:nvPr/>
        </p:nvSpPr>
        <p:spPr>
          <a:xfrm>
            <a:off x="4485958" y="2681336"/>
            <a:ext cx="593100" cy="6117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chemeClr val="dk1"/>
                </a:solidFill>
              </a:rPr>
              <a:t>a</a:t>
            </a:r>
            <a:r>
              <a:rPr lang="en" sz="1100" baseline="30000">
                <a:solidFill>
                  <a:schemeClr val="dk1"/>
                </a:solidFill>
              </a:rPr>
              <a:t>[1]</a:t>
            </a:r>
            <a:r>
              <a:rPr lang="en" sz="1100" baseline="-25000">
                <a:solidFill>
                  <a:schemeClr val="dk1"/>
                </a:solidFill>
              </a:rPr>
              <a:t>3</a:t>
            </a:r>
            <a:endParaRPr sz="1600">
              <a:solidFill>
                <a:schemeClr val="dk1"/>
              </a:solidFill>
            </a:endParaRPr>
          </a:p>
        </p:txBody>
      </p:sp>
      <p:sp>
        <p:nvSpPr>
          <p:cNvPr id="10536" name="Google Shape;10536;p150"/>
          <p:cNvSpPr txBox="1"/>
          <p:nvPr/>
        </p:nvSpPr>
        <p:spPr>
          <a:xfrm>
            <a:off x="2892936" y="523808"/>
            <a:ext cx="818400" cy="3762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Input</a:t>
            </a:r>
            <a:endParaRPr sz="1200">
              <a:latin typeface="Consolas"/>
              <a:ea typeface="Consolas"/>
              <a:cs typeface="Consolas"/>
              <a:sym typeface="Consolas"/>
            </a:endParaRPr>
          </a:p>
        </p:txBody>
      </p:sp>
      <p:sp>
        <p:nvSpPr>
          <p:cNvPr id="10537" name="Google Shape;10537;p150"/>
          <p:cNvSpPr txBox="1"/>
          <p:nvPr/>
        </p:nvSpPr>
        <p:spPr>
          <a:xfrm>
            <a:off x="4346283" y="313350"/>
            <a:ext cx="818400" cy="3762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Hidden</a:t>
            </a:r>
            <a:endParaRPr sz="1200">
              <a:latin typeface="Consolas"/>
              <a:ea typeface="Consolas"/>
              <a:cs typeface="Consolas"/>
              <a:sym typeface="Consolas"/>
            </a:endParaRPr>
          </a:p>
        </p:txBody>
      </p:sp>
      <p:sp>
        <p:nvSpPr>
          <p:cNvPr id="10538" name="Google Shape;10538;p150"/>
          <p:cNvSpPr txBox="1"/>
          <p:nvPr/>
        </p:nvSpPr>
        <p:spPr>
          <a:xfrm>
            <a:off x="5799631" y="523808"/>
            <a:ext cx="818400" cy="3762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Output</a:t>
            </a:r>
            <a:endParaRPr sz="1200">
              <a:latin typeface="Consolas"/>
              <a:ea typeface="Consolas"/>
              <a:cs typeface="Consolas"/>
              <a:sym typeface="Consolas"/>
            </a:endParaRPr>
          </a:p>
        </p:txBody>
      </p:sp>
      <p:sp>
        <p:nvSpPr>
          <p:cNvPr id="10539" name="Google Shape;10539;p150"/>
          <p:cNvSpPr txBox="1"/>
          <p:nvPr/>
        </p:nvSpPr>
        <p:spPr>
          <a:xfrm>
            <a:off x="2486078" y="4362875"/>
            <a:ext cx="912600" cy="3762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onsolas"/>
                <a:ea typeface="Consolas"/>
                <a:cs typeface="Consolas"/>
                <a:sym typeface="Consolas"/>
              </a:rPr>
              <a:t>X = A</a:t>
            </a:r>
            <a:r>
              <a:rPr lang="en" baseline="30000">
                <a:latin typeface="Consolas"/>
                <a:ea typeface="Consolas"/>
                <a:cs typeface="Consolas"/>
                <a:sym typeface="Consolas"/>
              </a:rPr>
              <a:t>[0]</a:t>
            </a:r>
            <a:endParaRPr baseline="30000">
              <a:latin typeface="Consolas"/>
              <a:ea typeface="Consolas"/>
              <a:cs typeface="Consolas"/>
              <a:sym typeface="Consolas"/>
            </a:endParaRPr>
          </a:p>
        </p:txBody>
      </p:sp>
      <p:sp>
        <p:nvSpPr>
          <p:cNvPr id="10540" name="Google Shape;10540;p150"/>
          <p:cNvSpPr/>
          <p:nvPr/>
        </p:nvSpPr>
        <p:spPr>
          <a:xfrm>
            <a:off x="4485958" y="3572009"/>
            <a:ext cx="593100" cy="6117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chemeClr val="dk1"/>
                </a:solidFill>
              </a:rPr>
              <a:t>a</a:t>
            </a:r>
            <a:r>
              <a:rPr lang="en" sz="1100" baseline="30000">
                <a:solidFill>
                  <a:schemeClr val="dk1"/>
                </a:solidFill>
              </a:rPr>
              <a:t>[1]</a:t>
            </a:r>
            <a:r>
              <a:rPr lang="en" sz="1100" baseline="-25000">
                <a:solidFill>
                  <a:schemeClr val="dk1"/>
                </a:solidFill>
              </a:rPr>
              <a:t>4</a:t>
            </a:r>
            <a:endParaRPr sz="1600">
              <a:solidFill>
                <a:schemeClr val="dk1"/>
              </a:solidFill>
            </a:endParaRPr>
          </a:p>
        </p:txBody>
      </p:sp>
      <p:sp>
        <p:nvSpPr>
          <p:cNvPr id="10541" name="Google Shape;10541;p150"/>
          <p:cNvSpPr/>
          <p:nvPr/>
        </p:nvSpPr>
        <p:spPr>
          <a:xfrm>
            <a:off x="2900281" y="2255806"/>
            <a:ext cx="79500" cy="68400"/>
          </a:xfrm>
          <a:prstGeom prst="flowChartConnector">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2" name="Google Shape;10542;p150"/>
          <p:cNvSpPr/>
          <p:nvPr/>
        </p:nvSpPr>
        <p:spPr>
          <a:xfrm>
            <a:off x="2900281" y="2523294"/>
            <a:ext cx="79500" cy="68400"/>
          </a:xfrm>
          <a:prstGeom prst="flowChartConnector">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3" name="Google Shape;10543;p150"/>
          <p:cNvSpPr/>
          <p:nvPr/>
        </p:nvSpPr>
        <p:spPr>
          <a:xfrm>
            <a:off x="2900281" y="2790781"/>
            <a:ext cx="79500" cy="68400"/>
          </a:xfrm>
          <a:prstGeom prst="flowChartConnector">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4" name="Google Shape;10544;p150"/>
          <p:cNvSpPr/>
          <p:nvPr/>
        </p:nvSpPr>
        <p:spPr>
          <a:xfrm>
            <a:off x="5952022" y="2280801"/>
            <a:ext cx="538800" cy="557700"/>
          </a:xfrm>
          <a:prstGeom prst="ellipse">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chemeClr val="dk1"/>
                </a:solidFill>
              </a:rPr>
              <a:t>a</a:t>
            </a:r>
            <a:r>
              <a:rPr lang="en" sz="1100" baseline="30000">
                <a:solidFill>
                  <a:schemeClr val="dk1"/>
                </a:solidFill>
              </a:rPr>
              <a:t>[2]</a:t>
            </a:r>
            <a:endParaRPr sz="1600">
              <a:solidFill>
                <a:schemeClr val="dk1"/>
              </a:solidFill>
            </a:endParaRPr>
          </a:p>
        </p:txBody>
      </p:sp>
      <p:cxnSp>
        <p:nvCxnSpPr>
          <p:cNvPr id="10545" name="Google Shape;10545;p150"/>
          <p:cNvCxnSpPr>
            <a:stCxn id="10541" idx="6"/>
            <a:endCxn id="10533" idx="2"/>
          </p:cNvCxnSpPr>
          <p:nvPr/>
        </p:nvCxnSpPr>
        <p:spPr>
          <a:xfrm rot="10800000" flipH="1">
            <a:off x="2979781" y="1205806"/>
            <a:ext cx="1506300" cy="1084200"/>
          </a:xfrm>
          <a:prstGeom prst="straightConnector1">
            <a:avLst/>
          </a:prstGeom>
          <a:noFill/>
          <a:ln w="9525" cap="flat" cmpd="sng">
            <a:solidFill>
              <a:schemeClr val="dk2"/>
            </a:solidFill>
            <a:prstDash val="solid"/>
            <a:round/>
            <a:headEnd type="none" w="med" len="med"/>
            <a:tailEnd type="triangle" w="med" len="med"/>
          </a:ln>
        </p:spPr>
      </p:cxnSp>
      <p:cxnSp>
        <p:nvCxnSpPr>
          <p:cNvPr id="10546" name="Google Shape;10546;p150"/>
          <p:cNvCxnSpPr>
            <a:stCxn id="10542" idx="6"/>
            <a:endCxn id="10533" idx="2"/>
          </p:cNvCxnSpPr>
          <p:nvPr/>
        </p:nvCxnSpPr>
        <p:spPr>
          <a:xfrm rot="10800000" flipH="1">
            <a:off x="2979781" y="1205694"/>
            <a:ext cx="1506300" cy="1351800"/>
          </a:xfrm>
          <a:prstGeom prst="straightConnector1">
            <a:avLst/>
          </a:prstGeom>
          <a:noFill/>
          <a:ln w="9525" cap="flat" cmpd="sng">
            <a:solidFill>
              <a:schemeClr val="dk2"/>
            </a:solidFill>
            <a:prstDash val="solid"/>
            <a:round/>
            <a:headEnd type="none" w="med" len="med"/>
            <a:tailEnd type="triangle" w="med" len="med"/>
          </a:ln>
        </p:spPr>
      </p:cxnSp>
      <p:cxnSp>
        <p:nvCxnSpPr>
          <p:cNvPr id="10547" name="Google Shape;10547;p150"/>
          <p:cNvCxnSpPr>
            <a:stCxn id="10543" idx="6"/>
            <a:endCxn id="10533" idx="2"/>
          </p:cNvCxnSpPr>
          <p:nvPr/>
        </p:nvCxnSpPr>
        <p:spPr>
          <a:xfrm rot="10800000" flipH="1">
            <a:off x="2979781" y="1205881"/>
            <a:ext cx="1506300" cy="1619100"/>
          </a:xfrm>
          <a:prstGeom prst="straightConnector1">
            <a:avLst/>
          </a:prstGeom>
          <a:noFill/>
          <a:ln w="9525" cap="flat" cmpd="sng">
            <a:solidFill>
              <a:schemeClr val="dk2"/>
            </a:solidFill>
            <a:prstDash val="solid"/>
            <a:round/>
            <a:headEnd type="none" w="med" len="med"/>
            <a:tailEnd type="triangle" w="med" len="med"/>
          </a:ln>
        </p:spPr>
      </p:cxnSp>
      <p:cxnSp>
        <p:nvCxnSpPr>
          <p:cNvPr id="10548" name="Google Shape;10548;p150"/>
          <p:cNvCxnSpPr>
            <a:stCxn id="10541" idx="6"/>
            <a:endCxn id="10534" idx="2"/>
          </p:cNvCxnSpPr>
          <p:nvPr/>
        </p:nvCxnSpPr>
        <p:spPr>
          <a:xfrm rot="10800000" flipH="1">
            <a:off x="2979781" y="2096506"/>
            <a:ext cx="1506300" cy="193500"/>
          </a:xfrm>
          <a:prstGeom prst="straightConnector1">
            <a:avLst/>
          </a:prstGeom>
          <a:noFill/>
          <a:ln w="9525" cap="flat" cmpd="sng">
            <a:solidFill>
              <a:schemeClr val="dk2"/>
            </a:solidFill>
            <a:prstDash val="solid"/>
            <a:round/>
            <a:headEnd type="none" w="med" len="med"/>
            <a:tailEnd type="triangle" w="med" len="med"/>
          </a:ln>
        </p:spPr>
      </p:cxnSp>
      <p:cxnSp>
        <p:nvCxnSpPr>
          <p:cNvPr id="10549" name="Google Shape;10549;p150"/>
          <p:cNvCxnSpPr>
            <a:stCxn id="10541" idx="6"/>
            <a:endCxn id="10535" idx="2"/>
          </p:cNvCxnSpPr>
          <p:nvPr/>
        </p:nvCxnSpPr>
        <p:spPr>
          <a:xfrm>
            <a:off x="2979781" y="2290006"/>
            <a:ext cx="1506300" cy="697200"/>
          </a:xfrm>
          <a:prstGeom prst="straightConnector1">
            <a:avLst/>
          </a:prstGeom>
          <a:noFill/>
          <a:ln w="9525" cap="flat" cmpd="sng">
            <a:solidFill>
              <a:schemeClr val="dk2"/>
            </a:solidFill>
            <a:prstDash val="solid"/>
            <a:round/>
            <a:headEnd type="none" w="med" len="med"/>
            <a:tailEnd type="triangle" w="med" len="med"/>
          </a:ln>
        </p:spPr>
      </p:cxnSp>
      <p:cxnSp>
        <p:nvCxnSpPr>
          <p:cNvPr id="10550" name="Google Shape;10550;p150"/>
          <p:cNvCxnSpPr>
            <a:stCxn id="10541" idx="5"/>
            <a:endCxn id="10540" idx="2"/>
          </p:cNvCxnSpPr>
          <p:nvPr/>
        </p:nvCxnSpPr>
        <p:spPr>
          <a:xfrm>
            <a:off x="2968138" y="2314189"/>
            <a:ext cx="1517700" cy="1563600"/>
          </a:xfrm>
          <a:prstGeom prst="straightConnector1">
            <a:avLst/>
          </a:prstGeom>
          <a:noFill/>
          <a:ln w="9525" cap="flat" cmpd="sng">
            <a:solidFill>
              <a:schemeClr val="dk2"/>
            </a:solidFill>
            <a:prstDash val="solid"/>
            <a:round/>
            <a:headEnd type="none" w="med" len="med"/>
            <a:tailEnd type="triangle" w="med" len="med"/>
          </a:ln>
        </p:spPr>
      </p:cxnSp>
      <p:cxnSp>
        <p:nvCxnSpPr>
          <p:cNvPr id="10551" name="Google Shape;10551;p150"/>
          <p:cNvCxnSpPr>
            <a:stCxn id="10542" idx="6"/>
            <a:endCxn id="10534" idx="2"/>
          </p:cNvCxnSpPr>
          <p:nvPr/>
        </p:nvCxnSpPr>
        <p:spPr>
          <a:xfrm rot="10800000" flipH="1">
            <a:off x="2979781" y="2096394"/>
            <a:ext cx="1506300" cy="461100"/>
          </a:xfrm>
          <a:prstGeom prst="straightConnector1">
            <a:avLst/>
          </a:prstGeom>
          <a:noFill/>
          <a:ln w="9525" cap="flat" cmpd="sng">
            <a:solidFill>
              <a:schemeClr val="dk2"/>
            </a:solidFill>
            <a:prstDash val="solid"/>
            <a:round/>
            <a:headEnd type="none" w="med" len="med"/>
            <a:tailEnd type="triangle" w="med" len="med"/>
          </a:ln>
        </p:spPr>
      </p:cxnSp>
      <p:cxnSp>
        <p:nvCxnSpPr>
          <p:cNvPr id="10552" name="Google Shape;10552;p150"/>
          <p:cNvCxnSpPr>
            <a:stCxn id="10542" idx="6"/>
            <a:endCxn id="10535" idx="2"/>
          </p:cNvCxnSpPr>
          <p:nvPr/>
        </p:nvCxnSpPr>
        <p:spPr>
          <a:xfrm>
            <a:off x="2979781" y="2557494"/>
            <a:ext cx="1506300" cy="429600"/>
          </a:xfrm>
          <a:prstGeom prst="straightConnector1">
            <a:avLst/>
          </a:prstGeom>
          <a:noFill/>
          <a:ln w="9525" cap="flat" cmpd="sng">
            <a:solidFill>
              <a:schemeClr val="dk2"/>
            </a:solidFill>
            <a:prstDash val="solid"/>
            <a:round/>
            <a:headEnd type="none" w="med" len="med"/>
            <a:tailEnd type="triangle" w="med" len="med"/>
          </a:ln>
        </p:spPr>
      </p:cxnSp>
      <p:cxnSp>
        <p:nvCxnSpPr>
          <p:cNvPr id="10553" name="Google Shape;10553;p150"/>
          <p:cNvCxnSpPr>
            <a:stCxn id="10542" idx="6"/>
            <a:endCxn id="10540" idx="2"/>
          </p:cNvCxnSpPr>
          <p:nvPr/>
        </p:nvCxnSpPr>
        <p:spPr>
          <a:xfrm>
            <a:off x="2979781" y="2557494"/>
            <a:ext cx="1506300" cy="1320300"/>
          </a:xfrm>
          <a:prstGeom prst="straightConnector1">
            <a:avLst/>
          </a:prstGeom>
          <a:noFill/>
          <a:ln w="9525" cap="flat" cmpd="sng">
            <a:solidFill>
              <a:schemeClr val="dk2"/>
            </a:solidFill>
            <a:prstDash val="solid"/>
            <a:round/>
            <a:headEnd type="none" w="med" len="med"/>
            <a:tailEnd type="triangle" w="med" len="med"/>
          </a:ln>
        </p:spPr>
      </p:cxnSp>
      <p:cxnSp>
        <p:nvCxnSpPr>
          <p:cNvPr id="10554" name="Google Shape;10554;p150"/>
          <p:cNvCxnSpPr>
            <a:stCxn id="10543" idx="6"/>
            <a:endCxn id="10534" idx="2"/>
          </p:cNvCxnSpPr>
          <p:nvPr/>
        </p:nvCxnSpPr>
        <p:spPr>
          <a:xfrm rot="10800000" flipH="1">
            <a:off x="2979781" y="2096581"/>
            <a:ext cx="1506300" cy="728400"/>
          </a:xfrm>
          <a:prstGeom prst="straightConnector1">
            <a:avLst/>
          </a:prstGeom>
          <a:noFill/>
          <a:ln w="9525" cap="flat" cmpd="sng">
            <a:solidFill>
              <a:schemeClr val="dk2"/>
            </a:solidFill>
            <a:prstDash val="solid"/>
            <a:round/>
            <a:headEnd type="none" w="med" len="med"/>
            <a:tailEnd type="triangle" w="med" len="med"/>
          </a:ln>
        </p:spPr>
      </p:cxnSp>
      <p:cxnSp>
        <p:nvCxnSpPr>
          <p:cNvPr id="10555" name="Google Shape;10555;p150"/>
          <p:cNvCxnSpPr>
            <a:stCxn id="10543" idx="6"/>
            <a:endCxn id="10535" idx="2"/>
          </p:cNvCxnSpPr>
          <p:nvPr/>
        </p:nvCxnSpPr>
        <p:spPr>
          <a:xfrm>
            <a:off x="2979781" y="2824981"/>
            <a:ext cx="1506300" cy="162300"/>
          </a:xfrm>
          <a:prstGeom prst="straightConnector1">
            <a:avLst/>
          </a:prstGeom>
          <a:noFill/>
          <a:ln w="9525" cap="flat" cmpd="sng">
            <a:solidFill>
              <a:schemeClr val="dk2"/>
            </a:solidFill>
            <a:prstDash val="solid"/>
            <a:round/>
            <a:headEnd type="none" w="med" len="med"/>
            <a:tailEnd type="triangle" w="med" len="med"/>
          </a:ln>
        </p:spPr>
      </p:cxnSp>
      <p:cxnSp>
        <p:nvCxnSpPr>
          <p:cNvPr id="10556" name="Google Shape;10556;p150"/>
          <p:cNvCxnSpPr>
            <a:stCxn id="10543" idx="6"/>
            <a:endCxn id="10540" idx="2"/>
          </p:cNvCxnSpPr>
          <p:nvPr/>
        </p:nvCxnSpPr>
        <p:spPr>
          <a:xfrm>
            <a:off x="2979781" y="2824981"/>
            <a:ext cx="1506300" cy="1053000"/>
          </a:xfrm>
          <a:prstGeom prst="straightConnector1">
            <a:avLst/>
          </a:prstGeom>
          <a:noFill/>
          <a:ln w="9525" cap="flat" cmpd="sng">
            <a:solidFill>
              <a:schemeClr val="dk2"/>
            </a:solidFill>
            <a:prstDash val="solid"/>
            <a:round/>
            <a:headEnd type="none" w="med" len="med"/>
            <a:tailEnd type="triangle" w="med" len="med"/>
          </a:ln>
        </p:spPr>
      </p:cxnSp>
      <p:cxnSp>
        <p:nvCxnSpPr>
          <p:cNvPr id="10557" name="Google Shape;10557;p150"/>
          <p:cNvCxnSpPr>
            <a:stCxn id="10544" idx="6"/>
            <a:endCxn id="10558" idx="1"/>
          </p:cNvCxnSpPr>
          <p:nvPr/>
        </p:nvCxnSpPr>
        <p:spPr>
          <a:xfrm rot="10800000" flipH="1">
            <a:off x="6490822" y="2557551"/>
            <a:ext cx="683700" cy="2100"/>
          </a:xfrm>
          <a:prstGeom prst="straightConnector1">
            <a:avLst/>
          </a:prstGeom>
          <a:noFill/>
          <a:ln w="19050" cap="flat" cmpd="sng">
            <a:solidFill>
              <a:schemeClr val="dk2"/>
            </a:solidFill>
            <a:prstDash val="solid"/>
            <a:round/>
            <a:headEnd type="none" w="med" len="med"/>
            <a:tailEnd type="triangle" w="med" len="med"/>
          </a:ln>
        </p:spPr>
      </p:cxnSp>
      <p:sp>
        <p:nvSpPr>
          <p:cNvPr id="10559" name="Google Shape;10559;p150"/>
          <p:cNvSpPr txBox="1"/>
          <p:nvPr/>
        </p:nvSpPr>
        <p:spPr>
          <a:xfrm>
            <a:off x="4217647" y="4362875"/>
            <a:ext cx="912600" cy="3762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onsolas"/>
                <a:ea typeface="Consolas"/>
                <a:cs typeface="Consolas"/>
                <a:sym typeface="Consolas"/>
              </a:rPr>
              <a:t>A</a:t>
            </a:r>
            <a:r>
              <a:rPr lang="en" baseline="30000">
                <a:latin typeface="Consolas"/>
                <a:ea typeface="Consolas"/>
                <a:cs typeface="Consolas"/>
                <a:sym typeface="Consolas"/>
              </a:rPr>
              <a:t>[1]</a:t>
            </a:r>
            <a:endParaRPr baseline="30000">
              <a:latin typeface="Consolas"/>
              <a:ea typeface="Consolas"/>
              <a:cs typeface="Consolas"/>
              <a:sym typeface="Consolas"/>
            </a:endParaRPr>
          </a:p>
        </p:txBody>
      </p:sp>
      <p:sp>
        <p:nvSpPr>
          <p:cNvPr id="10560" name="Google Shape;10560;p150"/>
          <p:cNvSpPr txBox="1"/>
          <p:nvPr/>
        </p:nvSpPr>
        <p:spPr>
          <a:xfrm>
            <a:off x="6076972" y="4362875"/>
            <a:ext cx="912600" cy="3762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onsolas"/>
                <a:ea typeface="Consolas"/>
                <a:cs typeface="Consolas"/>
                <a:sym typeface="Consolas"/>
              </a:rPr>
              <a:t>A</a:t>
            </a:r>
            <a:r>
              <a:rPr lang="en" baseline="30000">
                <a:latin typeface="Consolas"/>
                <a:ea typeface="Consolas"/>
                <a:cs typeface="Consolas"/>
                <a:sym typeface="Consolas"/>
              </a:rPr>
              <a:t>[2]</a:t>
            </a:r>
            <a:endParaRPr baseline="30000">
              <a:latin typeface="Consolas"/>
              <a:ea typeface="Consolas"/>
              <a:cs typeface="Consolas"/>
              <a:sym typeface="Consolas"/>
            </a:endParaRPr>
          </a:p>
        </p:txBody>
      </p:sp>
      <p:sp>
        <p:nvSpPr>
          <p:cNvPr id="10561" name="Google Shape;10561;p150"/>
          <p:cNvSpPr/>
          <p:nvPr/>
        </p:nvSpPr>
        <p:spPr>
          <a:xfrm>
            <a:off x="2795108" y="1609101"/>
            <a:ext cx="347100" cy="1971000"/>
          </a:xfrm>
          <a:prstGeom prst="leftBracket">
            <a:avLst>
              <a:gd name="adj" fmla="val 8333"/>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2" name="Google Shape;10562;p150"/>
          <p:cNvSpPr txBox="1"/>
          <p:nvPr/>
        </p:nvSpPr>
        <p:spPr>
          <a:xfrm>
            <a:off x="2280100" y="2371550"/>
            <a:ext cx="452100" cy="3762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latin typeface="Consolas"/>
                <a:ea typeface="Consolas"/>
                <a:cs typeface="Consolas"/>
                <a:sym typeface="Consolas"/>
              </a:rPr>
              <a:t>X</a:t>
            </a:r>
            <a:endParaRPr sz="1200" b="1">
              <a:latin typeface="Consolas"/>
              <a:ea typeface="Consolas"/>
              <a:cs typeface="Consolas"/>
              <a:sym typeface="Consolas"/>
            </a:endParaRPr>
          </a:p>
        </p:txBody>
      </p:sp>
      <p:cxnSp>
        <p:nvCxnSpPr>
          <p:cNvPr id="10563" name="Google Shape;10563;p150"/>
          <p:cNvCxnSpPr>
            <a:stCxn id="10540" idx="6"/>
            <a:endCxn id="10544" idx="2"/>
          </p:cNvCxnSpPr>
          <p:nvPr/>
        </p:nvCxnSpPr>
        <p:spPr>
          <a:xfrm rot="10800000" flipH="1">
            <a:off x="5079058" y="2559659"/>
            <a:ext cx="873000" cy="1318200"/>
          </a:xfrm>
          <a:prstGeom prst="straightConnector1">
            <a:avLst/>
          </a:prstGeom>
          <a:noFill/>
          <a:ln w="9525" cap="flat" cmpd="sng">
            <a:solidFill>
              <a:schemeClr val="dk2"/>
            </a:solidFill>
            <a:prstDash val="solid"/>
            <a:round/>
            <a:headEnd type="none" w="med" len="med"/>
            <a:tailEnd type="triangle" w="med" len="med"/>
          </a:ln>
        </p:spPr>
      </p:cxnSp>
      <p:cxnSp>
        <p:nvCxnSpPr>
          <p:cNvPr id="10564" name="Google Shape;10564;p150"/>
          <p:cNvCxnSpPr>
            <a:stCxn id="10535" idx="6"/>
            <a:endCxn id="10544" idx="2"/>
          </p:cNvCxnSpPr>
          <p:nvPr/>
        </p:nvCxnSpPr>
        <p:spPr>
          <a:xfrm rot="10800000" flipH="1">
            <a:off x="5079058" y="2559686"/>
            <a:ext cx="873000" cy="427500"/>
          </a:xfrm>
          <a:prstGeom prst="straightConnector1">
            <a:avLst/>
          </a:prstGeom>
          <a:noFill/>
          <a:ln w="9525" cap="flat" cmpd="sng">
            <a:solidFill>
              <a:schemeClr val="dk2"/>
            </a:solidFill>
            <a:prstDash val="solid"/>
            <a:round/>
            <a:headEnd type="none" w="med" len="med"/>
            <a:tailEnd type="triangle" w="med" len="med"/>
          </a:ln>
        </p:spPr>
      </p:cxnSp>
      <p:cxnSp>
        <p:nvCxnSpPr>
          <p:cNvPr id="10565" name="Google Shape;10565;p150"/>
          <p:cNvCxnSpPr>
            <a:stCxn id="10534" idx="6"/>
            <a:endCxn id="10544" idx="2"/>
          </p:cNvCxnSpPr>
          <p:nvPr/>
        </p:nvCxnSpPr>
        <p:spPr>
          <a:xfrm>
            <a:off x="5079058" y="2096513"/>
            <a:ext cx="873000" cy="463200"/>
          </a:xfrm>
          <a:prstGeom prst="straightConnector1">
            <a:avLst/>
          </a:prstGeom>
          <a:noFill/>
          <a:ln w="9525" cap="flat" cmpd="sng">
            <a:solidFill>
              <a:schemeClr val="dk2"/>
            </a:solidFill>
            <a:prstDash val="solid"/>
            <a:round/>
            <a:headEnd type="none" w="med" len="med"/>
            <a:tailEnd type="triangle" w="med" len="med"/>
          </a:ln>
        </p:spPr>
      </p:cxnSp>
      <p:cxnSp>
        <p:nvCxnSpPr>
          <p:cNvPr id="10566" name="Google Shape;10566;p150"/>
          <p:cNvCxnSpPr>
            <a:stCxn id="10533" idx="6"/>
            <a:endCxn id="10544" idx="2"/>
          </p:cNvCxnSpPr>
          <p:nvPr/>
        </p:nvCxnSpPr>
        <p:spPr>
          <a:xfrm>
            <a:off x="5079058" y="1205841"/>
            <a:ext cx="873000" cy="1353900"/>
          </a:xfrm>
          <a:prstGeom prst="straightConnector1">
            <a:avLst/>
          </a:prstGeom>
          <a:noFill/>
          <a:ln w="9525" cap="flat" cmpd="sng">
            <a:solidFill>
              <a:schemeClr val="dk2"/>
            </a:solidFill>
            <a:prstDash val="solid"/>
            <a:round/>
            <a:headEnd type="none" w="med" len="med"/>
            <a:tailEnd type="triangle" w="med" len="med"/>
          </a:ln>
        </p:spPr>
      </p:cxnSp>
      <p:sp>
        <p:nvSpPr>
          <p:cNvPr id="10558" name="Google Shape;10558;p150"/>
          <p:cNvSpPr txBox="1"/>
          <p:nvPr/>
        </p:nvSpPr>
        <p:spPr>
          <a:xfrm>
            <a:off x="7174525" y="2369400"/>
            <a:ext cx="452100" cy="3762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1100" b="1">
                <a:latin typeface="Consolas"/>
                <a:ea typeface="Consolas"/>
                <a:cs typeface="Consolas"/>
                <a:sym typeface="Consolas"/>
              </a:rPr>
              <a:t>Ŷ</a:t>
            </a:r>
            <a:endParaRPr sz="1200" b="1">
              <a:latin typeface="Consolas"/>
              <a:ea typeface="Consolas"/>
              <a:cs typeface="Consolas"/>
              <a:sym typeface="Consolas"/>
            </a:endParaRPr>
          </a:p>
        </p:txBody>
      </p:sp>
      <p:sp>
        <p:nvSpPr>
          <p:cNvPr id="10567" name="Google Shape;10567;p150"/>
          <p:cNvSpPr txBox="1"/>
          <p:nvPr/>
        </p:nvSpPr>
        <p:spPr>
          <a:xfrm rot="-5400000">
            <a:off x="180150" y="2162700"/>
            <a:ext cx="3033000" cy="50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One hidden layer neural network</a:t>
            </a:r>
            <a:endParaRPr/>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Shape 10571"/>
        <p:cNvGrpSpPr/>
        <p:nvPr/>
      </p:nvGrpSpPr>
      <p:grpSpPr>
        <a:xfrm>
          <a:off x="0" y="0"/>
          <a:ext cx="0" cy="0"/>
          <a:chOff x="0" y="0"/>
          <a:chExt cx="0" cy="0"/>
        </a:xfrm>
      </p:grpSpPr>
      <p:sp>
        <p:nvSpPr>
          <p:cNvPr id="10572" name="Google Shape;10572;p151"/>
          <p:cNvSpPr/>
          <p:nvPr/>
        </p:nvSpPr>
        <p:spPr>
          <a:xfrm>
            <a:off x="3876358" y="419063"/>
            <a:ext cx="593100" cy="6117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chemeClr val="dk1"/>
                </a:solidFill>
              </a:rPr>
              <a:t>a</a:t>
            </a:r>
            <a:r>
              <a:rPr lang="en" sz="1100" baseline="30000">
                <a:solidFill>
                  <a:schemeClr val="dk1"/>
                </a:solidFill>
              </a:rPr>
              <a:t>[1]</a:t>
            </a:r>
            <a:r>
              <a:rPr lang="en" sz="1100" baseline="-25000">
                <a:solidFill>
                  <a:schemeClr val="dk1"/>
                </a:solidFill>
              </a:rPr>
              <a:t>1</a:t>
            </a:r>
            <a:endParaRPr sz="1600">
              <a:solidFill>
                <a:schemeClr val="dk1"/>
              </a:solidFill>
            </a:endParaRPr>
          </a:p>
        </p:txBody>
      </p:sp>
      <p:sp>
        <p:nvSpPr>
          <p:cNvPr id="10573" name="Google Shape;10573;p151"/>
          <p:cNvSpPr/>
          <p:nvPr/>
        </p:nvSpPr>
        <p:spPr>
          <a:xfrm>
            <a:off x="3876358" y="1374011"/>
            <a:ext cx="593100" cy="6117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chemeClr val="dk1"/>
                </a:solidFill>
              </a:rPr>
              <a:t>a</a:t>
            </a:r>
            <a:r>
              <a:rPr lang="en" sz="1100" baseline="30000">
                <a:solidFill>
                  <a:schemeClr val="dk1"/>
                </a:solidFill>
              </a:rPr>
              <a:t>[1]</a:t>
            </a:r>
            <a:r>
              <a:rPr lang="en" sz="1100" baseline="-25000">
                <a:solidFill>
                  <a:schemeClr val="dk1"/>
                </a:solidFill>
              </a:rPr>
              <a:t>2</a:t>
            </a:r>
            <a:endParaRPr sz="1600">
              <a:solidFill>
                <a:schemeClr val="dk1"/>
              </a:solidFill>
            </a:endParaRPr>
          </a:p>
        </p:txBody>
      </p:sp>
      <p:sp>
        <p:nvSpPr>
          <p:cNvPr id="10574" name="Google Shape;10574;p151"/>
          <p:cNvSpPr txBox="1"/>
          <p:nvPr/>
        </p:nvSpPr>
        <p:spPr>
          <a:xfrm>
            <a:off x="2280176" y="536825"/>
            <a:ext cx="5388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onsolas"/>
                <a:ea typeface="Consolas"/>
                <a:cs typeface="Consolas"/>
                <a:sym typeface="Consolas"/>
              </a:rPr>
              <a:t>x</a:t>
            </a:r>
            <a:r>
              <a:rPr lang="en" baseline="-25000">
                <a:latin typeface="Consolas"/>
                <a:ea typeface="Consolas"/>
                <a:cs typeface="Consolas"/>
                <a:sym typeface="Consolas"/>
              </a:rPr>
              <a:t>[1]</a:t>
            </a:r>
            <a:endParaRPr baseline="-25000">
              <a:latin typeface="Consolas"/>
              <a:ea typeface="Consolas"/>
              <a:cs typeface="Consolas"/>
              <a:sym typeface="Consolas"/>
            </a:endParaRPr>
          </a:p>
        </p:txBody>
      </p:sp>
      <p:sp>
        <p:nvSpPr>
          <p:cNvPr id="10575" name="Google Shape;10575;p151"/>
          <p:cNvSpPr/>
          <p:nvPr/>
        </p:nvSpPr>
        <p:spPr>
          <a:xfrm>
            <a:off x="5206047" y="921301"/>
            <a:ext cx="538800" cy="557700"/>
          </a:xfrm>
          <a:prstGeom prst="ellipse">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chemeClr val="dk1"/>
                </a:solidFill>
              </a:rPr>
              <a:t>a</a:t>
            </a:r>
            <a:r>
              <a:rPr lang="en" sz="1100" baseline="30000">
                <a:solidFill>
                  <a:schemeClr val="dk1"/>
                </a:solidFill>
              </a:rPr>
              <a:t>[2]</a:t>
            </a:r>
            <a:endParaRPr sz="1600">
              <a:solidFill>
                <a:schemeClr val="dk1"/>
              </a:solidFill>
            </a:endParaRPr>
          </a:p>
        </p:txBody>
      </p:sp>
      <p:cxnSp>
        <p:nvCxnSpPr>
          <p:cNvPr id="10576" name="Google Shape;10576;p151"/>
          <p:cNvCxnSpPr>
            <a:stCxn id="10575" idx="6"/>
            <a:endCxn id="10577" idx="1"/>
          </p:cNvCxnSpPr>
          <p:nvPr/>
        </p:nvCxnSpPr>
        <p:spPr>
          <a:xfrm>
            <a:off x="5744847" y="1200151"/>
            <a:ext cx="501900" cy="0"/>
          </a:xfrm>
          <a:prstGeom prst="straightConnector1">
            <a:avLst/>
          </a:prstGeom>
          <a:noFill/>
          <a:ln w="9525" cap="flat" cmpd="sng">
            <a:solidFill>
              <a:schemeClr val="dk2"/>
            </a:solidFill>
            <a:prstDash val="solid"/>
            <a:round/>
            <a:headEnd type="none" w="med" len="med"/>
            <a:tailEnd type="triangle" w="med" len="med"/>
          </a:ln>
        </p:spPr>
      </p:cxnSp>
      <p:cxnSp>
        <p:nvCxnSpPr>
          <p:cNvPr id="10578" name="Google Shape;10578;p151"/>
          <p:cNvCxnSpPr>
            <a:stCxn id="10573" idx="6"/>
            <a:endCxn id="10575" idx="2"/>
          </p:cNvCxnSpPr>
          <p:nvPr/>
        </p:nvCxnSpPr>
        <p:spPr>
          <a:xfrm rot="10800000" flipH="1">
            <a:off x="4469458" y="1200161"/>
            <a:ext cx="736500" cy="479700"/>
          </a:xfrm>
          <a:prstGeom prst="straightConnector1">
            <a:avLst/>
          </a:prstGeom>
          <a:noFill/>
          <a:ln w="9525" cap="flat" cmpd="sng">
            <a:solidFill>
              <a:schemeClr val="dk2"/>
            </a:solidFill>
            <a:prstDash val="solid"/>
            <a:round/>
            <a:headEnd type="none" w="med" len="med"/>
            <a:tailEnd type="triangle" w="med" len="med"/>
          </a:ln>
        </p:spPr>
      </p:cxnSp>
      <p:cxnSp>
        <p:nvCxnSpPr>
          <p:cNvPr id="10579" name="Google Shape;10579;p151"/>
          <p:cNvCxnSpPr>
            <a:stCxn id="10572" idx="6"/>
            <a:endCxn id="10575" idx="2"/>
          </p:cNvCxnSpPr>
          <p:nvPr/>
        </p:nvCxnSpPr>
        <p:spPr>
          <a:xfrm>
            <a:off x="4469458" y="724913"/>
            <a:ext cx="736500" cy="475200"/>
          </a:xfrm>
          <a:prstGeom prst="straightConnector1">
            <a:avLst/>
          </a:prstGeom>
          <a:noFill/>
          <a:ln w="9525" cap="flat" cmpd="sng">
            <a:solidFill>
              <a:schemeClr val="dk2"/>
            </a:solidFill>
            <a:prstDash val="solid"/>
            <a:round/>
            <a:headEnd type="none" w="med" len="med"/>
            <a:tailEnd type="triangle" w="med" len="med"/>
          </a:ln>
        </p:spPr>
      </p:cxnSp>
      <p:sp>
        <p:nvSpPr>
          <p:cNvPr id="10580" name="Google Shape;10580;p151"/>
          <p:cNvSpPr txBox="1"/>
          <p:nvPr/>
        </p:nvSpPr>
        <p:spPr>
          <a:xfrm>
            <a:off x="2280176" y="1491750"/>
            <a:ext cx="5388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onsolas"/>
                <a:ea typeface="Consolas"/>
                <a:cs typeface="Consolas"/>
                <a:sym typeface="Consolas"/>
              </a:rPr>
              <a:t>x</a:t>
            </a:r>
            <a:r>
              <a:rPr lang="en" baseline="-25000">
                <a:latin typeface="Consolas"/>
                <a:ea typeface="Consolas"/>
                <a:cs typeface="Consolas"/>
                <a:sym typeface="Consolas"/>
              </a:rPr>
              <a:t>[2]</a:t>
            </a:r>
            <a:endParaRPr baseline="-25000">
              <a:latin typeface="Consolas"/>
              <a:ea typeface="Consolas"/>
              <a:cs typeface="Consolas"/>
              <a:sym typeface="Consolas"/>
            </a:endParaRPr>
          </a:p>
        </p:txBody>
      </p:sp>
      <p:cxnSp>
        <p:nvCxnSpPr>
          <p:cNvPr id="10581" name="Google Shape;10581;p151"/>
          <p:cNvCxnSpPr>
            <a:stCxn id="10574" idx="3"/>
            <a:endCxn id="10572" idx="2"/>
          </p:cNvCxnSpPr>
          <p:nvPr/>
        </p:nvCxnSpPr>
        <p:spPr>
          <a:xfrm>
            <a:off x="2818976" y="724925"/>
            <a:ext cx="1057500" cy="0"/>
          </a:xfrm>
          <a:prstGeom prst="straightConnector1">
            <a:avLst/>
          </a:prstGeom>
          <a:noFill/>
          <a:ln w="9525" cap="flat" cmpd="sng">
            <a:solidFill>
              <a:schemeClr val="dk2"/>
            </a:solidFill>
            <a:prstDash val="solid"/>
            <a:round/>
            <a:headEnd type="none" w="med" len="med"/>
            <a:tailEnd type="triangle" w="med" len="med"/>
          </a:ln>
        </p:spPr>
      </p:cxnSp>
      <p:cxnSp>
        <p:nvCxnSpPr>
          <p:cNvPr id="10582" name="Google Shape;10582;p151"/>
          <p:cNvCxnSpPr>
            <a:stCxn id="10580" idx="3"/>
            <a:endCxn id="10573" idx="2"/>
          </p:cNvCxnSpPr>
          <p:nvPr/>
        </p:nvCxnSpPr>
        <p:spPr>
          <a:xfrm>
            <a:off x="2818976" y="1679850"/>
            <a:ext cx="1057500" cy="0"/>
          </a:xfrm>
          <a:prstGeom prst="straightConnector1">
            <a:avLst/>
          </a:prstGeom>
          <a:noFill/>
          <a:ln w="9525" cap="flat" cmpd="sng">
            <a:solidFill>
              <a:schemeClr val="dk2"/>
            </a:solidFill>
            <a:prstDash val="solid"/>
            <a:round/>
            <a:headEnd type="none" w="med" len="med"/>
            <a:tailEnd type="triangle" w="med" len="med"/>
          </a:ln>
        </p:spPr>
      </p:cxnSp>
      <p:cxnSp>
        <p:nvCxnSpPr>
          <p:cNvPr id="10583" name="Google Shape;10583;p151"/>
          <p:cNvCxnSpPr>
            <a:stCxn id="10574" idx="3"/>
            <a:endCxn id="10573" idx="2"/>
          </p:cNvCxnSpPr>
          <p:nvPr/>
        </p:nvCxnSpPr>
        <p:spPr>
          <a:xfrm>
            <a:off x="2818976" y="724925"/>
            <a:ext cx="1057500" cy="954900"/>
          </a:xfrm>
          <a:prstGeom prst="straightConnector1">
            <a:avLst/>
          </a:prstGeom>
          <a:noFill/>
          <a:ln w="9525" cap="flat" cmpd="sng">
            <a:solidFill>
              <a:schemeClr val="dk2"/>
            </a:solidFill>
            <a:prstDash val="solid"/>
            <a:round/>
            <a:headEnd type="none" w="med" len="med"/>
            <a:tailEnd type="triangle" w="med" len="med"/>
          </a:ln>
        </p:spPr>
      </p:cxnSp>
      <p:cxnSp>
        <p:nvCxnSpPr>
          <p:cNvPr id="10584" name="Google Shape;10584;p151"/>
          <p:cNvCxnSpPr>
            <a:stCxn id="10580" idx="3"/>
            <a:endCxn id="10572" idx="2"/>
          </p:cNvCxnSpPr>
          <p:nvPr/>
        </p:nvCxnSpPr>
        <p:spPr>
          <a:xfrm rot="10800000" flipH="1">
            <a:off x="2818976" y="724950"/>
            <a:ext cx="1057500" cy="954900"/>
          </a:xfrm>
          <a:prstGeom prst="straightConnector1">
            <a:avLst/>
          </a:prstGeom>
          <a:noFill/>
          <a:ln w="9525" cap="flat" cmpd="sng">
            <a:solidFill>
              <a:schemeClr val="dk2"/>
            </a:solidFill>
            <a:prstDash val="solid"/>
            <a:round/>
            <a:headEnd type="none" w="med" len="med"/>
            <a:tailEnd type="triangle" w="med" len="med"/>
          </a:ln>
        </p:spPr>
      </p:cxnSp>
      <p:grpSp>
        <p:nvGrpSpPr>
          <p:cNvPr id="10585" name="Google Shape;10585;p151"/>
          <p:cNvGrpSpPr/>
          <p:nvPr/>
        </p:nvGrpSpPr>
        <p:grpSpPr>
          <a:xfrm>
            <a:off x="1283000" y="2571753"/>
            <a:ext cx="6225127" cy="1733100"/>
            <a:chOff x="1283000" y="2571753"/>
            <a:chExt cx="6225127" cy="1733100"/>
          </a:xfrm>
        </p:grpSpPr>
        <p:sp>
          <p:nvSpPr>
            <p:cNvPr id="10586" name="Google Shape;10586;p151"/>
            <p:cNvSpPr/>
            <p:nvPr/>
          </p:nvSpPr>
          <p:spPr>
            <a:xfrm>
              <a:off x="2185252" y="25717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10587" name="Google Shape;10587;p151"/>
            <p:cNvSpPr/>
            <p:nvPr/>
          </p:nvSpPr>
          <p:spPr>
            <a:xfrm>
              <a:off x="2185252" y="320070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10588" name="Google Shape;10588;p151"/>
            <p:cNvSpPr/>
            <p:nvPr/>
          </p:nvSpPr>
          <p:spPr>
            <a:xfrm>
              <a:off x="2186602" y="38296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10589" name="Google Shape;10589;p151"/>
            <p:cNvSpPr/>
            <p:nvPr/>
          </p:nvSpPr>
          <p:spPr>
            <a:xfrm>
              <a:off x="3123571" y="25717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10590" name="Google Shape;10590;p151"/>
            <p:cNvSpPr/>
            <p:nvPr/>
          </p:nvSpPr>
          <p:spPr>
            <a:xfrm>
              <a:off x="3123571" y="320070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10591" name="Google Shape;10591;p151"/>
            <p:cNvSpPr/>
            <p:nvPr/>
          </p:nvSpPr>
          <p:spPr>
            <a:xfrm>
              <a:off x="3124921" y="38296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10592" name="Google Shape;10592;p151"/>
            <p:cNvSpPr/>
            <p:nvPr/>
          </p:nvSpPr>
          <p:spPr>
            <a:xfrm>
              <a:off x="4061889" y="25717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10593" name="Google Shape;10593;p151"/>
            <p:cNvSpPr/>
            <p:nvPr/>
          </p:nvSpPr>
          <p:spPr>
            <a:xfrm>
              <a:off x="4061889" y="320070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10594" name="Google Shape;10594;p151"/>
            <p:cNvSpPr/>
            <p:nvPr/>
          </p:nvSpPr>
          <p:spPr>
            <a:xfrm>
              <a:off x="4063239" y="38296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10595" name="Google Shape;10595;p151"/>
            <p:cNvSpPr/>
            <p:nvPr/>
          </p:nvSpPr>
          <p:spPr>
            <a:xfrm>
              <a:off x="5000208" y="25717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10596" name="Google Shape;10596;p151"/>
            <p:cNvSpPr/>
            <p:nvPr/>
          </p:nvSpPr>
          <p:spPr>
            <a:xfrm>
              <a:off x="5000208" y="320070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10597" name="Google Shape;10597;p151"/>
            <p:cNvSpPr/>
            <p:nvPr/>
          </p:nvSpPr>
          <p:spPr>
            <a:xfrm>
              <a:off x="5001558" y="38296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10598" name="Google Shape;10598;p151"/>
            <p:cNvSpPr/>
            <p:nvPr/>
          </p:nvSpPr>
          <p:spPr>
            <a:xfrm>
              <a:off x="5938527" y="25717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10599" name="Google Shape;10599;p151"/>
            <p:cNvSpPr/>
            <p:nvPr/>
          </p:nvSpPr>
          <p:spPr>
            <a:xfrm>
              <a:off x="5938527" y="320070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10600" name="Google Shape;10600;p151"/>
            <p:cNvSpPr/>
            <p:nvPr/>
          </p:nvSpPr>
          <p:spPr>
            <a:xfrm>
              <a:off x="5939877" y="38296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cxnSp>
          <p:nvCxnSpPr>
            <p:cNvPr id="10601" name="Google Shape;10601;p151"/>
            <p:cNvCxnSpPr>
              <a:stCxn id="10586" idx="6"/>
              <a:endCxn id="10589" idx="2"/>
            </p:cNvCxnSpPr>
            <p:nvPr/>
          </p:nvCxnSpPr>
          <p:spPr>
            <a:xfrm>
              <a:off x="2652652" y="280935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10602" name="Google Shape;10602;p151"/>
            <p:cNvCxnSpPr>
              <a:stCxn id="10586" idx="6"/>
              <a:endCxn id="10590" idx="2"/>
            </p:cNvCxnSpPr>
            <p:nvPr/>
          </p:nvCxnSpPr>
          <p:spPr>
            <a:xfrm>
              <a:off x="2652652" y="2809353"/>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10603" name="Google Shape;10603;p151"/>
            <p:cNvCxnSpPr>
              <a:endCxn id="10591" idx="2"/>
            </p:cNvCxnSpPr>
            <p:nvPr/>
          </p:nvCxnSpPr>
          <p:spPr>
            <a:xfrm>
              <a:off x="2652721" y="2809353"/>
              <a:ext cx="472200" cy="1257900"/>
            </a:xfrm>
            <a:prstGeom prst="straightConnector1">
              <a:avLst/>
            </a:prstGeom>
            <a:noFill/>
            <a:ln w="9525" cap="flat" cmpd="sng">
              <a:solidFill>
                <a:schemeClr val="dk2"/>
              </a:solidFill>
              <a:prstDash val="solid"/>
              <a:round/>
              <a:headEnd type="none" w="med" len="med"/>
              <a:tailEnd type="triangle" w="med" len="med"/>
            </a:ln>
          </p:spPr>
        </p:cxnSp>
        <p:cxnSp>
          <p:nvCxnSpPr>
            <p:cNvPr id="10604" name="Google Shape;10604;p151"/>
            <p:cNvCxnSpPr>
              <a:stCxn id="10587" idx="6"/>
              <a:endCxn id="10589" idx="2"/>
            </p:cNvCxnSpPr>
            <p:nvPr/>
          </p:nvCxnSpPr>
          <p:spPr>
            <a:xfrm rot="10800000" flipH="1">
              <a:off x="2652652" y="2809503"/>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10605" name="Google Shape;10605;p151"/>
            <p:cNvCxnSpPr>
              <a:stCxn id="10587" idx="6"/>
              <a:endCxn id="10590" idx="2"/>
            </p:cNvCxnSpPr>
            <p:nvPr/>
          </p:nvCxnSpPr>
          <p:spPr>
            <a:xfrm>
              <a:off x="2652652" y="343830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10606" name="Google Shape;10606;p151"/>
            <p:cNvCxnSpPr>
              <a:stCxn id="10587" idx="6"/>
              <a:endCxn id="10591" idx="2"/>
            </p:cNvCxnSpPr>
            <p:nvPr/>
          </p:nvCxnSpPr>
          <p:spPr>
            <a:xfrm>
              <a:off x="2652652" y="3438303"/>
              <a:ext cx="472200" cy="629100"/>
            </a:xfrm>
            <a:prstGeom prst="straightConnector1">
              <a:avLst/>
            </a:prstGeom>
            <a:noFill/>
            <a:ln w="9525" cap="flat" cmpd="sng">
              <a:solidFill>
                <a:schemeClr val="dk2"/>
              </a:solidFill>
              <a:prstDash val="solid"/>
              <a:round/>
              <a:headEnd type="none" w="med" len="med"/>
              <a:tailEnd type="triangle" w="med" len="med"/>
            </a:ln>
          </p:spPr>
        </p:cxnSp>
        <p:cxnSp>
          <p:nvCxnSpPr>
            <p:cNvPr id="10607" name="Google Shape;10607;p151"/>
            <p:cNvCxnSpPr>
              <a:stCxn id="10588" idx="6"/>
              <a:endCxn id="10589" idx="2"/>
            </p:cNvCxnSpPr>
            <p:nvPr/>
          </p:nvCxnSpPr>
          <p:spPr>
            <a:xfrm rot="10800000" flipH="1">
              <a:off x="2654002" y="2809353"/>
              <a:ext cx="469500" cy="1257900"/>
            </a:xfrm>
            <a:prstGeom prst="straightConnector1">
              <a:avLst/>
            </a:prstGeom>
            <a:noFill/>
            <a:ln w="9525" cap="flat" cmpd="sng">
              <a:solidFill>
                <a:schemeClr val="dk2"/>
              </a:solidFill>
              <a:prstDash val="solid"/>
              <a:round/>
              <a:headEnd type="none" w="med" len="med"/>
              <a:tailEnd type="triangle" w="med" len="med"/>
            </a:ln>
          </p:spPr>
        </p:cxnSp>
        <p:cxnSp>
          <p:nvCxnSpPr>
            <p:cNvPr id="10608" name="Google Shape;10608;p151"/>
            <p:cNvCxnSpPr>
              <a:stCxn id="10588" idx="6"/>
              <a:endCxn id="10590" idx="2"/>
            </p:cNvCxnSpPr>
            <p:nvPr/>
          </p:nvCxnSpPr>
          <p:spPr>
            <a:xfrm rot="10800000" flipH="1">
              <a:off x="2654002" y="3438153"/>
              <a:ext cx="469500" cy="629100"/>
            </a:xfrm>
            <a:prstGeom prst="straightConnector1">
              <a:avLst/>
            </a:prstGeom>
            <a:noFill/>
            <a:ln w="9525" cap="flat" cmpd="sng">
              <a:solidFill>
                <a:schemeClr val="dk2"/>
              </a:solidFill>
              <a:prstDash val="solid"/>
              <a:round/>
              <a:headEnd type="none" w="med" len="med"/>
              <a:tailEnd type="triangle" w="med" len="med"/>
            </a:ln>
          </p:spPr>
        </p:cxnSp>
        <p:cxnSp>
          <p:nvCxnSpPr>
            <p:cNvPr id="10609" name="Google Shape;10609;p151"/>
            <p:cNvCxnSpPr>
              <a:stCxn id="10588" idx="6"/>
              <a:endCxn id="10591" idx="2"/>
            </p:cNvCxnSpPr>
            <p:nvPr/>
          </p:nvCxnSpPr>
          <p:spPr>
            <a:xfrm>
              <a:off x="2654002" y="406725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10610" name="Google Shape;10610;p151"/>
            <p:cNvCxnSpPr/>
            <p:nvPr/>
          </p:nvCxnSpPr>
          <p:spPr>
            <a:xfrm>
              <a:off x="3591602" y="280927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10611" name="Google Shape;10611;p151"/>
            <p:cNvCxnSpPr/>
            <p:nvPr/>
          </p:nvCxnSpPr>
          <p:spPr>
            <a:xfrm>
              <a:off x="3591602" y="2809278"/>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10612" name="Google Shape;10612;p151"/>
            <p:cNvCxnSpPr/>
            <p:nvPr/>
          </p:nvCxnSpPr>
          <p:spPr>
            <a:xfrm>
              <a:off x="3591671" y="2809278"/>
              <a:ext cx="472200" cy="1257900"/>
            </a:xfrm>
            <a:prstGeom prst="straightConnector1">
              <a:avLst/>
            </a:prstGeom>
            <a:noFill/>
            <a:ln w="9525" cap="flat" cmpd="sng">
              <a:solidFill>
                <a:schemeClr val="dk2"/>
              </a:solidFill>
              <a:prstDash val="solid"/>
              <a:round/>
              <a:headEnd type="none" w="med" len="med"/>
              <a:tailEnd type="triangle" w="med" len="med"/>
            </a:ln>
          </p:spPr>
        </p:cxnSp>
        <p:cxnSp>
          <p:nvCxnSpPr>
            <p:cNvPr id="10613" name="Google Shape;10613;p151"/>
            <p:cNvCxnSpPr/>
            <p:nvPr/>
          </p:nvCxnSpPr>
          <p:spPr>
            <a:xfrm rot="10800000" flipH="1">
              <a:off x="3591602" y="2809428"/>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10614" name="Google Shape;10614;p151"/>
            <p:cNvCxnSpPr/>
            <p:nvPr/>
          </p:nvCxnSpPr>
          <p:spPr>
            <a:xfrm>
              <a:off x="3591602" y="343822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10615" name="Google Shape;10615;p151"/>
            <p:cNvCxnSpPr/>
            <p:nvPr/>
          </p:nvCxnSpPr>
          <p:spPr>
            <a:xfrm>
              <a:off x="3591602" y="3438228"/>
              <a:ext cx="472200" cy="629100"/>
            </a:xfrm>
            <a:prstGeom prst="straightConnector1">
              <a:avLst/>
            </a:prstGeom>
            <a:noFill/>
            <a:ln w="9525" cap="flat" cmpd="sng">
              <a:solidFill>
                <a:schemeClr val="dk2"/>
              </a:solidFill>
              <a:prstDash val="solid"/>
              <a:round/>
              <a:headEnd type="none" w="med" len="med"/>
              <a:tailEnd type="triangle" w="med" len="med"/>
            </a:ln>
          </p:spPr>
        </p:cxnSp>
        <p:cxnSp>
          <p:nvCxnSpPr>
            <p:cNvPr id="10616" name="Google Shape;10616;p151"/>
            <p:cNvCxnSpPr/>
            <p:nvPr/>
          </p:nvCxnSpPr>
          <p:spPr>
            <a:xfrm rot="10800000" flipH="1">
              <a:off x="3592952" y="2809278"/>
              <a:ext cx="469500" cy="1257900"/>
            </a:xfrm>
            <a:prstGeom prst="straightConnector1">
              <a:avLst/>
            </a:prstGeom>
            <a:noFill/>
            <a:ln w="9525" cap="flat" cmpd="sng">
              <a:solidFill>
                <a:schemeClr val="dk2"/>
              </a:solidFill>
              <a:prstDash val="solid"/>
              <a:round/>
              <a:headEnd type="none" w="med" len="med"/>
              <a:tailEnd type="triangle" w="med" len="med"/>
            </a:ln>
          </p:spPr>
        </p:cxnSp>
        <p:cxnSp>
          <p:nvCxnSpPr>
            <p:cNvPr id="10617" name="Google Shape;10617;p151"/>
            <p:cNvCxnSpPr/>
            <p:nvPr/>
          </p:nvCxnSpPr>
          <p:spPr>
            <a:xfrm rot="10800000" flipH="1">
              <a:off x="3592952" y="3438078"/>
              <a:ext cx="469500" cy="629100"/>
            </a:xfrm>
            <a:prstGeom prst="straightConnector1">
              <a:avLst/>
            </a:prstGeom>
            <a:noFill/>
            <a:ln w="9525" cap="flat" cmpd="sng">
              <a:solidFill>
                <a:schemeClr val="dk2"/>
              </a:solidFill>
              <a:prstDash val="solid"/>
              <a:round/>
              <a:headEnd type="none" w="med" len="med"/>
              <a:tailEnd type="triangle" w="med" len="med"/>
            </a:ln>
          </p:spPr>
        </p:cxnSp>
        <p:cxnSp>
          <p:nvCxnSpPr>
            <p:cNvPr id="10618" name="Google Shape;10618;p151"/>
            <p:cNvCxnSpPr/>
            <p:nvPr/>
          </p:nvCxnSpPr>
          <p:spPr>
            <a:xfrm>
              <a:off x="3592952" y="406717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10619" name="Google Shape;10619;p151"/>
            <p:cNvCxnSpPr/>
            <p:nvPr/>
          </p:nvCxnSpPr>
          <p:spPr>
            <a:xfrm>
              <a:off x="4529927" y="280927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10620" name="Google Shape;10620;p151"/>
            <p:cNvCxnSpPr/>
            <p:nvPr/>
          </p:nvCxnSpPr>
          <p:spPr>
            <a:xfrm>
              <a:off x="4529927" y="2809278"/>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10621" name="Google Shape;10621;p151"/>
            <p:cNvCxnSpPr/>
            <p:nvPr/>
          </p:nvCxnSpPr>
          <p:spPr>
            <a:xfrm>
              <a:off x="4529996" y="2809278"/>
              <a:ext cx="472200" cy="1257900"/>
            </a:xfrm>
            <a:prstGeom prst="straightConnector1">
              <a:avLst/>
            </a:prstGeom>
            <a:noFill/>
            <a:ln w="9525" cap="flat" cmpd="sng">
              <a:solidFill>
                <a:schemeClr val="dk2"/>
              </a:solidFill>
              <a:prstDash val="solid"/>
              <a:round/>
              <a:headEnd type="none" w="med" len="med"/>
              <a:tailEnd type="triangle" w="med" len="med"/>
            </a:ln>
          </p:spPr>
        </p:cxnSp>
        <p:cxnSp>
          <p:nvCxnSpPr>
            <p:cNvPr id="10622" name="Google Shape;10622;p151"/>
            <p:cNvCxnSpPr/>
            <p:nvPr/>
          </p:nvCxnSpPr>
          <p:spPr>
            <a:xfrm rot="10800000" flipH="1">
              <a:off x="4529927" y="2809428"/>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10623" name="Google Shape;10623;p151"/>
            <p:cNvCxnSpPr/>
            <p:nvPr/>
          </p:nvCxnSpPr>
          <p:spPr>
            <a:xfrm>
              <a:off x="4529927" y="343822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10624" name="Google Shape;10624;p151"/>
            <p:cNvCxnSpPr/>
            <p:nvPr/>
          </p:nvCxnSpPr>
          <p:spPr>
            <a:xfrm>
              <a:off x="4529927" y="3438228"/>
              <a:ext cx="472200" cy="629100"/>
            </a:xfrm>
            <a:prstGeom prst="straightConnector1">
              <a:avLst/>
            </a:prstGeom>
            <a:noFill/>
            <a:ln w="9525" cap="flat" cmpd="sng">
              <a:solidFill>
                <a:schemeClr val="dk2"/>
              </a:solidFill>
              <a:prstDash val="solid"/>
              <a:round/>
              <a:headEnd type="none" w="med" len="med"/>
              <a:tailEnd type="triangle" w="med" len="med"/>
            </a:ln>
          </p:spPr>
        </p:cxnSp>
        <p:cxnSp>
          <p:nvCxnSpPr>
            <p:cNvPr id="10625" name="Google Shape;10625;p151"/>
            <p:cNvCxnSpPr/>
            <p:nvPr/>
          </p:nvCxnSpPr>
          <p:spPr>
            <a:xfrm rot="10800000" flipH="1">
              <a:off x="4531277" y="2809278"/>
              <a:ext cx="469500" cy="1257900"/>
            </a:xfrm>
            <a:prstGeom prst="straightConnector1">
              <a:avLst/>
            </a:prstGeom>
            <a:noFill/>
            <a:ln w="9525" cap="flat" cmpd="sng">
              <a:solidFill>
                <a:schemeClr val="dk2"/>
              </a:solidFill>
              <a:prstDash val="solid"/>
              <a:round/>
              <a:headEnd type="none" w="med" len="med"/>
              <a:tailEnd type="triangle" w="med" len="med"/>
            </a:ln>
          </p:spPr>
        </p:cxnSp>
        <p:cxnSp>
          <p:nvCxnSpPr>
            <p:cNvPr id="10626" name="Google Shape;10626;p151"/>
            <p:cNvCxnSpPr/>
            <p:nvPr/>
          </p:nvCxnSpPr>
          <p:spPr>
            <a:xfrm rot="10800000" flipH="1">
              <a:off x="4531277" y="3438078"/>
              <a:ext cx="469500" cy="629100"/>
            </a:xfrm>
            <a:prstGeom prst="straightConnector1">
              <a:avLst/>
            </a:prstGeom>
            <a:noFill/>
            <a:ln w="9525" cap="flat" cmpd="sng">
              <a:solidFill>
                <a:schemeClr val="dk2"/>
              </a:solidFill>
              <a:prstDash val="solid"/>
              <a:round/>
              <a:headEnd type="none" w="med" len="med"/>
              <a:tailEnd type="triangle" w="med" len="med"/>
            </a:ln>
          </p:spPr>
        </p:cxnSp>
        <p:cxnSp>
          <p:nvCxnSpPr>
            <p:cNvPr id="10627" name="Google Shape;10627;p151"/>
            <p:cNvCxnSpPr/>
            <p:nvPr/>
          </p:nvCxnSpPr>
          <p:spPr>
            <a:xfrm>
              <a:off x="4531277" y="406717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10628" name="Google Shape;10628;p151"/>
            <p:cNvCxnSpPr/>
            <p:nvPr/>
          </p:nvCxnSpPr>
          <p:spPr>
            <a:xfrm>
              <a:off x="5468327" y="280920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10629" name="Google Shape;10629;p151"/>
            <p:cNvCxnSpPr/>
            <p:nvPr/>
          </p:nvCxnSpPr>
          <p:spPr>
            <a:xfrm>
              <a:off x="5468327" y="2809203"/>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10630" name="Google Shape;10630;p151"/>
            <p:cNvCxnSpPr/>
            <p:nvPr/>
          </p:nvCxnSpPr>
          <p:spPr>
            <a:xfrm>
              <a:off x="5468396" y="2809203"/>
              <a:ext cx="472200" cy="1257900"/>
            </a:xfrm>
            <a:prstGeom prst="straightConnector1">
              <a:avLst/>
            </a:prstGeom>
            <a:noFill/>
            <a:ln w="9525" cap="flat" cmpd="sng">
              <a:solidFill>
                <a:schemeClr val="dk2"/>
              </a:solidFill>
              <a:prstDash val="solid"/>
              <a:round/>
              <a:headEnd type="none" w="med" len="med"/>
              <a:tailEnd type="triangle" w="med" len="med"/>
            </a:ln>
          </p:spPr>
        </p:cxnSp>
        <p:cxnSp>
          <p:nvCxnSpPr>
            <p:cNvPr id="10631" name="Google Shape;10631;p151"/>
            <p:cNvCxnSpPr/>
            <p:nvPr/>
          </p:nvCxnSpPr>
          <p:spPr>
            <a:xfrm rot="10800000" flipH="1">
              <a:off x="5468327" y="2809353"/>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10632" name="Google Shape;10632;p151"/>
            <p:cNvCxnSpPr/>
            <p:nvPr/>
          </p:nvCxnSpPr>
          <p:spPr>
            <a:xfrm>
              <a:off x="5468327" y="343815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10633" name="Google Shape;10633;p151"/>
            <p:cNvCxnSpPr/>
            <p:nvPr/>
          </p:nvCxnSpPr>
          <p:spPr>
            <a:xfrm>
              <a:off x="5468327" y="3438153"/>
              <a:ext cx="472200" cy="629100"/>
            </a:xfrm>
            <a:prstGeom prst="straightConnector1">
              <a:avLst/>
            </a:prstGeom>
            <a:noFill/>
            <a:ln w="9525" cap="flat" cmpd="sng">
              <a:solidFill>
                <a:schemeClr val="dk2"/>
              </a:solidFill>
              <a:prstDash val="solid"/>
              <a:round/>
              <a:headEnd type="none" w="med" len="med"/>
              <a:tailEnd type="triangle" w="med" len="med"/>
            </a:ln>
          </p:spPr>
        </p:cxnSp>
        <p:cxnSp>
          <p:nvCxnSpPr>
            <p:cNvPr id="10634" name="Google Shape;10634;p151"/>
            <p:cNvCxnSpPr/>
            <p:nvPr/>
          </p:nvCxnSpPr>
          <p:spPr>
            <a:xfrm rot="10800000" flipH="1">
              <a:off x="5469677" y="2809203"/>
              <a:ext cx="469500" cy="1257900"/>
            </a:xfrm>
            <a:prstGeom prst="straightConnector1">
              <a:avLst/>
            </a:prstGeom>
            <a:noFill/>
            <a:ln w="9525" cap="flat" cmpd="sng">
              <a:solidFill>
                <a:schemeClr val="dk2"/>
              </a:solidFill>
              <a:prstDash val="solid"/>
              <a:round/>
              <a:headEnd type="none" w="med" len="med"/>
              <a:tailEnd type="triangle" w="med" len="med"/>
            </a:ln>
          </p:spPr>
        </p:cxnSp>
        <p:cxnSp>
          <p:nvCxnSpPr>
            <p:cNvPr id="10635" name="Google Shape;10635;p151"/>
            <p:cNvCxnSpPr/>
            <p:nvPr/>
          </p:nvCxnSpPr>
          <p:spPr>
            <a:xfrm rot="10800000" flipH="1">
              <a:off x="5469677" y="3438003"/>
              <a:ext cx="469500" cy="629100"/>
            </a:xfrm>
            <a:prstGeom prst="straightConnector1">
              <a:avLst/>
            </a:prstGeom>
            <a:noFill/>
            <a:ln w="9525" cap="flat" cmpd="sng">
              <a:solidFill>
                <a:schemeClr val="dk2"/>
              </a:solidFill>
              <a:prstDash val="solid"/>
              <a:round/>
              <a:headEnd type="none" w="med" len="med"/>
              <a:tailEnd type="triangle" w="med" len="med"/>
            </a:ln>
          </p:spPr>
        </p:cxnSp>
        <p:cxnSp>
          <p:nvCxnSpPr>
            <p:cNvPr id="10636" name="Google Shape;10636;p151"/>
            <p:cNvCxnSpPr/>
            <p:nvPr/>
          </p:nvCxnSpPr>
          <p:spPr>
            <a:xfrm>
              <a:off x="5469677" y="406710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10637" name="Google Shape;10637;p151"/>
            <p:cNvCxnSpPr/>
            <p:nvPr/>
          </p:nvCxnSpPr>
          <p:spPr>
            <a:xfrm>
              <a:off x="1712827" y="280927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10638" name="Google Shape;10638;p151"/>
            <p:cNvCxnSpPr/>
            <p:nvPr/>
          </p:nvCxnSpPr>
          <p:spPr>
            <a:xfrm>
              <a:off x="1712827" y="2809278"/>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10639" name="Google Shape;10639;p151"/>
            <p:cNvCxnSpPr/>
            <p:nvPr/>
          </p:nvCxnSpPr>
          <p:spPr>
            <a:xfrm>
              <a:off x="1712896" y="2809278"/>
              <a:ext cx="472200" cy="1257900"/>
            </a:xfrm>
            <a:prstGeom prst="straightConnector1">
              <a:avLst/>
            </a:prstGeom>
            <a:noFill/>
            <a:ln w="9525" cap="flat" cmpd="sng">
              <a:solidFill>
                <a:schemeClr val="dk2"/>
              </a:solidFill>
              <a:prstDash val="solid"/>
              <a:round/>
              <a:headEnd type="none" w="med" len="med"/>
              <a:tailEnd type="triangle" w="med" len="med"/>
            </a:ln>
          </p:spPr>
        </p:cxnSp>
        <p:cxnSp>
          <p:nvCxnSpPr>
            <p:cNvPr id="10640" name="Google Shape;10640;p151"/>
            <p:cNvCxnSpPr/>
            <p:nvPr/>
          </p:nvCxnSpPr>
          <p:spPr>
            <a:xfrm rot="10800000" flipH="1">
              <a:off x="1712827" y="2809428"/>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10641" name="Google Shape;10641;p151"/>
            <p:cNvCxnSpPr/>
            <p:nvPr/>
          </p:nvCxnSpPr>
          <p:spPr>
            <a:xfrm>
              <a:off x="1712827" y="343822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10642" name="Google Shape;10642;p151"/>
            <p:cNvCxnSpPr/>
            <p:nvPr/>
          </p:nvCxnSpPr>
          <p:spPr>
            <a:xfrm>
              <a:off x="1712827" y="3438228"/>
              <a:ext cx="472200" cy="629100"/>
            </a:xfrm>
            <a:prstGeom prst="straightConnector1">
              <a:avLst/>
            </a:prstGeom>
            <a:noFill/>
            <a:ln w="9525" cap="flat" cmpd="sng">
              <a:solidFill>
                <a:schemeClr val="dk2"/>
              </a:solidFill>
              <a:prstDash val="solid"/>
              <a:round/>
              <a:headEnd type="none" w="med" len="med"/>
              <a:tailEnd type="triangle" w="med" len="med"/>
            </a:ln>
          </p:spPr>
        </p:cxnSp>
        <p:cxnSp>
          <p:nvCxnSpPr>
            <p:cNvPr id="10643" name="Google Shape;10643;p151"/>
            <p:cNvCxnSpPr/>
            <p:nvPr/>
          </p:nvCxnSpPr>
          <p:spPr>
            <a:xfrm rot="10800000" flipH="1">
              <a:off x="1714177" y="2809278"/>
              <a:ext cx="469500" cy="1257900"/>
            </a:xfrm>
            <a:prstGeom prst="straightConnector1">
              <a:avLst/>
            </a:prstGeom>
            <a:noFill/>
            <a:ln w="9525" cap="flat" cmpd="sng">
              <a:solidFill>
                <a:schemeClr val="dk2"/>
              </a:solidFill>
              <a:prstDash val="solid"/>
              <a:round/>
              <a:headEnd type="none" w="med" len="med"/>
              <a:tailEnd type="triangle" w="med" len="med"/>
            </a:ln>
          </p:spPr>
        </p:cxnSp>
        <p:cxnSp>
          <p:nvCxnSpPr>
            <p:cNvPr id="10644" name="Google Shape;10644;p151"/>
            <p:cNvCxnSpPr/>
            <p:nvPr/>
          </p:nvCxnSpPr>
          <p:spPr>
            <a:xfrm rot="10800000" flipH="1">
              <a:off x="1714177" y="3438078"/>
              <a:ext cx="469500" cy="629100"/>
            </a:xfrm>
            <a:prstGeom prst="straightConnector1">
              <a:avLst/>
            </a:prstGeom>
            <a:noFill/>
            <a:ln w="9525" cap="flat" cmpd="sng">
              <a:solidFill>
                <a:schemeClr val="dk2"/>
              </a:solidFill>
              <a:prstDash val="solid"/>
              <a:round/>
              <a:headEnd type="none" w="med" len="med"/>
              <a:tailEnd type="triangle" w="med" len="med"/>
            </a:ln>
          </p:spPr>
        </p:cxnSp>
        <p:cxnSp>
          <p:nvCxnSpPr>
            <p:cNvPr id="10645" name="Google Shape;10645;p151"/>
            <p:cNvCxnSpPr/>
            <p:nvPr/>
          </p:nvCxnSpPr>
          <p:spPr>
            <a:xfrm>
              <a:off x="1714177" y="4067178"/>
              <a:ext cx="471000" cy="0"/>
            </a:xfrm>
            <a:prstGeom prst="straightConnector1">
              <a:avLst/>
            </a:prstGeom>
            <a:noFill/>
            <a:ln w="9525" cap="flat" cmpd="sng">
              <a:solidFill>
                <a:schemeClr val="dk2"/>
              </a:solidFill>
              <a:prstDash val="solid"/>
              <a:round/>
              <a:headEnd type="none" w="med" len="med"/>
              <a:tailEnd type="triangle" w="med" len="med"/>
            </a:ln>
          </p:spPr>
        </p:cxnSp>
        <p:sp>
          <p:nvSpPr>
            <p:cNvPr id="10646" name="Google Shape;10646;p151"/>
            <p:cNvSpPr/>
            <p:nvPr/>
          </p:nvSpPr>
          <p:spPr>
            <a:xfrm>
              <a:off x="6711627" y="3200553"/>
              <a:ext cx="467400" cy="475200"/>
            </a:xfrm>
            <a:prstGeom prst="ellipse">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cxnSp>
          <p:nvCxnSpPr>
            <p:cNvPr id="10647" name="Google Shape;10647;p151"/>
            <p:cNvCxnSpPr>
              <a:stCxn id="10598" idx="6"/>
              <a:endCxn id="10646" idx="1"/>
            </p:cNvCxnSpPr>
            <p:nvPr/>
          </p:nvCxnSpPr>
          <p:spPr>
            <a:xfrm>
              <a:off x="6405927" y="2809353"/>
              <a:ext cx="374100" cy="460800"/>
            </a:xfrm>
            <a:prstGeom prst="straightConnector1">
              <a:avLst/>
            </a:prstGeom>
            <a:noFill/>
            <a:ln w="9525" cap="flat" cmpd="sng">
              <a:solidFill>
                <a:schemeClr val="dk2"/>
              </a:solidFill>
              <a:prstDash val="solid"/>
              <a:round/>
              <a:headEnd type="none" w="med" len="med"/>
              <a:tailEnd type="triangle" w="med" len="med"/>
            </a:ln>
          </p:spPr>
        </p:cxnSp>
        <p:cxnSp>
          <p:nvCxnSpPr>
            <p:cNvPr id="10648" name="Google Shape;10648;p151"/>
            <p:cNvCxnSpPr>
              <a:stCxn id="10599" idx="6"/>
              <a:endCxn id="10646" idx="2"/>
            </p:cNvCxnSpPr>
            <p:nvPr/>
          </p:nvCxnSpPr>
          <p:spPr>
            <a:xfrm>
              <a:off x="6405927" y="3438303"/>
              <a:ext cx="305700" cy="0"/>
            </a:xfrm>
            <a:prstGeom prst="straightConnector1">
              <a:avLst/>
            </a:prstGeom>
            <a:noFill/>
            <a:ln w="9525" cap="flat" cmpd="sng">
              <a:solidFill>
                <a:schemeClr val="dk2"/>
              </a:solidFill>
              <a:prstDash val="solid"/>
              <a:round/>
              <a:headEnd type="none" w="med" len="med"/>
              <a:tailEnd type="triangle" w="med" len="med"/>
            </a:ln>
          </p:spPr>
        </p:cxnSp>
        <p:cxnSp>
          <p:nvCxnSpPr>
            <p:cNvPr id="10649" name="Google Shape;10649;p151"/>
            <p:cNvCxnSpPr>
              <a:stCxn id="10600" idx="6"/>
              <a:endCxn id="10646" idx="3"/>
            </p:cNvCxnSpPr>
            <p:nvPr/>
          </p:nvCxnSpPr>
          <p:spPr>
            <a:xfrm rot="10800000" flipH="1">
              <a:off x="6407277" y="3606153"/>
              <a:ext cx="372900" cy="461100"/>
            </a:xfrm>
            <a:prstGeom prst="straightConnector1">
              <a:avLst/>
            </a:prstGeom>
            <a:noFill/>
            <a:ln w="9525" cap="flat" cmpd="sng">
              <a:solidFill>
                <a:schemeClr val="dk2"/>
              </a:solidFill>
              <a:prstDash val="solid"/>
              <a:round/>
              <a:headEnd type="none" w="med" len="med"/>
              <a:tailEnd type="triangle" w="med" len="med"/>
            </a:ln>
          </p:spPr>
        </p:cxnSp>
        <p:cxnSp>
          <p:nvCxnSpPr>
            <p:cNvPr id="10650" name="Google Shape;10650;p151"/>
            <p:cNvCxnSpPr>
              <a:stCxn id="10646" idx="6"/>
            </p:cNvCxnSpPr>
            <p:nvPr/>
          </p:nvCxnSpPr>
          <p:spPr>
            <a:xfrm rot="10800000" flipH="1">
              <a:off x="7179027" y="3431553"/>
              <a:ext cx="329100" cy="6600"/>
            </a:xfrm>
            <a:prstGeom prst="straightConnector1">
              <a:avLst/>
            </a:prstGeom>
            <a:noFill/>
            <a:ln w="9525" cap="flat" cmpd="sng">
              <a:solidFill>
                <a:schemeClr val="dk2"/>
              </a:solidFill>
              <a:prstDash val="solid"/>
              <a:round/>
              <a:headEnd type="none" w="med" len="med"/>
              <a:tailEnd type="triangle" w="med" len="med"/>
            </a:ln>
          </p:spPr>
        </p:cxnSp>
        <p:sp>
          <p:nvSpPr>
            <p:cNvPr id="10651" name="Google Shape;10651;p151"/>
            <p:cNvSpPr txBox="1"/>
            <p:nvPr/>
          </p:nvSpPr>
          <p:spPr>
            <a:xfrm>
              <a:off x="1283000" y="3367200"/>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x</a:t>
              </a:r>
              <a:r>
                <a:rPr lang="en" sz="1100" baseline="-25000">
                  <a:latin typeface="Consolas"/>
                  <a:ea typeface="Consolas"/>
                  <a:cs typeface="Consolas"/>
                  <a:sym typeface="Consolas"/>
                </a:rPr>
                <a:t>[2]</a:t>
              </a:r>
              <a:endParaRPr sz="1100" baseline="-25000">
                <a:latin typeface="Consolas"/>
                <a:ea typeface="Consolas"/>
                <a:cs typeface="Consolas"/>
                <a:sym typeface="Consolas"/>
              </a:endParaRPr>
            </a:p>
          </p:txBody>
        </p:sp>
        <p:sp>
          <p:nvSpPr>
            <p:cNvPr id="10652" name="Google Shape;10652;p151"/>
            <p:cNvSpPr txBox="1"/>
            <p:nvPr/>
          </p:nvSpPr>
          <p:spPr>
            <a:xfrm>
              <a:off x="1283000" y="3936225"/>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x</a:t>
              </a:r>
              <a:r>
                <a:rPr lang="en" sz="1100" baseline="-25000">
                  <a:latin typeface="Consolas"/>
                  <a:ea typeface="Consolas"/>
                  <a:cs typeface="Consolas"/>
                  <a:sym typeface="Consolas"/>
                </a:rPr>
                <a:t>[3]</a:t>
              </a:r>
              <a:endParaRPr sz="1100" baseline="-25000">
                <a:latin typeface="Consolas"/>
                <a:ea typeface="Consolas"/>
                <a:cs typeface="Consolas"/>
                <a:sym typeface="Consolas"/>
              </a:endParaRPr>
            </a:p>
          </p:txBody>
        </p:sp>
        <p:sp>
          <p:nvSpPr>
            <p:cNvPr id="10653" name="Google Shape;10653;p151"/>
            <p:cNvSpPr txBox="1"/>
            <p:nvPr/>
          </p:nvSpPr>
          <p:spPr>
            <a:xfrm>
              <a:off x="1283000" y="2741700"/>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x</a:t>
              </a:r>
              <a:r>
                <a:rPr lang="en" sz="1100" baseline="-25000">
                  <a:latin typeface="Consolas"/>
                  <a:ea typeface="Consolas"/>
                  <a:cs typeface="Consolas"/>
                  <a:sym typeface="Consolas"/>
                </a:rPr>
                <a:t>[1]</a:t>
              </a:r>
              <a:endParaRPr sz="1100" baseline="-25000">
                <a:latin typeface="Consolas"/>
                <a:ea typeface="Consolas"/>
                <a:cs typeface="Consolas"/>
                <a:sym typeface="Consolas"/>
              </a:endParaRPr>
            </a:p>
          </p:txBody>
        </p:sp>
      </p:grpSp>
      <p:sp>
        <p:nvSpPr>
          <p:cNvPr id="10654" name="Google Shape;10654;p151"/>
          <p:cNvSpPr txBox="1"/>
          <p:nvPr/>
        </p:nvSpPr>
        <p:spPr>
          <a:xfrm>
            <a:off x="2711850" y="4635900"/>
            <a:ext cx="3033000" cy="507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Neural network templates</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pic>
        <p:nvPicPr>
          <p:cNvPr id="253" name="Google Shape;253;p26"/>
          <p:cNvPicPr preferRelativeResize="0"/>
          <p:nvPr/>
        </p:nvPicPr>
        <p:blipFill>
          <a:blip r:embed="rId3">
            <a:alphaModFix/>
          </a:blip>
          <a:stretch>
            <a:fillRect/>
          </a:stretch>
        </p:blipFill>
        <p:spPr>
          <a:xfrm>
            <a:off x="152400" y="0"/>
            <a:ext cx="7488481" cy="4991099"/>
          </a:xfrm>
          <a:prstGeom prst="rect">
            <a:avLst/>
          </a:prstGeom>
          <a:noFill/>
          <a:ln>
            <a:noFill/>
          </a:ln>
        </p:spPr>
      </p:pic>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Shape 10658"/>
        <p:cNvGrpSpPr/>
        <p:nvPr/>
      </p:nvGrpSpPr>
      <p:grpSpPr>
        <a:xfrm>
          <a:off x="0" y="0"/>
          <a:ext cx="0" cy="0"/>
          <a:chOff x="0" y="0"/>
          <a:chExt cx="0" cy="0"/>
        </a:xfrm>
      </p:grpSpPr>
      <p:grpSp>
        <p:nvGrpSpPr>
          <p:cNvPr id="10659" name="Google Shape;10659;p152"/>
          <p:cNvGrpSpPr/>
          <p:nvPr/>
        </p:nvGrpSpPr>
        <p:grpSpPr>
          <a:xfrm>
            <a:off x="1949500" y="786025"/>
            <a:ext cx="5590500" cy="378900"/>
            <a:chOff x="954475" y="734775"/>
            <a:chExt cx="5590500" cy="378900"/>
          </a:xfrm>
        </p:grpSpPr>
        <p:sp>
          <p:nvSpPr>
            <p:cNvPr id="10660" name="Google Shape;10660;p152"/>
            <p:cNvSpPr/>
            <p:nvPr/>
          </p:nvSpPr>
          <p:spPr>
            <a:xfrm>
              <a:off x="954475" y="734775"/>
              <a:ext cx="3522300" cy="378900"/>
            </a:xfrm>
            <a:prstGeom prst="rect">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onsolas"/>
                  <a:ea typeface="Consolas"/>
                  <a:cs typeface="Consolas"/>
                  <a:sym typeface="Consolas"/>
                </a:rPr>
                <a:t>Train</a:t>
              </a:r>
              <a:endParaRPr>
                <a:latin typeface="Consolas"/>
                <a:ea typeface="Consolas"/>
                <a:cs typeface="Consolas"/>
                <a:sym typeface="Consolas"/>
              </a:endParaRPr>
            </a:p>
          </p:txBody>
        </p:sp>
        <p:sp>
          <p:nvSpPr>
            <p:cNvPr id="10661" name="Google Shape;10661;p152"/>
            <p:cNvSpPr/>
            <p:nvPr/>
          </p:nvSpPr>
          <p:spPr>
            <a:xfrm>
              <a:off x="4476775" y="734775"/>
              <a:ext cx="1287900" cy="3789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solidFill>
                    <a:schemeClr val="dk1"/>
                  </a:solidFill>
                  <a:latin typeface="Consolas"/>
                  <a:ea typeface="Consolas"/>
                  <a:cs typeface="Consolas"/>
                  <a:sym typeface="Consolas"/>
                </a:rPr>
                <a:t>Valid</a:t>
              </a:r>
              <a:endParaRPr>
                <a:solidFill>
                  <a:schemeClr val="dk1"/>
                </a:solidFill>
                <a:latin typeface="Consolas"/>
                <a:ea typeface="Consolas"/>
                <a:cs typeface="Consolas"/>
                <a:sym typeface="Consolas"/>
              </a:endParaRPr>
            </a:p>
          </p:txBody>
        </p:sp>
        <p:sp>
          <p:nvSpPr>
            <p:cNvPr id="10662" name="Google Shape;10662;p152"/>
            <p:cNvSpPr/>
            <p:nvPr/>
          </p:nvSpPr>
          <p:spPr>
            <a:xfrm>
              <a:off x="5764675" y="734775"/>
              <a:ext cx="780300" cy="3789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Consolas"/>
                  <a:ea typeface="Consolas"/>
                  <a:cs typeface="Consolas"/>
                  <a:sym typeface="Consolas"/>
                </a:rPr>
                <a:t>Test</a:t>
              </a:r>
              <a:endParaRPr/>
            </a:p>
          </p:txBody>
        </p:sp>
      </p:grpSp>
      <p:grpSp>
        <p:nvGrpSpPr>
          <p:cNvPr id="10663" name="Google Shape;10663;p152"/>
          <p:cNvGrpSpPr/>
          <p:nvPr/>
        </p:nvGrpSpPr>
        <p:grpSpPr>
          <a:xfrm>
            <a:off x="27550" y="2048825"/>
            <a:ext cx="2929595" cy="2543725"/>
            <a:chOff x="27550" y="1439225"/>
            <a:chExt cx="2929595" cy="2543725"/>
          </a:xfrm>
        </p:grpSpPr>
        <p:cxnSp>
          <p:nvCxnSpPr>
            <p:cNvPr id="10664" name="Google Shape;10664;p152"/>
            <p:cNvCxnSpPr/>
            <p:nvPr/>
          </p:nvCxnSpPr>
          <p:spPr>
            <a:xfrm rot="10800000">
              <a:off x="213945" y="3706052"/>
              <a:ext cx="2743200" cy="9000"/>
            </a:xfrm>
            <a:prstGeom prst="straightConnector1">
              <a:avLst/>
            </a:prstGeom>
            <a:noFill/>
            <a:ln w="9525" cap="flat" cmpd="sng">
              <a:solidFill>
                <a:schemeClr val="dk2"/>
              </a:solidFill>
              <a:prstDash val="solid"/>
              <a:round/>
              <a:headEnd type="triangle" w="med" len="med"/>
              <a:tailEnd type="none" w="med" len="med"/>
            </a:ln>
          </p:spPr>
        </p:cxnSp>
        <p:sp>
          <p:nvSpPr>
            <p:cNvPr id="10665" name="Google Shape;10665;p152"/>
            <p:cNvSpPr/>
            <p:nvPr/>
          </p:nvSpPr>
          <p:spPr>
            <a:xfrm>
              <a:off x="744550" y="3217382"/>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6" name="Google Shape;10666;p152"/>
            <p:cNvSpPr/>
            <p:nvPr/>
          </p:nvSpPr>
          <p:spPr>
            <a:xfrm>
              <a:off x="958334" y="3394467"/>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7" name="Google Shape;10667;p152"/>
            <p:cNvSpPr/>
            <p:nvPr/>
          </p:nvSpPr>
          <p:spPr>
            <a:xfrm>
              <a:off x="1095918" y="3441536"/>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8" name="Google Shape;10668;p152"/>
            <p:cNvSpPr/>
            <p:nvPr/>
          </p:nvSpPr>
          <p:spPr>
            <a:xfrm>
              <a:off x="989380" y="320619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9" name="Google Shape;10669;p152"/>
            <p:cNvSpPr/>
            <p:nvPr/>
          </p:nvSpPr>
          <p:spPr>
            <a:xfrm>
              <a:off x="973857" y="3017913"/>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0" name="Google Shape;10670;p152"/>
            <p:cNvSpPr/>
            <p:nvPr/>
          </p:nvSpPr>
          <p:spPr>
            <a:xfrm>
              <a:off x="625316" y="27669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1" name="Google Shape;10671;p152"/>
            <p:cNvSpPr/>
            <p:nvPr/>
          </p:nvSpPr>
          <p:spPr>
            <a:xfrm>
              <a:off x="717039" y="26257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2" name="Google Shape;10672;p152"/>
            <p:cNvSpPr/>
            <p:nvPr/>
          </p:nvSpPr>
          <p:spPr>
            <a:xfrm>
              <a:off x="487732" y="27198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3" name="Google Shape;10673;p152"/>
            <p:cNvSpPr txBox="1"/>
            <p:nvPr/>
          </p:nvSpPr>
          <p:spPr>
            <a:xfrm>
              <a:off x="2351625" y="3629850"/>
              <a:ext cx="5718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x1</a:t>
              </a:r>
              <a:endParaRPr sz="1200">
                <a:latin typeface="Consolas"/>
                <a:ea typeface="Consolas"/>
                <a:cs typeface="Consolas"/>
                <a:sym typeface="Consolas"/>
              </a:endParaRPr>
            </a:p>
          </p:txBody>
        </p:sp>
        <p:sp>
          <p:nvSpPr>
            <p:cNvPr id="10674" name="Google Shape;10674;p152"/>
            <p:cNvSpPr txBox="1"/>
            <p:nvPr/>
          </p:nvSpPr>
          <p:spPr>
            <a:xfrm rot="-5400000">
              <a:off x="-81800" y="1639875"/>
              <a:ext cx="5718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x2</a:t>
              </a:r>
              <a:endParaRPr sz="1200">
                <a:latin typeface="Consolas"/>
                <a:ea typeface="Consolas"/>
                <a:cs typeface="Consolas"/>
                <a:sym typeface="Consolas"/>
              </a:endParaRPr>
            </a:p>
          </p:txBody>
        </p:sp>
        <p:cxnSp>
          <p:nvCxnSpPr>
            <p:cNvPr id="10675" name="Google Shape;10675;p152"/>
            <p:cNvCxnSpPr/>
            <p:nvPr/>
          </p:nvCxnSpPr>
          <p:spPr>
            <a:xfrm rot="10800000">
              <a:off x="367075" y="1888775"/>
              <a:ext cx="2027100" cy="1725000"/>
            </a:xfrm>
            <a:prstGeom prst="straightConnector1">
              <a:avLst/>
            </a:prstGeom>
            <a:noFill/>
            <a:ln w="19050" cap="flat" cmpd="sng">
              <a:solidFill>
                <a:srgbClr val="6AA84F"/>
              </a:solidFill>
              <a:prstDash val="dash"/>
              <a:round/>
              <a:headEnd type="none" w="med" len="med"/>
              <a:tailEnd type="none" w="med" len="med"/>
            </a:ln>
          </p:spPr>
        </p:cxnSp>
        <p:cxnSp>
          <p:nvCxnSpPr>
            <p:cNvPr id="10676" name="Google Shape;10676;p152"/>
            <p:cNvCxnSpPr/>
            <p:nvPr/>
          </p:nvCxnSpPr>
          <p:spPr>
            <a:xfrm rot="10800000" flipH="1">
              <a:off x="298075" y="1439225"/>
              <a:ext cx="7500" cy="2386200"/>
            </a:xfrm>
            <a:prstGeom prst="straightConnector1">
              <a:avLst/>
            </a:prstGeom>
            <a:noFill/>
            <a:ln w="9525" cap="flat" cmpd="sng">
              <a:solidFill>
                <a:schemeClr val="dk2"/>
              </a:solidFill>
              <a:prstDash val="solid"/>
              <a:round/>
              <a:headEnd type="none" w="med" len="med"/>
              <a:tailEnd type="triangle" w="med" len="med"/>
            </a:ln>
          </p:spPr>
        </p:cxnSp>
        <p:sp>
          <p:nvSpPr>
            <p:cNvPr id="10677" name="Google Shape;10677;p152"/>
            <p:cNvSpPr/>
            <p:nvPr/>
          </p:nvSpPr>
          <p:spPr>
            <a:xfrm>
              <a:off x="1141780" y="335859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8" name="Google Shape;10678;p152"/>
            <p:cNvSpPr/>
            <p:nvPr/>
          </p:nvSpPr>
          <p:spPr>
            <a:xfrm>
              <a:off x="1278582" y="3217363"/>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9" name="Google Shape;10679;p152"/>
            <p:cNvSpPr/>
            <p:nvPr/>
          </p:nvSpPr>
          <p:spPr>
            <a:xfrm>
              <a:off x="716332" y="29484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0" name="Google Shape;10680;p152"/>
            <p:cNvSpPr/>
            <p:nvPr/>
          </p:nvSpPr>
          <p:spPr>
            <a:xfrm>
              <a:off x="930116" y="26907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1" name="Google Shape;10681;p152"/>
            <p:cNvSpPr/>
            <p:nvPr/>
          </p:nvSpPr>
          <p:spPr>
            <a:xfrm>
              <a:off x="1021839" y="25495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2" name="Google Shape;10682;p152"/>
            <p:cNvSpPr/>
            <p:nvPr/>
          </p:nvSpPr>
          <p:spPr>
            <a:xfrm>
              <a:off x="1021132" y="28722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3" name="Google Shape;10683;p152"/>
            <p:cNvSpPr/>
            <p:nvPr/>
          </p:nvSpPr>
          <p:spPr>
            <a:xfrm>
              <a:off x="1311116" y="27669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4" name="Google Shape;10684;p152"/>
            <p:cNvSpPr/>
            <p:nvPr/>
          </p:nvSpPr>
          <p:spPr>
            <a:xfrm>
              <a:off x="1402839" y="26257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5" name="Google Shape;10685;p152"/>
            <p:cNvSpPr/>
            <p:nvPr/>
          </p:nvSpPr>
          <p:spPr>
            <a:xfrm>
              <a:off x="1402132" y="29484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6" name="Google Shape;10686;p152"/>
            <p:cNvSpPr/>
            <p:nvPr/>
          </p:nvSpPr>
          <p:spPr>
            <a:xfrm>
              <a:off x="1234916" y="23097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7" name="Google Shape;10687;p152"/>
            <p:cNvSpPr/>
            <p:nvPr/>
          </p:nvSpPr>
          <p:spPr>
            <a:xfrm>
              <a:off x="1325932" y="2491259"/>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8" name="Google Shape;10688;p152"/>
            <p:cNvSpPr/>
            <p:nvPr/>
          </p:nvSpPr>
          <p:spPr>
            <a:xfrm>
              <a:off x="1006316" y="23097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9" name="Google Shape;10689;p152"/>
            <p:cNvSpPr/>
            <p:nvPr/>
          </p:nvSpPr>
          <p:spPr>
            <a:xfrm>
              <a:off x="777716" y="20811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0" name="Google Shape;10690;p152"/>
            <p:cNvSpPr/>
            <p:nvPr/>
          </p:nvSpPr>
          <p:spPr>
            <a:xfrm>
              <a:off x="869439" y="19399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1" name="Google Shape;10691;p152"/>
            <p:cNvSpPr/>
            <p:nvPr/>
          </p:nvSpPr>
          <p:spPr>
            <a:xfrm>
              <a:off x="669057" y="2484513"/>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2" name="Google Shape;10692;p152"/>
            <p:cNvSpPr/>
            <p:nvPr/>
          </p:nvSpPr>
          <p:spPr>
            <a:xfrm>
              <a:off x="701516" y="23097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3" name="Google Shape;10693;p152"/>
            <p:cNvSpPr/>
            <p:nvPr/>
          </p:nvSpPr>
          <p:spPr>
            <a:xfrm>
              <a:off x="792532" y="24912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4" name="Google Shape;10694;p152"/>
            <p:cNvSpPr/>
            <p:nvPr/>
          </p:nvSpPr>
          <p:spPr>
            <a:xfrm>
              <a:off x="869439" y="25495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5" name="Google Shape;10695;p152"/>
            <p:cNvSpPr/>
            <p:nvPr/>
          </p:nvSpPr>
          <p:spPr>
            <a:xfrm>
              <a:off x="2012439" y="23971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6" name="Google Shape;10696;p152"/>
            <p:cNvSpPr/>
            <p:nvPr/>
          </p:nvSpPr>
          <p:spPr>
            <a:xfrm>
              <a:off x="1783839" y="23971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7" name="Google Shape;10697;p152"/>
            <p:cNvSpPr/>
            <p:nvPr/>
          </p:nvSpPr>
          <p:spPr>
            <a:xfrm>
              <a:off x="1615916" y="23859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8" name="Google Shape;10698;p152"/>
            <p:cNvSpPr/>
            <p:nvPr/>
          </p:nvSpPr>
          <p:spPr>
            <a:xfrm>
              <a:off x="1783839" y="21685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9" name="Google Shape;10699;p152"/>
            <p:cNvSpPr/>
            <p:nvPr/>
          </p:nvSpPr>
          <p:spPr>
            <a:xfrm>
              <a:off x="1539716" y="29193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0" name="Google Shape;10700;p152"/>
            <p:cNvSpPr/>
            <p:nvPr/>
          </p:nvSpPr>
          <p:spPr>
            <a:xfrm>
              <a:off x="1707639" y="28543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1" name="Google Shape;10701;p152"/>
            <p:cNvSpPr/>
            <p:nvPr/>
          </p:nvSpPr>
          <p:spPr>
            <a:xfrm>
              <a:off x="1615916" y="27669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2" name="Google Shape;10702;p152"/>
            <p:cNvSpPr/>
            <p:nvPr/>
          </p:nvSpPr>
          <p:spPr>
            <a:xfrm>
              <a:off x="1707639" y="26257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3" name="Google Shape;10703;p152"/>
            <p:cNvSpPr/>
            <p:nvPr/>
          </p:nvSpPr>
          <p:spPr>
            <a:xfrm>
              <a:off x="1294180" y="343479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4" name="Google Shape;10704;p152"/>
            <p:cNvSpPr/>
            <p:nvPr/>
          </p:nvSpPr>
          <p:spPr>
            <a:xfrm>
              <a:off x="1507182" y="3445963"/>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5" name="Google Shape;10705;p152"/>
            <p:cNvSpPr/>
            <p:nvPr/>
          </p:nvSpPr>
          <p:spPr>
            <a:xfrm>
              <a:off x="1507257" y="3170313"/>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6" name="Google Shape;10706;p152"/>
            <p:cNvSpPr/>
            <p:nvPr/>
          </p:nvSpPr>
          <p:spPr>
            <a:xfrm>
              <a:off x="1478332" y="33294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7" name="Google Shape;10707;p152"/>
            <p:cNvSpPr/>
            <p:nvPr/>
          </p:nvSpPr>
          <p:spPr>
            <a:xfrm>
              <a:off x="1402839" y="30829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8" name="Google Shape;10708;p152"/>
            <p:cNvSpPr/>
            <p:nvPr/>
          </p:nvSpPr>
          <p:spPr>
            <a:xfrm>
              <a:off x="1082516" y="21573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9" name="Google Shape;10709;p152"/>
            <p:cNvSpPr/>
            <p:nvPr/>
          </p:nvSpPr>
          <p:spPr>
            <a:xfrm>
              <a:off x="1174239" y="20161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0" name="Google Shape;10710;p152"/>
            <p:cNvSpPr/>
            <p:nvPr/>
          </p:nvSpPr>
          <p:spPr>
            <a:xfrm>
              <a:off x="1692116" y="22335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1" name="Google Shape;10711;p152"/>
            <p:cNvSpPr/>
            <p:nvPr/>
          </p:nvSpPr>
          <p:spPr>
            <a:xfrm>
              <a:off x="1463516" y="22335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2" name="Google Shape;10712;p152"/>
            <p:cNvSpPr/>
            <p:nvPr/>
          </p:nvSpPr>
          <p:spPr>
            <a:xfrm>
              <a:off x="1158716" y="18525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3" name="Google Shape;10713;p152"/>
            <p:cNvSpPr/>
            <p:nvPr/>
          </p:nvSpPr>
          <p:spPr>
            <a:xfrm>
              <a:off x="1326639" y="18637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4" name="Google Shape;10714;p152"/>
            <p:cNvSpPr/>
            <p:nvPr/>
          </p:nvSpPr>
          <p:spPr>
            <a:xfrm>
              <a:off x="1158716" y="26145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5" name="Google Shape;10715;p152"/>
            <p:cNvSpPr/>
            <p:nvPr/>
          </p:nvSpPr>
          <p:spPr>
            <a:xfrm>
              <a:off x="1920716" y="22335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6" name="Google Shape;10716;p152"/>
            <p:cNvSpPr/>
            <p:nvPr/>
          </p:nvSpPr>
          <p:spPr>
            <a:xfrm>
              <a:off x="1539716" y="20811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7" name="Google Shape;10717;p152"/>
            <p:cNvSpPr/>
            <p:nvPr/>
          </p:nvSpPr>
          <p:spPr>
            <a:xfrm>
              <a:off x="1631439" y="19399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8" name="Google Shape;10718;p152"/>
            <p:cNvSpPr/>
            <p:nvPr/>
          </p:nvSpPr>
          <p:spPr>
            <a:xfrm>
              <a:off x="820750" y="3369782"/>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9" name="Google Shape;10719;p152"/>
            <p:cNvSpPr/>
            <p:nvPr/>
          </p:nvSpPr>
          <p:spPr>
            <a:xfrm>
              <a:off x="625316" y="29955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0" name="Google Shape;10720;p152"/>
            <p:cNvSpPr/>
            <p:nvPr/>
          </p:nvSpPr>
          <p:spPr>
            <a:xfrm>
              <a:off x="869439" y="27781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1" name="Google Shape;10721;p152"/>
            <p:cNvSpPr/>
            <p:nvPr/>
          </p:nvSpPr>
          <p:spPr>
            <a:xfrm>
              <a:off x="868732" y="31008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2" name="Google Shape;10722;p152"/>
            <p:cNvSpPr/>
            <p:nvPr/>
          </p:nvSpPr>
          <p:spPr>
            <a:xfrm>
              <a:off x="1174239" y="30067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23" name="Google Shape;10723;p152"/>
          <p:cNvGrpSpPr/>
          <p:nvPr/>
        </p:nvGrpSpPr>
        <p:grpSpPr>
          <a:xfrm>
            <a:off x="3075550" y="2048825"/>
            <a:ext cx="2929595" cy="2543725"/>
            <a:chOff x="2846950" y="1439225"/>
            <a:chExt cx="2929595" cy="2543725"/>
          </a:xfrm>
        </p:grpSpPr>
        <p:cxnSp>
          <p:nvCxnSpPr>
            <p:cNvPr id="10724" name="Google Shape;10724;p152"/>
            <p:cNvCxnSpPr/>
            <p:nvPr/>
          </p:nvCxnSpPr>
          <p:spPr>
            <a:xfrm rot="10800000">
              <a:off x="3033345" y="3706052"/>
              <a:ext cx="2743200" cy="9000"/>
            </a:xfrm>
            <a:prstGeom prst="straightConnector1">
              <a:avLst/>
            </a:prstGeom>
            <a:noFill/>
            <a:ln w="9525" cap="flat" cmpd="sng">
              <a:solidFill>
                <a:schemeClr val="dk2"/>
              </a:solidFill>
              <a:prstDash val="solid"/>
              <a:round/>
              <a:headEnd type="triangle" w="med" len="med"/>
              <a:tailEnd type="none" w="med" len="med"/>
            </a:ln>
          </p:spPr>
        </p:cxnSp>
        <p:sp>
          <p:nvSpPr>
            <p:cNvPr id="10725" name="Google Shape;10725;p152"/>
            <p:cNvSpPr/>
            <p:nvPr/>
          </p:nvSpPr>
          <p:spPr>
            <a:xfrm>
              <a:off x="3563950" y="3217382"/>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6" name="Google Shape;10726;p152"/>
            <p:cNvSpPr/>
            <p:nvPr/>
          </p:nvSpPr>
          <p:spPr>
            <a:xfrm>
              <a:off x="3777734" y="3394467"/>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7" name="Google Shape;10727;p152"/>
            <p:cNvSpPr/>
            <p:nvPr/>
          </p:nvSpPr>
          <p:spPr>
            <a:xfrm>
              <a:off x="3915318" y="3441536"/>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8" name="Google Shape;10728;p152"/>
            <p:cNvSpPr/>
            <p:nvPr/>
          </p:nvSpPr>
          <p:spPr>
            <a:xfrm>
              <a:off x="3808780" y="320619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9" name="Google Shape;10729;p152"/>
            <p:cNvSpPr/>
            <p:nvPr/>
          </p:nvSpPr>
          <p:spPr>
            <a:xfrm>
              <a:off x="3793257" y="3017913"/>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0" name="Google Shape;10730;p152"/>
            <p:cNvSpPr/>
            <p:nvPr/>
          </p:nvSpPr>
          <p:spPr>
            <a:xfrm>
              <a:off x="3444716" y="27669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1" name="Google Shape;10731;p152"/>
            <p:cNvSpPr/>
            <p:nvPr/>
          </p:nvSpPr>
          <p:spPr>
            <a:xfrm>
              <a:off x="3536439" y="26257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2" name="Google Shape;10732;p152"/>
            <p:cNvSpPr/>
            <p:nvPr/>
          </p:nvSpPr>
          <p:spPr>
            <a:xfrm>
              <a:off x="3307132" y="27198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3" name="Google Shape;10733;p152"/>
            <p:cNvSpPr txBox="1"/>
            <p:nvPr/>
          </p:nvSpPr>
          <p:spPr>
            <a:xfrm>
              <a:off x="5171025" y="3629850"/>
              <a:ext cx="5718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x1</a:t>
              </a:r>
              <a:endParaRPr sz="1200">
                <a:latin typeface="Consolas"/>
                <a:ea typeface="Consolas"/>
                <a:cs typeface="Consolas"/>
                <a:sym typeface="Consolas"/>
              </a:endParaRPr>
            </a:p>
          </p:txBody>
        </p:sp>
        <p:sp>
          <p:nvSpPr>
            <p:cNvPr id="10734" name="Google Shape;10734;p152"/>
            <p:cNvSpPr txBox="1"/>
            <p:nvPr/>
          </p:nvSpPr>
          <p:spPr>
            <a:xfrm rot="-5400000">
              <a:off x="2737600" y="1716075"/>
              <a:ext cx="5718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x2</a:t>
              </a:r>
              <a:endParaRPr sz="1200">
                <a:latin typeface="Consolas"/>
                <a:ea typeface="Consolas"/>
                <a:cs typeface="Consolas"/>
                <a:sym typeface="Consolas"/>
              </a:endParaRPr>
            </a:p>
          </p:txBody>
        </p:sp>
        <p:cxnSp>
          <p:nvCxnSpPr>
            <p:cNvPr id="10735" name="Google Shape;10735;p152"/>
            <p:cNvCxnSpPr/>
            <p:nvPr/>
          </p:nvCxnSpPr>
          <p:spPr>
            <a:xfrm rot="10800000" flipH="1">
              <a:off x="3117475" y="1439225"/>
              <a:ext cx="7500" cy="2386200"/>
            </a:xfrm>
            <a:prstGeom prst="straightConnector1">
              <a:avLst/>
            </a:prstGeom>
            <a:noFill/>
            <a:ln w="9525" cap="flat" cmpd="sng">
              <a:solidFill>
                <a:schemeClr val="dk2"/>
              </a:solidFill>
              <a:prstDash val="solid"/>
              <a:round/>
              <a:headEnd type="none" w="med" len="med"/>
              <a:tailEnd type="triangle" w="med" len="med"/>
            </a:ln>
          </p:spPr>
        </p:cxnSp>
        <p:sp>
          <p:nvSpPr>
            <p:cNvPr id="10736" name="Google Shape;10736;p152"/>
            <p:cNvSpPr/>
            <p:nvPr/>
          </p:nvSpPr>
          <p:spPr>
            <a:xfrm>
              <a:off x="3961180" y="335859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7" name="Google Shape;10737;p152"/>
            <p:cNvSpPr/>
            <p:nvPr/>
          </p:nvSpPr>
          <p:spPr>
            <a:xfrm>
              <a:off x="4097982" y="3217363"/>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8" name="Google Shape;10738;p152"/>
            <p:cNvSpPr/>
            <p:nvPr/>
          </p:nvSpPr>
          <p:spPr>
            <a:xfrm>
              <a:off x="3535732" y="29484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9" name="Google Shape;10739;p152"/>
            <p:cNvSpPr/>
            <p:nvPr/>
          </p:nvSpPr>
          <p:spPr>
            <a:xfrm>
              <a:off x="3749516" y="26907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0" name="Google Shape;10740;p152"/>
            <p:cNvSpPr/>
            <p:nvPr/>
          </p:nvSpPr>
          <p:spPr>
            <a:xfrm>
              <a:off x="3841239" y="25495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1" name="Google Shape;10741;p152"/>
            <p:cNvSpPr/>
            <p:nvPr/>
          </p:nvSpPr>
          <p:spPr>
            <a:xfrm>
              <a:off x="3840532" y="28722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2" name="Google Shape;10742;p152"/>
            <p:cNvSpPr/>
            <p:nvPr/>
          </p:nvSpPr>
          <p:spPr>
            <a:xfrm>
              <a:off x="4130516" y="27669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3" name="Google Shape;10743;p152"/>
            <p:cNvSpPr/>
            <p:nvPr/>
          </p:nvSpPr>
          <p:spPr>
            <a:xfrm>
              <a:off x="4222239" y="26257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4" name="Google Shape;10744;p152"/>
            <p:cNvSpPr/>
            <p:nvPr/>
          </p:nvSpPr>
          <p:spPr>
            <a:xfrm>
              <a:off x="4221532" y="29484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5" name="Google Shape;10745;p152"/>
            <p:cNvSpPr/>
            <p:nvPr/>
          </p:nvSpPr>
          <p:spPr>
            <a:xfrm>
              <a:off x="4054316" y="23097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6" name="Google Shape;10746;p152"/>
            <p:cNvSpPr/>
            <p:nvPr/>
          </p:nvSpPr>
          <p:spPr>
            <a:xfrm>
              <a:off x="4145332" y="2491259"/>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7" name="Google Shape;10747;p152"/>
            <p:cNvSpPr/>
            <p:nvPr/>
          </p:nvSpPr>
          <p:spPr>
            <a:xfrm>
              <a:off x="3825716" y="23097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8" name="Google Shape;10748;p152"/>
            <p:cNvSpPr/>
            <p:nvPr/>
          </p:nvSpPr>
          <p:spPr>
            <a:xfrm>
              <a:off x="3597116" y="20811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9" name="Google Shape;10749;p152"/>
            <p:cNvSpPr/>
            <p:nvPr/>
          </p:nvSpPr>
          <p:spPr>
            <a:xfrm>
              <a:off x="3688839" y="19399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0" name="Google Shape;10750;p152"/>
            <p:cNvSpPr/>
            <p:nvPr/>
          </p:nvSpPr>
          <p:spPr>
            <a:xfrm>
              <a:off x="3488457" y="2484513"/>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1" name="Google Shape;10751;p152"/>
            <p:cNvSpPr/>
            <p:nvPr/>
          </p:nvSpPr>
          <p:spPr>
            <a:xfrm>
              <a:off x="3520916" y="23097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2" name="Google Shape;10752;p152"/>
            <p:cNvSpPr/>
            <p:nvPr/>
          </p:nvSpPr>
          <p:spPr>
            <a:xfrm>
              <a:off x="3611932" y="24912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3" name="Google Shape;10753;p152"/>
            <p:cNvSpPr/>
            <p:nvPr/>
          </p:nvSpPr>
          <p:spPr>
            <a:xfrm>
              <a:off x="3688839" y="25495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4" name="Google Shape;10754;p152"/>
            <p:cNvSpPr/>
            <p:nvPr/>
          </p:nvSpPr>
          <p:spPr>
            <a:xfrm>
              <a:off x="4831839" y="23971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5" name="Google Shape;10755;p152"/>
            <p:cNvSpPr/>
            <p:nvPr/>
          </p:nvSpPr>
          <p:spPr>
            <a:xfrm>
              <a:off x="4603239" y="23971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6" name="Google Shape;10756;p152"/>
            <p:cNvSpPr/>
            <p:nvPr/>
          </p:nvSpPr>
          <p:spPr>
            <a:xfrm>
              <a:off x="4435316" y="23859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7" name="Google Shape;10757;p152"/>
            <p:cNvSpPr/>
            <p:nvPr/>
          </p:nvSpPr>
          <p:spPr>
            <a:xfrm>
              <a:off x="4603239" y="21685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8" name="Google Shape;10758;p152"/>
            <p:cNvSpPr/>
            <p:nvPr/>
          </p:nvSpPr>
          <p:spPr>
            <a:xfrm>
              <a:off x="4359116" y="29193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9" name="Google Shape;10759;p152"/>
            <p:cNvSpPr/>
            <p:nvPr/>
          </p:nvSpPr>
          <p:spPr>
            <a:xfrm>
              <a:off x="4527039" y="28543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0" name="Google Shape;10760;p152"/>
            <p:cNvSpPr/>
            <p:nvPr/>
          </p:nvSpPr>
          <p:spPr>
            <a:xfrm>
              <a:off x="4435316" y="27669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1" name="Google Shape;10761;p152"/>
            <p:cNvSpPr/>
            <p:nvPr/>
          </p:nvSpPr>
          <p:spPr>
            <a:xfrm>
              <a:off x="4527039" y="26257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2" name="Google Shape;10762;p152"/>
            <p:cNvSpPr/>
            <p:nvPr/>
          </p:nvSpPr>
          <p:spPr>
            <a:xfrm>
              <a:off x="4113580" y="343479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3" name="Google Shape;10763;p152"/>
            <p:cNvSpPr/>
            <p:nvPr/>
          </p:nvSpPr>
          <p:spPr>
            <a:xfrm>
              <a:off x="4326582" y="3445963"/>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4" name="Google Shape;10764;p152"/>
            <p:cNvSpPr/>
            <p:nvPr/>
          </p:nvSpPr>
          <p:spPr>
            <a:xfrm>
              <a:off x="4326657" y="3170313"/>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5" name="Google Shape;10765;p152"/>
            <p:cNvSpPr/>
            <p:nvPr/>
          </p:nvSpPr>
          <p:spPr>
            <a:xfrm>
              <a:off x="4297732" y="33294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6" name="Google Shape;10766;p152"/>
            <p:cNvSpPr/>
            <p:nvPr/>
          </p:nvSpPr>
          <p:spPr>
            <a:xfrm>
              <a:off x="4222239" y="30829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7" name="Google Shape;10767;p152"/>
            <p:cNvSpPr/>
            <p:nvPr/>
          </p:nvSpPr>
          <p:spPr>
            <a:xfrm>
              <a:off x="3901916" y="21573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8" name="Google Shape;10768;p152"/>
            <p:cNvSpPr/>
            <p:nvPr/>
          </p:nvSpPr>
          <p:spPr>
            <a:xfrm>
              <a:off x="3993639" y="20161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9" name="Google Shape;10769;p152"/>
            <p:cNvSpPr/>
            <p:nvPr/>
          </p:nvSpPr>
          <p:spPr>
            <a:xfrm>
              <a:off x="4511516" y="22335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0" name="Google Shape;10770;p152"/>
            <p:cNvSpPr/>
            <p:nvPr/>
          </p:nvSpPr>
          <p:spPr>
            <a:xfrm>
              <a:off x="4282916" y="22335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1" name="Google Shape;10771;p152"/>
            <p:cNvSpPr/>
            <p:nvPr/>
          </p:nvSpPr>
          <p:spPr>
            <a:xfrm>
              <a:off x="3978116" y="18525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2" name="Google Shape;10772;p152"/>
            <p:cNvSpPr/>
            <p:nvPr/>
          </p:nvSpPr>
          <p:spPr>
            <a:xfrm>
              <a:off x="3978116" y="26145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3" name="Google Shape;10773;p152"/>
            <p:cNvSpPr/>
            <p:nvPr/>
          </p:nvSpPr>
          <p:spPr>
            <a:xfrm>
              <a:off x="4740116" y="22335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4" name="Google Shape;10774;p152"/>
            <p:cNvSpPr/>
            <p:nvPr/>
          </p:nvSpPr>
          <p:spPr>
            <a:xfrm>
              <a:off x="4359116" y="20811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5" name="Google Shape;10775;p152"/>
            <p:cNvSpPr/>
            <p:nvPr/>
          </p:nvSpPr>
          <p:spPr>
            <a:xfrm>
              <a:off x="4450839" y="19399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6" name="Google Shape;10776;p152"/>
            <p:cNvSpPr/>
            <p:nvPr/>
          </p:nvSpPr>
          <p:spPr>
            <a:xfrm>
              <a:off x="3640150" y="3369782"/>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7" name="Google Shape;10777;p152"/>
            <p:cNvSpPr/>
            <p:nvPr/>
          </p:nvSpPr>
          <p:spPr>
            <a:xfrm>
              <a:off x="3444716" y="29955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8" name="Google Shape;10778;p152"/>
            <p:cNvSpPr/>
            <p:nvPr/>
          </p:nvSpPr>
          <p:spPr>
            <a:xfrm>
              <a:off x="3688839" y="27781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9" name="Google Shape;10779;p152"/>
            <p:cNvSpPr/>
            <p:nvPr/>
          </p:nvSpPr>
          <p:spPr>
            <a:xfrm>
              <a:off x="3688132" y="31008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780" name="Google Shape;10780;p152"/>
            <p:cNvCxnSpPr/>
            <p:nvPr/>
          </p:nvCxnSpPr>
          <p:spPr>
            <a:xfrm>
              <a:off x="3181550" y="2143750"/>
              <a:ext cx="1908900" cy="1227300"/>
            </a:xfrm>
            <a:prstGeom prst="curvedConnector3">
              <a:avLst>
                <a:gd name="adj1" fmla="val 50000"/>
              </a:avLst>
            </a:prstGeom>
            <a:noFill/>
            <a:ln w="19050" cap="flat" cmpd="sng">
              <a:solidFill>
                <a:srgbClr val="6AA84F"/>
              </a:solidFill>
              <a:prstDash val="lgDash"/>
              <a:round/>
              <a:headEnd type="none" w="med" len="med"/>
              <a:tailEnd type="none" w="med" len="med"/>
            </a:ln>
          </p:spPr>
        </p:cxnSp>
        <p:sp>
          <p:nvSpPr>
            <p:cNvPr id="10781" name="Google Shape;10781;p152"/>
            <p:cNvSpPr/>
            <p:nvPr/>
          </p:nvSpPr>
          <p:spPr>
            <a:xfrm>
              <a:off x="3993639" y="30067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82" name="Google Shape;10782;p152"/>
          <p:cNvGrpSpPr/>
          <p:nvPr/>
        </p:nvGrpSpPr>
        <p:grpSpPr>
          <a:xfrm>
            <a:off x="6123550" y="2048825"/>
            <a:ext cx="2929595" cy="2543725"/>
            <a:chOff x="5666350" y="1439225"/>
            <a:chExt cx="2929595" cy="2543725"/>
          </a:xfrm>
        </p:grpSpPr>
        <p:cxnSp>
          <p:nvCxnSpPr>
            <p:cNvPr id="10783" name="Google Shape;10783;p152"/>
            <p:cNvCxnSpPr/>
            <p:nvPr/>
          </p:nvCxnSpPr>
          <p:spPr>
            <a:xfrm rot="10800000">
              <a:off x="5852745" y="3706052"/>
              <a:ext cx="2743200" cy="9000"/>
            </a:xfrm>
            <a:prstGeom prst="straightConnector1">
              <a:avLst/>
            </a:prstGeom>
            <a:noFill/>
            <a:ln w="9525" cap="flat" cmpd="sng">
              <a:solidFill>
                <a:schemeClr val="dk2"/>
              </a:solidFill>
              <a:prstDash val="solid"/>
              <a:round/>
              <a:headEnd type="triangle" w="med" len="med"/>
              <a:tailEnd type="none" w="med" len="med"/>
            </a:ln>
          </p:spPr>
        </p:cxnSp>
        <p:sp>
          <p:nvSpPr>
            <p:cNvPr id="10784" name="Google Shape;10784;p152"/>
            <p:cNvSpPr/>
            <p:nvPr/>
          </p:nvSpPr>
          <p:spPr>
            <a:xfrm>
              <a:off x="6383350" y="3217382"/>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5" name="Google Shape;10785;p152"/>
            <p:cNvSpPr/>
            <p:nvPr/>
          </p:nvSpPr>
          <p:spPr>
            <a:xfrm>
              <a:off x="6597134" y="3394467"/>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6" name="Google Shape;10786;p152"/>
            <p:cNvSpPr/>
            <p:nvPr/>
          </p:nvSpPr>
          <p:spPr>
            <a:xfrm>
              <a:off x="6734718" y="3441536"/>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7" name="Google Shape;10787;p152"/>
            <p:cNvSpPr/>
            <p:nvPr/>
          </p:nvSpPr>
          <p:spPr>
            <a:xfrm>
              <a:off x="6628180" y="320619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8" name="Google Shape;10788;p152"/>
            <p:cNvSpPr/>
            <p:nvPr/>
          </p:nvSpPr>
          <p:spPr>
            <a:xfrm>
              <a:off x="6612657" y="3017913"/>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9" name="Google Shape;10789;p152"/>
            <p:cNvSpPr/>
            <p:nvPr/>
          </p:nvSpPr>
          <p:spPr>
            <a:xfrm>
              <a:off x="6264116" y="27669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0" name="Google Shape;10790;p152"/>
            <p:cNvSpPr/>
            <p:nvPr/>
          </p:nvSpPr>
          <p:spPr>
            <a:xfrm>
              <a:off x="6355839" y="26257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1" name="Google Shape;10791;p152"/>
            <p:cNvSpPr/>
            <p:nvPr/>
          </p:nvSpPr>
          <p:spPr>
            <a:xfrm>
              <a:off x="6126532" y="27198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2" name="Google Shape;10792;p152"/>
            <p:cNvSpPr txBox="1"/>
            <p:nvPr/>
          </p:nvSpPr>
          <p:spPr>
            <a:xfrm>
              <a:off x="7990425" y="3629850"/>
              <a:ext cx="5718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x1</a:t>
              </a:r>
              <a:endParaRPr sz="1200">
                <a:latin typeface="Consolas"/>
                <a:ea typeface="Consolas"/>
                <a:cs typeface="Consolas"/>
                <a:sym typeface="Consolas"/>
              </a:endParaRPr>
            </a:p>
          </p:txBody>
        </p:sp>
        <p:sp>
          <p:nvSpPr>
            <p:cNvPr id="10793" name="Google Shape;10793;p152"/>
            <p:cNvSpPr txBox="1"/>
            <p:nvPr/>
          </p:nvSpPr>
          <p:spPr>
            <a:xfrm rot="-5400000">
              <a:off x="5557000" y="1716075"/>
              <a:ext cx="5718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x2</a:t>
              </a:r>
              <a:endParaRPr sz="1200">
                <a:latin typeface="Consolas"/>
                <a:ea typeface="Consolas"/>
                <a:cs typeface="Consolas"/>
                <a:sym typeface="Consolas"/>
              </a:endParaRPr>
            </a:p>
          </p:txBody>
        </p:sp>
        <p:cxnSp>
          <p:nvCxnSpPr>
            <p:cNvPr id="10794" name="Google Shape;10794;p152"/>
            <p:cNvCxnSpPr/>
            <p:nvPr/>
          </p:nvCxnSpPr>
          <p:spPr>
            <a:xfrm rot="10800000" flipH="1">
              <a:off x="5936875" y="1439225"/>
              <a:ext cx="7500" cy="2386200"/>
            </a:xfrm>
            <a:prstGeom prst="straightConnector1">
              <a:avLst/>
            </a:prstGeom>
            <a:noFill/>
            <a:ln w="9525" cap="flat" cmpd="sng">
              <a:solidFill>
                <a:schemeClr val="dk2"/>
              </a:solidFill>
              <a:prstDash val="solid"/>
              <a:round/>
              <a:headEnd type="none" w="med" len="med"/>
              <a:tailEnd type="triangle" w="med" len="med"/>
            </a:ln>
          </p:spPr>
        </p:cxnSp>
        <p:sp>
          <p:nvSpPr>
            <p:cNvPr id="10795" name="Google Shape;10795;p152"/>
            <p:cNvSpPr/>
            <p:nvPr/>
          </p:nvSpPr>
          <p:spPr>
            <a:xfrm>
              <a:off x="6780580" y="335859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6" name="Google Shape;10796;p152"/>
            <p:cNvSpPr/>
            <p:nvPr/>
          </p:nvSpPr>
          <p:spPr>
            <a:xfrm>
              <a:off x="6917382" y="3217363"/>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7" name="Google Shape;10797;p152"/>
            <p:cNvSpPr/>
            <p:nvPr/>
          </p:nvSpPr>
          <p:spPr>
            <a:xfrm>
              <a:off x="6355132" y="29484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8" name="Google Shape;10798;p152"/>
            <p:cNvSpPr/>
            <p:nvPr/>
          </p:nvSpPr>
          <p:spPr>
            <a:xfrm>
              <a:off x="6568916" y="26907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9" name="Google Shape;10799;p152"/>
            <p:cNvSpPr/>
            <p:nvPr/>
          </p:nvSpPr>
          <p:spPr>
            <a:xfrm>
              <a:off x="6660639" y="25495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0" name="Google Shape;10800;p152"/>
            <p:cNvSpPr/>
            <p:nvPr/>
          </p:nvSpPr>
          <p:spPr>
            <a:xfrm>
              <a:off x="6659932" y="28722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1" name="Google Shape;10801;p152"/>
            <p:cNvSpPr/>
            <p:nvPr/>
          </p:nvSpPr>
          <p:spPr>
            <a:xfrm>
              <a:off x="6949916" y="27669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2" name="Google Shape;10802;p152"/>
            <p:cNvSpPr/>
            <p:nvPr/>
          </p:nvSpPr>
          <p:spPr>
            <a:xfrm>
              <a:off x="7041639" y="26257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3" name="Google Shape;10803;p152"/>
            <p:cNvSpPr/>
            <p:nvPr/>
          </p:nvSpPr>
          <p:spPr>
            <a:xfrm>
              <a:off x="7040932" y="29484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4" name="Google Shape;10804;p152"/>
            <p:cNvSpPr/>
            <p:nvPr/>
          </p:nvSpPr>
          <p:spPr>
            <a:xfrm>
              <a:off x="6873716" y="23097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5" name="Google Shape;10805;p152"/>
            <p:cNvSpPr/>
            <p:nvPr/>
          </p:nvSpPr>
          <p:spPr>
            <a:xfrm>
              <a:off x="6964732" y="2491259"/>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6" name="Google Shape;10806;p152"/>
            <p:cNvSpPr/>
            <p:nvPr/>
          </p:nvSpPr>
          <p:spPr>
            <a:xfrm>
              <a:off x="6645116" y="23097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7" name="Google Shape;10807;p152"/>
            <p:cNvSpPr/>
            <p:nvPr/>
          </p:nvSpPr>
          <p:spPr>
            <a:xfrm>
              <a:off x="6416516" y="20811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8" name="Google Shape;10808;p152"/>
            <p:cNvSpPr/>
            <p:nvPr/>
          </p:nvSpPr>
          <p:spPr>
            <a:xfrm>
              <a:off x="6508239" y="19399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9" name="Google Shape;10809;p152"/>
            <p:cNvSpPr/>
            <p:nvPr/>
          </p:nvSpPr>
          <p:spPr>
            <a:xfrm>
              <a:off x="6307857" y="2484513"/>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0" name="Google Shape;10810;p152"/>
            <p:cNvSpPr/>
            <p:nvPr/>
          </p:nvSpPr>
          <p:spPr>
            <a:xfrm>
              <a:off x="6340316" y="23097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1" name="Google Shape;10811;p152"/>
            <p:cNvSpPr/>
            <p:nvPr/>
          </p:nvSpPr>
          <p:spPr>
            <a:xfrm>
              <a:off x="6431332" y="24912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2" name="Google Shape;10812;p152"/>
            <p:cNvSpPr/>
            <p:nvPr/>
          </p:nvSpPr>
          <p:spPr>
            <a:xfrm>
              <a:off x="6508239" y="25495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3" name="Google Shape;10813;p152"/>
            <p:cNvSpPr/>
            <p:nvPr/>
          </p:nvSpPr>
          <p:spPr>
            <a:xfrm>
              <a:off x="7651239" y="23971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4" name="Google Shape;10814;p152"/>
            <p:cNvSpPr/>
            <p:nvPr/>
          </p:nvSpPr>
          <p:spPr>
            <a:xfrm>
              <a:off x="7422639" y="23971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5" name="Google Shape;10815;p152"/>
            <p:cNvSpPr/>
            <p:nvPr/>
          </p:nvSpPr>
          <p:spPr>
            <a:xfrm>
              <a:off x="7254716" y="23859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6" name="Google Shape;10816;p152"/>
            <p:cNvSpPr/>
            <p:nvPr/>
          </p:nvSpPr>
          <p:spPr>
            <a:xfrm>
              <a:off x="7422639" y="21685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7" name="Google Shape;10817;p152"/>
            <p:cNvSpPr/>
            <p:nvPr/>
          </p:nvSpPr>
          <p:spPr>
            <a:xfrm>
              <a:off x="7178516" y="29193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8" name="Google Shape;10818;p152"/>
            <p:cNvSpPr/>
            <p:nvPr/>
          </p:nvSpPr>
          <p:spPr>
            <a:xfrm>
              <a:off x="7346439" y="28543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9" name="Google Shape;10819;p152"/>
            <p:cNvSpPr/>
            <p:nvPr/>
          </p:nvSpPr>
          <p:spPr>
            <a:xfrm>
              <a:off x="7178516" y="26907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0" name="Google Shape;10820;p152"/>
            <p:cNvSpPr/>
            <p:nvPr/>
          </p:nvSpPr>
          <p:spPr>
            <a:xfrm>
              <a:off x="7346439" y="26257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1" name="Google Shape;10821;p152"/>
            <p:cNvSpPr/>
            <p:nvPr/>
          </p:nvSpPr>
          <p:spPr>
            <a:xfrm>
              <a:off x="6932980" y="343479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2" name="Google Shape;10822;p152"/>
            <p:cNvSpPr/>
            <p:nvPr/>
          </p:nvSpPr>
          <p:spPr>
            <a:xfrm>
              <a:off x="7145982" y="3445963"/>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3" name="Google Shape;10823;p152"/>
            <p:cNvSpPr/>
            <p:nvPr/>
          </p:nvSpPr>
          <p:spPr>
            <a:xfrm>
              <a:off x="7146057" y="3170313"/>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4" name="Google Shape;10824;p152"/>
            <p:cNvSpPr/>
            <p:nvPr/>
          </p:nvSpPr>
          <p:spPr>
            <a:xfrm>
              <a:off x="7117132" y="33294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5" name="Google Shape;10825;p152"/>
            <p:cNvSpPr/>
            <p:nvPr/>
          </p:nvSpPr>
          <p:spPr>
            <a:xfrm>
              <a:off x="7041639" y="30829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6" name="Google Shape;10826;p152"/>
            <p:cNvSpPr/>
            <p:nvPr/>
          </p:nvSpPr>
          <p:spPr>
            <a:xfrm>
              <a:off x="6721316" y="21573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7" name="Google Shape;10827;p152"/>
            <p:cNvSpPr/>
            <p:nvPr/>
          </p:nvSpPr>
          <p:spPr>
            <a:xfrm>
              <a:off x="6813039" y="20161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8" name="Google Shape;10828;p152"/>
            <p:cNvSpPr/>
            <p:nvPr/>
          </p:nvSpPr>
          <p:spPr>
            <a:xfrm>
              <a:off x="7330916" y="22335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9" name="Google Shape;10829;p152"/>
            <p:cNvSpPr/>
            <p:nvPr/>
          </p:nvSpPr>
          <p:spPr>
            <a:xfrm>
              <a:off x="7102316" y="22335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0" name="Google Shape;10830;p152"/>
            <p:cNvSpPr/>
            <p:nvPr/>
          </p:nvSpPr>
          <p:spPr>
            <a:xfrm>
              <a:off x="6797516" y="18525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1" name="Google Shape;10831;p152"/>
            <p:cNvSpPr/>
            <p:nvPr/>
          </p:nvSpPr>
          <p:spPr>
            <a:xfrm>
              <a:off x="6965439" y="18637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2" name="Google Shape;10832;p152"/>
            <p:cNvSpPr/>
            <p:nvPr/>
          </p:nvSpPr>
          <p:spPr>
            <a:xfrm>
              <a:off x="6797516" y="26145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3" name="Google Shape;10833;p152"/>
            <p:cNvSpPr/>
            <p:nvPr/>
          </p:nvSpPr>
          <p:spPr>
            <a:xfrm>
              <a:off x="7559516" y="22335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4" name="Google Shape;10834;p152"/>
            <p:cNvSpPr/>
            <p:nvPr/>
          </p:nvSpPr>
          <p:spPr>
            <a:xfrm>
              <a:off x="7178516" y="20811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5" name="Google Shape;10835;p152"/>
            <p:cNvSpPr/>
            <p:nvPr/>
          </p:nvSpPr>
          <p:spPr>
            <a:xfrm>
              <a:off x="7270239" y="19399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6" name="Google Shape;10836;p152"/>
            <p:cNvSpPr/>
            <p:nvPr/>
          </p:nvSpPr>
          <p:spPr>
            <a:xfrm>
              <a:off x="6459550" y="3369782"/>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7" name="Google Shape;10837;p152"/>
            <p:cNvSpPr/>
            <p:nvPr/>
          </p:nvSpPr>
          <p:spPr>
            <a:xfrm>
              <a:off x="6264116" y="29955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8" name="Google Shape;10838;p152"/>
            <p:cNvSpPr/>
            <p:nvPr/>
          </p:nvSpPr>
          <p:spPr>
            <a:xfrm>
              <a:off x="6508239" y="27781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9" name="Google Shape;10839;p152"/>
            <p:cNvSpPr/>
            <p:nvPr/>
          </p:nvSpPr>
          <p:spPr>
            <a:xfrm>
              <a:off x="6507532" y="31008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0" name="Google Shape;10840;p152"/>
            <p:cNvSpPr/>
            <p:nvPr/>
          </p:nvSpPr>
          <p:spPr>
            <a:xfrm>
              <a:off x="6813039" y="30067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841" name="Google Shape;10841;p152"/>
            <p:cNvCxnSpPr>
              <a:endCxn id="10804" idx="3"/>
            </p:cNvCxnSpPr>
            <p:nvPr/>
          </p:nvCxnSpPr>
          <p:spPr>
            <a:xfrm>
              <a:off x="6059991" y="2106013"/>
              <a:ext cx="822600" cy="268500"/>
            </a:xfrm>
            <a:prstGeom prst="curvedConnector4">
              <a:avLst>
                <a:gd name="adj1" fmla="val 49461"/>
                <a:gd name="adj2" fmla="val 157937"/>
              </a:avLst>
            </a:prstGeom>
            <a:noFill/>
            <a:ln w="19050" cap="flat" cmpd="sng">
              <a:solidFill>
                <a:srgbClr val="6AA84F"/>
              </a:solidFill>
              <a:prstDash val="lgDash"/>
              <a:round/>
              <a:headEnd type="none" w="med" len="med"/>
              <a:tailEnd type="none" w="med" len="med"/>
            </a:ln>
          </p:spPr>
        </p:cxnSp>
        <p:cxnSp>
          <p:nvCxnSpPr>
            <p:cNvPr id="10842" name="Google Shape;10842;p152"/>
            <p:cNvCxnSpPr>
              <a:stCxn id="10804" idx="4"/>
              <a:endCxn id="10819" idx="1"/>
            </p:cNvCxnSpPr>
            <p:nvPr/>
          </p:nvCxnSpPr>
          <p:spPr>
            <a:xfrm rot="-5400000" flipH="1">
              <a:off x="6887666" y="2401978"/>
              <a:ext cx="316200" cy="283500"/>
            </a:xfrm>
            <a:prstGeom prst="curvedConnector3">
              <a:avLst>
                <a:gd name="adj1" fmla="val 48245"/>
              </a:avLst>
            </a:prstGeom>
            <a:noFill/>
            <a:ln w="19050" cap="flat" cmpd="sng">
              <a:solidFill>
                <a:srgbClr val="6AA84F"/>
              </a:solidFill>
              <a:prstDash val="lgDash"/>
              <a:round/>
              <a:headEnd type="none" w="med" len="med"/>
              <a:tailEnd type="none" w="med" len="med"/>
            </a:ln>
          </p:spPr>
        </p:cxnSp>
        <p:cxnSp>
          <p:nvCxnSpPr>
            <p:cNvPr id="10843" name="Google Shape;10843;p152"/>
            <p:cNvCxnSpPr>
              <a:stCxn id="10819" idx="6"/>
              <a:endCxn id="10817" idx="2"/>
            </p:cNvCxnSpPr>
            <p:nvPr/>
          </p:nvCxnSpPr>
          <p:spPr>
            <a:xfrm flipH="1">
              <a:off x="7178516" y="2728678"/>
              <a:ext cx="60600" cy="228600"/>
            </a:xfrm>
            <a:prstGeom prst="curvedConnector5">
              <a:avLst>
                <a:gd name="adj1" fmla="val -392946"/>
                <a:gd name="adj2" fmla="val 50000"/>
                <a:gd name="adj3" fmla="val 492946"/>
              </a:avLst>
            </a:prstGeom>
            <a:noFill/>
            <a:ln w="19050" cap="flat" cmpd="sng">
              <a:solidFill>
                <a:srgbClr val="6AA84F"/>
              </a:solidFill>
              <a:prstDash val="lgDash"/>
              <a:round/>
              <a:headEnd type="none" w="med" len="med"/>
              <a:tailEnd type="none" w="med" len="med"/>
            </a:ln>
          </p:spPr>
        </p:cxnSp>
        <p:cxnSp>
          <p:nvCxnSpPr>
            <p:cNvPr id="10844" name="Google Shape;10844;p152"/>
            <p:cNvCxnSpPr>
              <a:stCxn id="10817" idx="5"/>
              <a:endCxn id="10823" idx="2"/>
            </p:cNvCxnSpPr>
            <p:nvPr/>
          </p:nvCxnSpPr>
          <p:spPr>
            <a:xfrm rot="5400000">
              <a:off x="7076041" y="3054013"/>
              <a:ext cx="224100" cy="84300"/>
            </a:xfrm>
            <a:prstGeom prst="curvedConnector4">
              <a:avLst>
                <a:gd name="adj1" fmla="val 44024"/>
                <a:gd name="adj2" fmla="val 382336"/>
              </a:avLst>
            </a:prstGeom>
            <a:noFill/>
            <a:ln w="19050" cap="flat" cmpd="sng">
              <a:solidFill>
                <a:srgbClr val="6AA84F"/>
              </a:solidFill>
              <a:prstDash val="lgDash"/>
              <a:round/>
              <a:headEnd type="none" w="med" len="med"/>
              <a:tailEnd type="none" w="med" len="med"/>
            </a:ln>
          </p:spPr>
        </p:cxnSp>
        <p:cxnSp>
          <p:nvCxnSpPr>
            <p:cNvPr id="10845" name="Google Shape;10845;p152"/>
            <p:cNvCxnSpPr>
              <a:stCxn id="10823" idx="6"/>
            </p:cNvCxnSpPr>
            <p:nvPr/>
          </p:nvCxnSpPr>
          <p:spPr>
            <a:xfrm>
              <a:off x="7206657" y="3208263"/>
              <a:ext cx="103200" cy="359700"/>
            </a:xfrm>
            <a:prstGeom prst="curvedConnector2">
              <a:avLst/>
            </a:prstGeom>
            <a:noFill/>
            <a:ln w="19050" cap="flat" cmpd="sng">
              <a:solidFill>
                <a:srgbClr val="6AA84F"/>
              </a:solidFill>
              <a:prstDash val="lgDash"/>
              <a:round/>
              <a:headEnd type="none" w="med" len="med"/>
              <a:tailEnd type="none" w="med" len="med"/>
            </a:ln>
          </p:spPr>
        </p:cxnSp>
      </p:grpSp>
      <p:sp>
        <p:nvSpPr>
          <p:cNvPr id="10846" name="Google Shape;10846;p152"/>
          <p:cNvSpPr txBox="1"/>
          <p:nvPr/>
        </p:nvSpPr>
        <p:spPr>
          <a:xfrm>
            <a:off x="2834125" y="4540375"/>
            <a:ext cx="3033000" cy="507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Train-Dev-Test vs. Model fitting</a:t>
            </a:r>
            <a:endParaRPr/>
          </a:p>
        </p:txBody>
      </p:sp>
      <p:sp>
        <p:nvSpPr>
          <p:cNvPr id="10847" name="Google Shape;10847;p152"/>
          <p:cNvSpPr txBox="1"/>
          <p:nvPr/>
        </p:nvSpPr>
        <p:spPr>
          <a:xfrm>
            <a:off x="871125" y="1905125"/>
            <a:ext cx="1522500" cy="2385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
                <a:latin typeface="Consolas"/>
                <a:ea typeface="Consolas"/>
                <a:cs typeface="Consolas"/>
                <a:sym typeface="Consolas"/>
              </a:rPr>
              <a:t>Underfitting</a:t>
            </a:r>
            <a:endParaRPr>
              <a:latin typeface="Consolas"/>
              <a:ea typeface="Consolas"/>
              <a:cs typeface="Consolas"/>
              <a:sym typeface="Consolas"/>
            </a:endParaRPr>
          </a:p>
        </p:txBody>
      </p:sp>
      <p:sp>
        <p:nvSpPr>
          <p:cNvPr id="10848" name="Google Shape;10848;p152"/>
          <p:cNvSpPr txBox="1"/>
          <p:nvPr/>
        </p:nvSpPr>
        <p:spPr>
          <a:xfrm>
            <a:off x="3849050" y="1905125"/>
            <a:ext cx="1522500" cy="2385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
                <a:latin typeface="Consolas"/>
                <a:ea typeface="Consolas"/>
                <a:cs typeface="Consolas"/>
                <a:sym typeface="Consolas"/>
              </a:rPr>
              <a:t>Good fit</a:t>
            </a:r>
            <a:endParaRPr>
              <a:latin typeface="Consolas"/>
              <a:ea typeface="Consolas"/>
              <a:cs typeface="Consolas"/>
              <a:sym typeface="Consolas"/>
            </a:endParaRPr>
          </a:p>
        </p:txBody>
      </p:sp>
      <p:sp>
        <p:nvSpPr>
          <p:cNvPr id="10849" name="Google Shape;10849;p152"/>
          <p:cNvSpPr txBox="1"/>
          <p:nvPr/>
        </p:nvSpPr>
        <p:spPr>
          <a:xfrm>
            <a:off x="6940600" y="1905125"/>
            <a:ext cx="1522500" cy="2385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
                <a:latin typeface="Consolas"/>
                <a:ea typeface="Consolas"/>
                <a:cs typeface="Consolas"/>
                <a:sym typeface="Consolas"/>
              </a:rPr>
              <a:t>Overfitting</a:t>
            </a:r>
            <a:endParaRPr>
              <a:latin typeface="Consolas"/>
              <a:ea typeface="Consolas"/>
              <a:cs typeface="Consolas"/>
              <a:sym typeface="Consolas"/>
            </a:endParaRPr>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Shape 10853"/>
        <p:cNvGrpSpPr/>
        <p:nvPr/>
      </p:nvGrpSpPr>
      <p:grpSpPr>
        <a:xfrm>
          <a:off x="0" y="0"/>
          <a:ext cx="0" cy="0"/>
          <a:chOff x="0" y="0"/>
          <a:chExt cx="0" cy="0"/>
        </a:xfrm>
      </p:grpSpPr>
      <p:grpSp>
        <p:nvGrpSpPr>
          <p:cNvPr id="10854" name="Google Shape;10854;p153"/>
          <p:cNvGrpSpPr/>
          <p:nvPr/>
        </p:nvGrpSpPr>
        <p:grpSpPr>
          <a:xfrm>
            <a:off x="216200" y="209553"/>
            <a:ext cx="6225127" cy="1733100"/>
            <a:chOff x="1283000" y="2571753"/>
            <a:chExt cx="6225127" cy="1733100"/>
          </a:xfrm>
        </p:grpSpPr>
        <p:sp>
          <p:nvSpPr>
            <p:cNvPr id="10855" name="Google Shape;10855;p153"/>
            <p:cNvSpPr/>
            <p:nvPr/>
          </p:nvSpPr>
          <p:spPr>
            <a:xfrm>
              <a:off x="2185252" y="257175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10856" name="Google Shape;10856;p153"/>
            <p:cNvSpPr/>
            <p:nvPr/>
          </p:nvSpPr>
          <p:spPr>
            <a:xfrm>
              <a:off x="2185252" y="320070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10857" name="Google Shape;10857;p153"/>
            <p:cNvSpPr/>
            <p:nvPr/>
          </p:nvSpPr>
          <p:spPr>
            <a:xfrm>
              <a:off x="2186602" y="382965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10858" name="Google Shape;10858;p153"/>
            <p:cNvSpPr/>
            <p:nvPr/>
          </p:nvSpPr>
          <p:spPr>
            <a:xfrm>
              <a:off x="3123571" y="257175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10859" name="Google Shape;10859;p153"/>
            <p:cNvSpPr/>
            <p:nvPr/>
          </p:nvSpPr>
          <p:spPr>
            <a:xfrm>
              <a:off x="3123571" y="320070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10860" name="Google Shape;10860;p153"/>
            <p:cNvSpPr/>
            <p:nvPr/>
          </p:nvSpPr>
          <p:spPr>
            <a:xfrm>
              <a:off x="3124921" y="3829653"/>
              <a:ext cx="467400" cy="475200"/>
            </a:xfrm>
            <a:prstGeom prst="ellipse">
              <a:avLst/>
            </a:prstGeom>
            <a:gradFill>
              <a:gsLst>
                <a:gs pos="0">
                  <a:srgbClr val="FDECDB"/>
                </a:gs>
                <a:gs pos="100000">
                  <a:srgbClr val="F0A963"/>
                </a:gs>
              </a:gsLst>
              <a:lin ang="5400012" scaled="0"/>
            </a:gra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10861" name="Google Shape;10861;p153"/>
            <p:cNvSpPr/>
            <p:nvPr/>
          </p:nvSpPr>
          <p:spPr>
            <a:xfrm>
              <a:off x="4061889" y="2571753"/>
              <a:ext cx="467400" cy="475200"/>
            </a:xfrm>
            <a:prstGeom prst="ellipse">
              <a:avLst/>
            </a:prstGeom>
            <a:gradFill>
              <a:gsLst>
                <a:gs pos="0">
                  <a:srgbClr val="FDECDB"/>
                </a:gs>
                <a:gs pos="100000">
                  <a:srgbClr val="F0A963"/>
                </a:gs>
              </a:gsLst>
              <a:lin ang="5400012" scaled="0"/>
            </a:gra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10862" name="Google Shape;10862;p153"/>
            <p:cNvSpPr/>
            <p:nvPr/>
          </p:nvSpPr>
          <p:spPr>
            <a:xfrm>
              <a:off x="4061889" y="320070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10863" name="Google Shape;10863;p153"/>
            <p:cNvSpPr/>
            <p:nvPr/>
          </p:nvSpPr>
          <p:spPr>
            <a:xfrm>
              <a:off x="4063239" y="382965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10864" name="Google Shape;10864;p153"/>
            <p:cNvSpPr/>
            <p:nvPr/>
          </p:nvSpPr>
          <p:spPr>
            <a:xfrm>
              <a:off x="5000208" y="2571753"/>
              <a:ext cx="467400" cy="475200"/>
            </a:xfrm>
            <a:prstGeom prst="ellipse">
              <a:avLst/>
            </a:prstGeom>
            <a:gradFill>
              <a:gsLst>
                <a:gs pos="0">
                  <a:srgbClr val="FDECDB"/>
                </a:gs>
                <a:gs pos="100000">
                  <a:srgbClr val="F0A963"/>
                </a:gs>
              </a:gsLst>
              <a:lin ang="5400012" scaled="0"/>
            </a:gra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10865" name="Google Shape;10865;p153"/>
            <p:cNvSpPr/>
            <p:nvPr/>
          </p:nvSpPr>
          <p:spPr>
            <a:xfrm>
              <a:off x="5000208" y="320070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10866" name="Google Shape;10866;p153"/>
            <p:cNvSpPr/>
            <p:nvPr/>
          </p:nvSpPr>
          <p:spPr>
            <a:xfrm>
              <a:off x="5001558" y="382965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10867" name="Google Shape;10867;p153"/>
            <p:cNvSpPr/>
            <p:nvPr/>
          </p:nvSpPr>
          <p:spPr>
            <a:xfrm>
              <a:off x="5938527" y="257175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10868" name="Google Shape;10868;p153"/>
            <p:cNvSpPr/>
            <p:nvPr/>
          </p:nvSpPr>
          <p:spPr>
            <a:xfrm>
              <a:off x="5938527" y="320070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10869" name="Google Shape;10869;p153"/>
            <p:cNvSpPr/>
            <p:nvPr/>
          </p:nvSpPr>
          <p:spPr>
            <a:xfrm>
              <a:off x="5939877" y="382965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cxnSp>
          <p:nvCxnSpPr>
            <p:cNvPr id="10870" name="Google Shape;10870;p153"/>
            <p:cNvCxnSpPr>
              <a:stCxn id="10855" idx="6"/>
              <a:endCxn id="10858" idx="2"/>
            </p:cNvCxnSpPr>
            <p:nvPr/>
          </p:nvCxnSpPr>
          <p:spPr>
            <a:xfrm>
              <a:off x="2652652" y="2809353"/>
              <a:ext cx="471000" cy="0"/>
            </a:xfrm>
            <a:prstGeom prst="straightConnector1">
              <a:avLst/>
            </a:prstGeom>
            <a:noFill/>
            <a:ln w="9525" cap="flat" cmpd="sng">
              <a:solidFill>
                <a:srgbClr val="000000"/>
              </a:solidFill>
              <a:prstDash val="solid"/>
              <a:round/>
              <a:headEnd type="none" w="med" len="med"/>
              <a:tailEnd type="triangle" w="med" len="med"/>
            </a:ln>
          </p:spPr>
        </p:cxnSp>
        <p:cxnSp>
          <p:nvCxnSpPr>
            <p:cNvPr id="10871" name="Google Shape;10871;p153"/>
            <p:cNvCxnSpPr>
              <a:stCxn id="10855" idx="6"/>
              <a:endCxn id="10859" idx="2"/>
            </p:cNvCxnSpPr>
            <p:nvPr/>
          </p:nvCxnSpPr>
          <p:spPr>
            <a:xfrm>
              <a:off x="2652652" y="2809353"/>
              <a:ext cx="471000" cy="629100"/>
            </a:xfrm>
            <a:prstGeom prst="straightConnector1">
              <a:avLst/>
            </a:prstGeom>
            <a:noFill/>
            <a:ln w="9525" cap="flat" cmpd="sng">
              <a:solidFill>
                <a:srgbClr val="000000"/>
              </a:solidFill>
              <a:prstDash val="solid"/>
              <a:round/>
              <a:headEnd type="none" w="med" len="med"/>
              <a:tailEnd type="triangle" w="med" len="med"/>
            </a:ln>
          </p:spPr>
        </p:cxnSp>
        <p:cxnSp>
          <p:nvCxnSpPr>
            <p:cNvPr id="10872" name="Google Shape;10872;p153"/>
            <p:cNvCxnSpPr>
              <a:stCxn id="10856" idx="6"/>
              <a:endCxn id="10858" idx="2"/>
            </p:cNvCxnSpPr>
            <p:nvPr/>
          </p:nvCxnSpPr>
          <p:spPr>
            <a:xfrm rot="10800000" flipH="1">
              <a:off x="2652652" y="2809503"/>
              <a:ext cx="471000" cy="628800"/>
            </a:xfrm>
            <a:prstGeom prst="straightConnector1">
              <a:avLst/>
            </a:prstGeom>
            <a:noFill/>
            <a:ln w="9525" cap="flat" cmpd="sng">
              <a:solidFill>
                <a:srgbClr val="000000"/>
              </a:solidFill>
              <a:prstDash val="solid"/>
              <a:round/>
              <a:headEnd type="none" w="med" len="med"/>
              <a:tailEnd type="triangle" w="med" len="med"/>
            </a:ln>
          </p:spPr>
        </p:cxnSp>
        <p:cxnSp>
          <p:nvCxnSpPr>
            <p:cNvPr id="10873" name="Google Shape;10873;p153"/>
            <p:cNvCxnSpPr>
              <a:stCxn id="10856" idx="6"/>
              <a:endCxn id="10859" idx="2"/>
            </p:cNvCxnSpPr>
            <p:nvPr/>
          </p:nvCxnSpPr>
          <p:spPr>
            <a:xfrm>
              <a:off x="2652652" y="3438303"/>
              <a:ext cx="471000" cy="0"/>
            </a:xfrm>
            <a:prstGeom prst="straightConnector1">
              <a:avLst/>
            </a:prstGeom>
            <a:noFill/>
            <a:ln w="9525" cap="flat" cmpd="sng">
              <a:solidFill>
                <a:srgbClr val="000000"/>
              </a:solidFill>
              <a:prstDash val="solid"/>
              <a:round/>
              <a:headEnd type="none" w="med" len="med"/>
              <a:tailEnd type="triangle" w="med" len="med"/>
            </a:ln>
          </p:spPr>
        </p:cxnSp>
        <p:cxnSp>
          <p:nvCxnSpPr>
            <p:cNvPr id="10874" name="Google Shape;10874;p153"/>
            <p:cNvCxnSpPr>
              <a:stCxn id="10856" idx="6"/>
              <a:endCxn id="10860" idx="2"/>
            </p:cNvCxnSpPr>
            <p:nvPr/>
          </p:nvCxnSpPr>
          <p:spPr>
            <a:xfrm>
              <a:off x="2652652" y="3438303"/>
              <a:ext cx="472200" cy="629100"/>
            </a:xfrm>
            <a:prstGeom prst="straightConnector1">
              <a:avLst/>
            </a:prstGeom>
            <a:noFill/>
            <a:ln w="9525" cap="flat" cmpd="sng">
              <a:solidFill>
                <a:srgbClr val="E6B8AF"/>
              </a:solidFill>
              <a:prstDash val="lgDash"/>
              <a:round/>
              <a:headEnd type="none" w="med" len="med"/>
              <a:tailEnd type="none" w="med" len="med"/>
            </a:ln>
          </p:spPr>
        </p:cxnSp>
        <p:cxnSp>
          <p:nvCxnSpPr>
            <p:cNvPr id="10875" name="Google Shape;10875;p153"/>
            <p:cNvCxnSpPr>
              <a:stCxn id="10857" idx="6"/>
              <a:endCxn id="10858" idx="2"/>
            </p:cNvCxnSpPr>
            <p:nvPr/>
          </p:nvCxnSpPr>
          <p:spPr>
            <a:xfrm rot="10800000" flipH="1">
              <a:off x="2654002" y="2809353"/>
              <a:ext cx="469500" cy="1257900"/>
            </a:xfrm>
            <a:prstGeom prst="straightConnector1">
              <a:avLst/>
            </a:prstGeom>
            <a:noFill/>
            <a:ln w="9525" cap="flat" cmpd="sng">
              <a:solidFill>
                <a:srgbClr val="000000"/>
              </a:solidFill>
              <a:prstDash val="solid"/>
              <a:round/>
              <a:headEnd type="none" w="med" len="med"/>
              <a:tailEnd type="triangle" w="med" len="med"/>
            </a:ln>
          </p:spPr>
        </p:cxnSp>
        <p:cxnSp>
          <p:nvCxnSpPr>
            <p:cNvPr id="10876" name="Google Shape;10876;p153"/>
            <p:cNvCxnSpPr>
              <a:stCxn id="10857" idx="6"/>
              <a:endCxn id="10859" idx="2"/>
            </p:cNvCxnSpPr>
            <p:nvPr/>
          </p:nvCxnSpPr>
          <p:spPr>
            <a:xfrm rot="10800000" flipH="1">
              <a:off x="2654002" y="3438153"/>
              <a:ext cx="469500" cy="629100"/>
            </a:xfrm>
            <a:prstGeom prst="straightConnector1">
              <a:avLst/>
            </a:prstGeom>
            <a:noFill/>
            <a:ln w="9525" cap="flat" cmpd="sng">
              <a:solidFill>
                <a:srgbClr val="000000"/>
              </a:solidFill>
              <a:prstDash val="solid"/>
              <a:round/>
              <a:headEnd type="none" w="med" len="med"/>
              <a:tailEnd type="triangle" w="med" len="med"/>
            </a:ln>
          </p:spPr>
        </p:cxnSp>
        <p:cxnSp>
          <p:nvCxnSpPr>
            <p:cNvPr id="10877" name="Google Shape;10877;p153"/>
            <p:cNvCxnSpPr/>
            <p:nvPr/>
          </p:nvCxnSpPr>
          <p:spPr>
            <a:xfrm>
              <a:off x="3591602" y="2809278"/>
              <a:ext cx="471000" cy="0"/>
            </a:xfrm>
            <a:prstGeom prst="straightConnector1">
              <a:avLst/>
            </a:prstGeom>
            <a:noFill/>
            <a:ln w="9525" cap="flat" cmpd="sng">
              <a:solidFill>
                <a:srgbClr val="E6B8AF"/>
              </a:solidFill>
              <a:prstDash val="lgDash"/>
              <a:round/>
              <a:headEnd type="none" w="med" len="med"/>
              <a:tailEnd type="none" w="med" len="med"/>
            </a:ln>
          </p:spPr>
        </p:cxnSp>
        <p:cxnSp>
          <p:nvCxnSpPr>
            <p:cNvPr id="10878" name="Google Shape;10878;p153"/>
            <p:cNvCxnSpPr/>
            <p:nvPr/>
          </p:nvCxnSpPr>
          <p:spPr>
            <a:xfrm>
              <a:off x="3591602" y="2809278"/>
              <a:ext cx="471000" cy="628800"/>
            </a:xfrm>
            <a:prstGeom prst="straightConnector1">
              <a:avLst/>
            </a:prstGeom>
            <a:noFill/>
            <a:ln w="9525" cap="flat" cmpd="sng">
              <a:solidFill>
                <a:srgbClr val="000000"/>
              </a:solidFill>
              <a:prstDash val="solid"/>
              <a:round/>
              <a:headEnd type="none" w="med" len="med"/>
              <a:tailEnd type="triangle" w="med" len="med"/>
            </a:ln>
          </p:spPr>
        </p:cxnSp>
        <p:cxnSp>
          <p:nvCxnSpPr>
            <p:cNvPr id="10879" name="Google Shape;10879;p153"/>
            <p:cNvCxnSpPr/>
            <p:nvPr/>
          </p:nvCxnSpPr>
          <p:spPr>
            <a:xfrm>
              <a:off x="3591671" y="2809278"/>
              <a:ext cx="472200" cy="1257900"/>
            </a:xfrm>
            <a:prstGeom prst="straightConnector1">
              <a:avLst/>
            </a:prstGeom>
            <a:noFill/>
            <a:ln w="9525" cap="flat" cmpd="sng">
              <a:solidFill>
                <a:srgbClr val="000000"/>
              </a:solidFill>
              <a:prstDash val="solid"/>
              <a:round/>
              <a:headEnd type="none" w="med" len="med"/>
              <a:tailEnd type="triangle" w="med" len="med"/>
            </a:ln>
          </p:spPr>
        </p:cxnSp>
        <p:cxnSp>
          <p:nvCxnSpPr>
            <p:cNvPr id="10880" name="Google Shape;10880;p153"/>
            <p:cNvCxnSpPr/>
            <p:nvPr/>
          </p:nvCxnSpPr>
          <p:spPr>
            <a:xfrm rot="10800000" flipH="1">
              <a:off x="3591602" y="2809428"/>
              <a:ext cx="471000" cy="628800"/>
            </a:xfrm>
            <a:prstGeom prst="straightConnector1">
              <a:avLst/>
            </a:prstGeom>
            <a:noFill/>
            <a:ln w="9525" cap="flat" cmpd="sng">
              <a:solidFill>
                <a:srgbClr val="E6B8AF"/>
              </a:solidFill>
              <a:prstDash val="lgDash"/>
              <a:round/>
              <a:headEnd type="none" w="med" len="med"/>
              <a:tailEnd type="none" w="med" len="med"/>
            </a:ln>
          </p:spPr>
        </p:cxnSp>
        <p:cxnSp>
          <p:nvCxnSpPr>
            <p:cNvPr id="10881" name="Google Shape;10881;p153"/>
            <p:cNvCxnSpPr/>
            <p:nvPr/>
          </p:nvCxnSpPr>
          <p:spPr>
            <a:xfrm>
              <a:off x="3591602" y="3438228"/>
              <a:ext cx="471000" cy="0"/>
            </a:xfrm>
            <a:prstGeom prst="straightConnector1">
              <a:avLst/>
            </a:prstGeom>
            <a:noFill/>
            <a:ln w="9525" cap="flat" cmpd="sng">
              <a:solidFill>
                <a:srgbClr val="000000"/>
              </a:solidFill>
              <a:prstDash val="solid"/>
              <a:round/>
              <a:headEnd type="none" w="med" len="med"/>
              <a:tailEnd type="triangle" w="med" len="med"/>
            </a:ln>
          </p:spPr>
        </p:cxnSp>
        <p:cxnSp>
          <p:nvCxnSpPr>
            <p:cNvPr id="10882" name="Google Shape;10882;p153"/>
            <p:cNvCxnSpPr/>
            <p:nvPr/>
          </p:nvCxnSpPr>
          <p:spPr>
            <a:xfrm>
              <a:off x="3591602" y="3438228"/>
              <a:ext cx="472200" cy="629100"/>
            </a:xfrm>
            <a:prstGeom prst="straightConnector1">
              <a:avLst/>
            </a:prstGeom>
            <a:noFill/>
            <a:ln w="9525" cap="flat" cmpd="sng">
              <a:solidFill>
                <a:srgbClr val="000000"/>
              </a:solidFill>
              <a:prstDash val="solid"/>
              <a:round/>
              <a:headEnd type="none" w="med" len="med"/>
              <a:tailEnd type="triangle" w="med" len="med"/>
            </a:ln>
          </p:spPr>
        </p:cxnSp>
        <p:cxnSp>
          <p:nvCxnSpPr>
            <p:cNvPr id="10883" name="Google Shape;10883;p153"/>
            <p:cNvCxnSpPr/>
            <p:nvPr/>
          </p:nvCxnSpPr>
          <p:spPr>
            <a:xfrm rot="10800000" flipH="1">
              <a:off x="3592952" y="2809278"/>
              <a:ext cx="469500" cy="1257900"/>
            </a:xfrm>
            <a:prstGeom prst="straightConnector1">
              <a:avLst/>
            </a:prstGeom>
            <a:noFill/>
            <a:ln w="9525" cap="flat" cmpd="sng">
              <a:solidFill>
                <a:srgbClr val="E6B8AF"/>
              </a:solidFill>
              <a:prstDash val="lgDash"/>
              <a:round/>
              <a:headEnd type="none" w="med" len="med"/>
              <a:tailEnd type="none" w="med" len="med"/>
            </a:ln>
          </p:spPr>
        </p:cxnSp>
        <p:cxnSp>
          <p:nvCxnSpPr>
            <p:cNvPr id="10884" name="Google Shape;10884;p153"/>
            <p:cNvCxnSpPr/>
            <p:nvPr/>
          </p:nvCxnSpPr>
          <p:spPr>
            <a:xfrm rot="10800000" flipH="1">
              <a:off x="3592952" y="3438078"/>
              <a:ext cx="469500" cy="629100"/>
            </a:xfrm>
            <a:prstGeom prst="straightConnector1">
              <a:avLst/>
            </a:prstGeom>
            <a:noFill/>
            <a:ln w="9525" cap="flat" cmpd="sng">
              <a:solidFill>
                <a:srgbClr val="E6B8AF"/>
              </a:solidFill>
              <a:prstDash val="lgDash"/>
              <a:round/>
              <a:headEnd type="none" w="med" len="med"/>
              <a:tailEnd type="none" w="med" len="med"/>
            </a:ln>
          </p:spPr>
        </p:cxnSp>
        <p:cxnSp>
          <p:nvCxnSpPr>
            <p:cNvPr id="10885" name="Google Shape;10885;p153"/>
            <p:cNvCxnSpPr/>
            <p:nvPr/>
          </p:nvCxnSpPr>
          <p:spPr>
            <a:xfrm>
              <a:off x="3592952" y="4067178"/>
              <a:ext cx="471000" cy="0"/>
            </a:xfrm>
            <a:prstGeom prst="straightConnector1">
              <a:avLst/>
            </a:prstGeom>
            <a:noFill/>
            <a:ln w="9525" cap="flat" cmpd="sng">
              <a:solidFill>
                <a:srgbClr val="E6B8AF"/>
              </a:solidFill>
              <a:prstDash val="lgDash"/>
              <a:round/>
              <a:headEnd type="none" w="med" len="med"/>
              <a:tailEnd type="none" w="med" len="med"/>
            </a:ln>
          </p:spPr>
        </p:cxnSp>
        <p:cxnSp>
          <p:nvCxnSpPr>
            <p:cNvPr id="10886" name="Google Shape;10886;p153"/>
            <p:cNvCxnSpPr/>
            <p:nvPr/>
          </p:nvCxnSpPr>
          <p:spPr>
            <a:xfrm>
              <a:off x="4529927" y="2809278"/>
              <a:ext cx="471000" cy="0"/>
            </a:xfrm>
            <a:prstGeom prst="straightConnector1">
              <a:avLst/>
            </a:prstGeom>
            <a:noFill/>
            <a:ln w="9525" cap="flat" cmpd="sng">
              <a:solidFill>
                <a:srgbClr val="E6B8AF"/>
              </a:solidFill>
              <a:prstDash val="lgDash"/>
              <a:round/>
              <a:headEnd type="none" w="med" len="med"/>
              <a:tailEnd type="none" w="med" len="med"/>
            </a:ln>
          </p:spPr>
        </p:cxnSp>
        <p:cxnSp>
          <p:nvCxnSpPr>
            <p:cNvPr id="10887" name="Google Shape;10887;p153"/>
            <p:cNvCxnSpPr/>
            <p:nvPr/>
          </p:nvCxnSpPr>
          <p:spPr>
            <a:xfrm>
              <a:off x="4529927" y="2809278"/>
              <a:ext cx="471000" cy="628800"/>
            </a:xfrm>
            <a:prstGeom prst="straightConnector1">
              <a:avLst/>
            </a:prstGeom>
            <a:noFill/>
            <a:ln w="9525" cap="flat" cmpd="sng">
              <a:solidFill>
                <a:srgbClr val="E6B8AF"/>
              </a:solidFill>
              <a:prstDash val="lgDash"/>
              <a:round/>
              <a:headEnd type="none" w="med" len="med"/>
              <a:tailEnd type="none" w="med" len="med"/>
            </a:ln>
          </p:spPr>
        </p:cxnSp>
        <p:cxnSp>
          <p:nvCxnSpPr>
            <p:cNvPr id="10888" name="Google Shape;10888;p153"/>
            <p:cNvCxnSpPr/>
            <p:nvPr/>
          </p:nvCxnSpPr>
          <p:spPr>
            <a:xfrm>
              <a:off x="4529996" y="2809278"/>
              <a:ext cx="472200" cy="1257900"/>
            </a:xfrm>
            <a:prstGeom prst="straightConnector1">
              <a:avLst/>
            </a:prstGeom>
            <a:noFill/>
            <a:ln w="9525" cap="flat" cmpd="sng">
              <a:solidFill>
                <a:srgbClr val="E6B8AF"/>
              </a:solidFill>
              <a:prstDash val="lgDash"/>
              <a:round/>
              <a:headEnd type="none" w="med" len="med"/>
              <a:tailEnd type="none" w="med" len="med"/>
            </a:ln>
          </p:spPr>
        </p:cxnSp>
        <p:cxnSp>
          <p:nvCxnSpPr>
            <p:cNvPr id="10889" name="Google Shape;10889;p153"/>
            <p:cNvCxnSpPr/>
            <p:nvPr/>
          </p:nvCxnSpPr>
          <p:spPr>
            <a:xfrm rot="10800000" flipH="1">
              <a:off x="4529927" y="2809428"/>
              <a:ext cx="471000" cy="628800"/>
            </a:xfrm>
            <a:prstGeom prst="straightConnector1">
              <a:avLst/>
            </a:prstGeom>
            <a:noFill/>
            <a:ln w="9525" cap="flat" cmpd="sng">
              <a:solidFill>
                <a:srgbClr val="E6B8AF"/>
              </a:solidFill>
              <a:prstDash val="dash"/>
              <a:round/>
              <a:headEnd type="none" w="med" len="med"/>
              <a:tailEnd type="none" w="med" len="med"/>
            </a:ln>
          </p:spPr>
        </p:cxnSp>
        <p:cxnSp>
          <p:nvCxnSpPr>
            <p:cNvPr id="10890" name="Google Shape;10890;p153"/>
            <p:cNvCxnSpPr/>
            <p:nvPr/>
          </p:nvCxnSpPr>
          <p:spPr>
            <a:xfrm>
              <a:off x="4529927" y="3438228"/>
              <a:ext cx="471000" cy="0"/>
            </a:xfrm>
            <a:prstGeom prst="straightConnector1">
              <a:avLst/>
            </a:prstGeom>
            <a:noFill/>
            <a:ln w="9525" cap="flat" cmpd="sng">
              <a:solidFill>
                <a:srgbClr val="000000"/>
              </a:solidFill>
              <a:prstDash val="solid"/>
              <a:round/>
              <a:headEnd type="none" w="med" len="med"/>
              <a:tailEnd type="triangle" w="med" len="med"/>
            </a:ln>
          </p:spPr>
        </p:cxnSp>
        <p:cxnSp>
          <p:nvCxnSpPr>
            <p:cNvPr id="10891" name="Google Shape;10891;p153"/>
            <p:cNvCxnSpPr/>
            <p:nvPr/>
          </p:nvCxnSpPr>
          <p:spPr>
            <a:xfrm>
              <a:off x="4529927" y="3438228"/>
              <a:ext cx="472200" cy="629100"/>
            </a:xfrm>
            <a:prstGeom prst="straightConnector1">
              <a:avLst/>
            </a:prstGeom>
            <a:noFill/>
            <a:ln w="9525" cap="flat" cmpd="sng">
              <a:solidFill>
                <a:srgbClr val="000000"/>
              </a:solidFill>
              <a:prstDash val="solid"/>
              <a:round/>
              <a:headEnd type="none" w="med" len="med"/>
              <a:tailEnd type="triangle" w="med" len="med"/>
            </a:ln>
          </p:spPr>
        </p:cxnSp>
        <p:cxnSp>
          <p:nvCxnSpPr>
            <p:cNvPr id="10892" name="Google Shape;10892;p153"/>
            <p:cNvCxnSpPr/>
            <p:nvPr/>
          </p:nvCxnSpPr>
          <p:spPr>
            <a:xfrm rot="10800000" flipH="1">
              <a:off x="4531277" y="2809278"/>
              <a:ext cx="469500" cy="1257900"/>
            </a:xfrm>
            <a:prstGeom prst="straightConnector1">
              <a:avLst/>
            </a:prstGeom>
            <a:noFill/>
            <a:ln w="9525" cap="flat" cmpd="sng">
              <a:solidFill>
                <a:srgbClr val="E6B8AF"/>
              </a:solidFill>
              <a:prstDash val="dash"/>
              <a:round/>
              <a:headEnd type="none" w="med" len="med"/>
              <a:tailEnd type="none" w="med" len="med"/>
            </a:ln>
          </p:spPr>
        </p:cxnSp>
        <p:cxnSp>
          <p:nvCxnSpPr>
            <p:cNvPr id="10893" name="Google Shape;10893;p153"/>
            <p:cNvCxnSpPr/>
            <p:nvPr/>
          </p:nvCxnSpPr>
          <p:spPr>
            <a:xfrm rot="10800000" flipH="1">
              <a:off x="4531277" y="3438078"/>
              <a:ext cx="469500" cy="629100"/>
            </a:xfrm>
            <a:prstGeom prst="straightConnector1">
              <a:avLst/>
            </a:prstGeom>
            <a:noFill/>
            <a:ln w="9525" cap="flat" cmpd="sng">
              <a:solidFill>
                <a:srgbClr val="000000"/>
              </a:solidFill>
              <a:prstDash val="solid"/>
              <a:round/>
              <a:headEnd type="none" w="med" len="med"/>
              <a:tailEnd type="triangle" w="med" len="med"/>
            </a:ln>
          </p:spPr>
        </p:cxnSp>
        <p:cxnSp>
          <p:nvCxnSpPr>
            <p:cNvPr id="10894" name="Google Shape;10894;p153"/>
            <p:cNvCxnSpPr/>
            <p:nvPr/>
          </p:nvCxnSpPr>
          <p:spPr>
            <a:xfrm>
              <a:off x="4531277" y="4067178"/>
              <a:ext cx="471000" cy="0"/>
            </a:xfrm>
            <a:prstGeom prst="straightConnector1">
              <a:avLst/>
            </a:prstGeom>
            <a:noFill/>
            <a:ln w="9525" cap="flat" cmpd="sng">
              <a:solidFill>
                <a:srgbClr val="000000"/>
              </a:solidFill>
              <a:prstDash val="solid"/>
              <a:round/>
              <a:headEnd type="none" w="med" len="med"/>
              <a:tailEnd type="triangle" w="med" len="med"/>
            </a:ln>
          </p:spPr>
        </p:cxnSp>
        <p:cxnSp>
          <p:nvCxnSpPr>
            <p:cNvPr id="10895" name="Google Shape;10895;p153"/>
            <p:cNvCxnSpPr/>
            <p:nvPr/>
          </p:nvCxnSpPr>
          <p:spPr>
            <a:xfrm>
              <a:off x="5468327" y="2809203"/>
              <a:ext cx="471000" cy="0"/>
            </a:xfrm>
            <a:prstGeom prst="straightConnector1">
              <a:avLst/>
            </a:prstGeom>
            <a:noFill/>
            <a:ln w="9525" cap="flat" cmpd="sng">
              <a:solidFill>
                <a:srgbClr val="E6B8AF"/>
              </a:solidFill>
              <a:prstDash val="lgDash"/>
              <a:round/>
              <a:headEnd type="none" w="med" len="med"/>
              <a:tailEnd type="none" w="med" len="med"/>
            </a:ln>
          </p:spPr>
        </p:cxnSp>
        <p:cxnSp>
          <p:nvCxnSpPr>
            <p:cNvPr id="10896" name="Google Shape;10896;p153"/>
            <p:cNvCxnSpPr/>
            <p:nvPr/>
          </p:nvCxnSpPr>
          <p:spPr>
            <a:xfrm>
              <a:off x="5468327" y="2809203"/>
              <a:ext cx="471000" cy="628800"/>
            </a:xfrm>
            <a:prstGeom prst="straightConnector1">
              <a:avLst/>
            </a:prstGeom>
            <a:noFill/>
            <a:ln w="9525" cap="flat" cmpd="sng">
              <a:solidFill>
                <a:srgbClr val="E6B8AF"/>
              </a:solidFill>
              <a:prstDash val="lgDash"/>
              <a:round/>
              <a:headEnd type="none" w="med" len="med"/>
              <a:tailEnd type="none" w="med" len="med"/>
            </a:ln>
          </p:spPr>
        </p:cxnSp>
        <p:cxnSp>
          <p:nvCxnSpPr>
            <p:cNvPr id="10897" name="Google Shape;10897;p153"/>
            <p:cNvCxnSpPr/>
            <p:nvPr/>
          </p:nvCxnSpPr>
          <p:spPr>
            <a:xfrm>
              <a:off x="5468396" y="2809203"/>
              <a:ext cx="472200" cy="1257900"/>
            </a:xfrm>
            <a:prstGeom prst="straightConnector1">
              <a:avLst/>
            </a:prstGeom>
            <a:noFill/>
            <a:ln w="9525" cap="flat" cmpd="sng">
              <a:solidFill>
                <a:srgbClr val="E6B8AF"/>
              </a:solidFill>
              <a:prstDash val="lgDash"/>
              <a:round/>
              <a:headEnd type="none" w="med" len="med"/>
              <a:tailEnd type="none" w="med" len="med"/>
            </a:ln>
          </p:spPr>
        </p:cxnSp>
        <p:cxnSp>
          <p:nvCxnSpPr>
            <p:cNvPr id="10898" name="Google Shape;10898;p153"/>
            <p:cNvCxnSpPr/>
            <p:nvPr/>
          </p:nvCxnSpPr>
          <p:spPr>
            <a:xfrm rot="10800000" flipH="1">
              <a:off x="5468327" y="2809353"/>
              <a:ext cx="471000" cy="628800"/>
            </a:xfrm>
            <a:prstGeom prst="straightConnector1">
              <a:avLst/>
            </a:prstGeom>
            <a:noFill/>
            <a:ln w="9525" cap="flat" cmpd="sng">
              <a:solidFill>
                <a:srgbClr val="000000"/>
              </a:solidFill>
              <a:prstDash val="solid"/>
              <a:round/>
              <a:headEnd type="none" w="med" len="med"/>
              <a:tailEnd type="triangle" w="med" len="med"/>
            </a:ln>
          </p:spPr>
        </p:cxnSp>
        <p:cxnSp>
          <p:nvCxnSpPr>
            <p:cNvPr id="10899" name="Google Shape;10899;p153"/>
            <p:cNvCxnSpPr/>
            <p:nvPr/>
          </p:nvCxnSpPr>
          <p:spPr>
            <a:xfrm>
              <a:off x="5468327" y="3438153"/>
              <a:ext cx="471000" cy="0"/>
            </a:xfrm>
            <a:prstGeom prst="straightConnector1">
              <a:avLst/>
            </a:prstGeom>
            <a:noFill/>
            <a:ln w="9525" cap="flat" cmpd="sng">
              <a:solidFill>
                <a:srgbClr val="000000"/>
              </a:solidFill>
              <a:prstDash val="solid"/>
              <a:round/>
              <a:headEnd type="none" w="med" len="med"/>
              <a:tailEnd type="triangle" w="med" len="med"/>
            </a:ln>
          </p:spPr>
        </p:cxnSp>
        <p:cxnSp>
          <p:nvCxnSpPr>
            <p:cNvPr id="10900" name="Google Shape;10900;p153"/>
            <p:cNvCxnSpPr/>
            <p:nvPr/>
          </p:nvCxnSpPr>
          <p:spPr>
            <a:xfrm>
              <a:off x="5468327" y="3438153"/>
              <a:ext cx="472200" cy="629100"/>
            </a:xfrm>
            <a:prstGeom prst="straightConnector1">
              <a:avLst/>
            </a:prstGeom>
            <a:noFill/>
            <a:ln w="9525" cap="flat" cmpd="sng">
              <a:solidFill>
                <a:srgbClr val="000000"/>
              </a:solidFill>
              <a:prstDash val="solid"/>
              <a:round/>
              <a:headEnd type="none" w="med" len="med"/>
              <a:tailEnd type="triangle" w="med" len="med"/>
            </a:ln>
          </p:spPr>
        </p:cxnSp>
        <p:cxnSp>
          <p:nvCxnSpPr>
            <p:cNvPr id="10901" name="Google Shape;10901;p153"/>
            <p:cNvCxnSpPr/>
            <p:nvPr/>
          </p:nvCxnSpPr>
          <p:spPr>
            <a:xfrm rot="10800000" flipH="1">
              <a:off x="5469677" y="2809203"/>
              <a:ext cx="469500" cy="1257900"/>
            </a:xfrm>
            <a:prstGeom prst="straightConnector1">
              <a:avLst/>
            </a:prstGeom>
            <a:noFill/>
            <a:ln w="9525" cap="flat" cmpd="sng">
              <a:solidFill>
                <a:srgbClr val="000000"/>
              </a:solidFill>
              <a:prstDash val="solid"/>
              <a:round/>
              <a:headEnd type="none" w="med" len="med"/>
              <a:tailEnd type="triangle" w="med" len="med"/>
            </a:ln>
          </p:spPr>
        </p:cxnSp>
        <p:cxnSp>
          <p:nvCxnSpPr>
            <p:cNvPr id="10902" name="Google Shape;10902;p153"/>
            <p:cNvCxnSpPr/>
            <p:nvPr/>
          </p:nvCxnSpPr>
          <p:spPr>
            <a:xfrm rot="10800000" flipH="1">
              <a:off x="5469677" y="3438003"/>
              <a:ext cx="469500" cy="629100"/>
            </a:xfrm>
            <a:prstGeom prst="straightConnector1">
              <a:avLst/>
            </a:prstGeom>
            <a:noFill/>
            <a:ln w="9525" cap="flat" cmpd="sng">
              <a:solidFill>
                <a:srgbClr val="000000"/>
              </a:solidFill>
              <a:prstDash val="solid"/>
              <a:round/>
              <a:headEnd type="none" w="med" len="med"/>
              <a:tailEnd type="triangle" w="med" len="med"/>
            </a:ln>
          </p:spPr>
        </p:cxnSp>
        <p:cxnSp>
          <p:nvCxnSpPr>
            <p:cNvPr id="10903" name="Google Shape;10903;p153"/>
            <p:cNvCxnSpPr/>
            <p:nvPr/>
          </p:nvCxnSpPr>
          <p:spPr>
            <a:xfrm>
              <a:off x="5469677" y="4067103"/>
              <a:ext cx="471000" cy="0"/>
            </a:xfrm>
            <a:prstGeom prst="straightConnector1">
              <a:avLst/>
            </a:prstGeom>
            <a:noFill/>
            <a:ln w="9525" cap="flat" cmpd="sng">
              <a:solidFill>
                <a:srgbClr val="000000"/>
              </a:solidFill>
              <a:prstDash val="solid"/>
              <a:round/>
              <a:headEnd type="none" w="med" len="med"/>
              <a:tailEnd type="triangle" w="med" len="med"/>
            </a:ln>
          </p:spPr>
        </p:cxnSp>
        <p:cxnSp>
          <p:nvCxnSpPr>
            <p:cNvPr id="10904" name="Google Shape;10904;p153"/>
            <p:cNvCxnSpPr/>
            <p:nvPr/>
          </p:nvCxnSpPr>
          <p:spPr>
            <a:xfrm>
              <a:off x="1712827" y="2809278"/>
              <a:ext cx="471000" cy="0"/>
            </a:xfrm>
            <a:prstGeom prst="straightConnector1">
              <a:avLst/>
            </a:prstGeom>
            <a:noFill/>
            <a:ln w="9525" cap="flat" cmpd="sng">
              <a:solidFill>
                <a:srgbClr val="000000"/>
              </a:solidFill>
              <a:prstDash val="solid"/>
              <a:round/>
              <a:headEnd type="none" w="med" len="med"/>
              <a:tailEnd type="triangle" w="med" len="med"/>
            </a:ln>
          </p:spPr>
        </p:cxnSp>
        <p:cxnSp>
          <p:nvCxnSpPr>
            <p:cNvPr id="10905" name="Google Shape;10905;p153"/>
            <p:cNvCxnSpPr/>
            <p:nvPr/>
          </p:nvCxnSpPr>
          <p:spPr>
            <a:xfrm>
              <a:off x="1712827" y="2809278"/>
              <a:ext cx="471000" cy="628800"/>
            </a:xfrm>
            <a:prstGeom prst="straightConnector1">
              <a:avLst/>
            </a:prstGeom>
            <a:noFill/>
            <a:ln w="9525" cap="flat" cmpd="sng">
              <a:solidFill>
                <a:srgbClr val="000000"/>
              </a:solidFill>
              <a:prstDash val="solid"/>
              <a:round/>
              <a:headEnd type="none" w="med" len="med"/>
              <a:tailEnd type="triangle" w="med" len="med"/>
            </a:ln>
          </p:spPr>
        </p:cxnSp>
        <p:cxnSp>
          <p:nvCxnSpPr>
            <p:cNvPr id="10906" name="Google Shape;10906;p153"/>
            <p:cNvCxnSpPr/>
            <p:nvPr/>
          </p:nvCxnSpPr>
          <p:spPr>
            <a:xfrm>
              <a:off x="1712896" y="2809278"/>
              <a:ext cx="472200" cy="1257900"/>
            </a:xfrm>
            <a:prstGeom prst="straightConnector1">
              <a:avLst/>
            </a:prstGeom>
            <a:noFill/>
            <a:ln w="9525" cap="flat" cmpd="sng">
              <a:solidFill>
                <a:srgbClr val="000000"/>
              </a:solidFill>
              <a:prstDash val="solid"/>
              <a:round/>
              <a:headEnd type="none" w="med" len="med"/>
              <a:tailEnd type="triangle" w="med" len="med"/>
            </a:ln>
          </p:spPr>
        </p:cxnSp>
        <p:cxnSp>
          <p:nvCxnSpPr>
            <p:cNvPr id="10907" name="Google Shape;10907;p153"/>
            <p:cNvCxnSpPr/>
            <p:nvPr/>
          </p:nvCxnSpPr>
          <p:spPr>
            <a:xfrm rot="10800000" flipH="1">
              <a:off x="1712827" y="2809428"/>
              <a:ext cx="471000" cy="628800"/>
            </a:xfrm>
            <a:prstGeom prst="straightConnector1">
              <a:avLst/>
            </a:prstGeom>
            <a:noFill/>
            <a:ln w="9525" cap="flat" cmpd="sng">
              <a:solidFill>
                <a:srgbClr val="000000"/>
              </a:solidFill>
              <a:prstDash val="solid"/>
              <a:round/>
              <a:headEnd type="none" w="med" len="med"/>
              <a:tailEnd type="triangle" w="med" len="med"/>
            </a:ln>
          </p:spPr>
        </p:cxnSp>
        <p:cxnSp>
          <p:nvCxnSpPr>
            <p:cNvPr id="10908" name="Google Shape;10908;p153"/>
            <p:cNvCxnSpPr/>
            <p:nvPr/>
          </p:nvCxnSpPr>
          <p:spPr>
            <a:xfrm>
              <a:off x="1712827" y="3438228"/>
              <a:ext cx="471000" cy="0"/>
            </a:xfrm>
            <a:prstGeom prst="straightConnector1">
              <a:avLst/>
            </a:prstGeom>
            <a:noFill/>
            <a:ln w="9525" cap="flat" cmpd="sng">
              <a:solidFill>
                <a:srgbClr val="000000"/>
              </a:solidFill>
              <a:prstDash val="solid"/>
              <a:round/>
              <a:headEnd type="none" w="med" len="med"/>
              <a:tailEnd type="triangle" w="med" len="med"/>
            </a:ln>
          </p:spPr>
        </p:cxnSp>
        <p:cxnSp>
          <p:nvCxnSpPr>
            <p:cNvPr id="10909" name="Google Shape;10909;p153"/>
            <p:cNvCxnSpPr/>
            <p:nvPr/>
          </p:nvCxnSpPr>
          <p:spPr>
            <a:xfrm>
              <a:off x="1712827" y="3438228"/>
              <a:ext cx="472200" cy="629100"/>
            </a:xfrm>
            <a:prstGeom prst="straightConnector1">
              <a:avLst/>
            </a:prstGeom>
            <a:noFill/>
            <a:ln w="9525" cap="flat" cmpd="sng">
              <a:solidFill>
                <a:srgbClr val="000000"/>
              </a:solidFill>
              <a:prstDash val="solid"/>
              <a:round/>
              <a:headEnd type="none" w="med" len="med"/>
              <a:tailEnd type="triangle" w="med" len="med"/>
            </a:ln>
          </p:spPr>
        </p:cxnSp>
        <p:cxnSp>
          <p:nvCxnSpPr>
            <p:cNvPr id="10910" name="Google Shape;10910;p153"/>
            <p:cNvCxnSpPr/>
            <p:nvPr/>
          </p:nvCxnSpPr>
          <p:spPr>
            <a:xfrm rot="10800000" flipH="1">
              <a:off x="1714177" y="2809278"/>
              <a:ext cx="469500" cy="1257900"/>
            </a:xfrm>
            <a:prstGeom prst="straightConnector1">
              <a:avLst/>
            </a:prstGeom>
            <a:noFill/>
            <a:ln w="9525" cap="flat" cmpd="sng">
              <a:solidFill>
                <a:srgbClr val="000000"/>
              </a:solidFill>
              <a:prstDash val="solid"/>
              <a:round/>
              <a:headEnd type="none" w="med" len="med"/>
              <a:tailEnd type="triangle" w="med" len="med"/>
            </a:ln>
          </p:spPr>
        </p:cxnSp>
        <p:cxnSp>
          <p:nvCxnSpPr>
            <p:cNvPr id="10911" name="Google Shape;10911;p153"/>
            <p:cNvCxnSpPr/>
            <p:nvPr/>
          </p:nvCxnSpPr>
          <p:spPr>
            <a:xfrm rot="10800000" flipH="1">
              <a:off x="1714177" y="3438078"/>
              <a:ext cx="469500" cy="629100"/>
            </a:xfrm>
            <a:prstGeom prst="straightConnector1">
              <a:avLst/>
            </a:prstGeom>
            <a:noFill/>
            <a:ln w="9525" cap="flat" cmpd="sng">
              <a:solidFill>
                <a:srgbClr val="000000"/>
              </a:solidFill>
              <a:prstDash val="solid"/>
              <a:round/>
              <a:headEnd type="none" w="med" len="med"/>
              <a:tailEnd type="triangle" w="med" len="med"/>
            </a:ln>
          </p:spPr>
        </p:cxnSp>
        <p:cxnSp>
          <p:nvCxnSpPr>
            <p:cNvPr id="10912" name="Google Shape;10912;p153"/>
            <p:cNvCxnSpPr/>
            <p:nvPr/>
          </p:nvCxnSpPr>
          <p:spPr>
            <a:xfrm>
              <a:off x="1714177" y="4067178"/>
              <a:ext cx="471000" cy="0"/>
            </a:xfrm>
            <a:prstGeom prst="straightConnector1">
              <a:avLst/>
            </a:prstGeom>
            <a:noFill/>
            <a:ln w="9525" cap="flat" cmpd="sng">
              <a:solidFill>
                <a:srgbClr val="000000"/>
              </a:solidFill>
              <a:prstDash val="solid"/>
              <a:round/>
              <a:headEnd type="none" w="med" len="med"/>
              <a:tailEnd type="triangle" w="med" len="med"/>
            </a:ln>
          </p:spPr>
        </p:cxnSp>
        <p:sp>
          <p:nvSpPr>
            <p:cNvPr id="10913" name="Google Shape;10913;p153"/>
            <p:cNvSpPr/>
            <p:nvPr/>
          </p:nvSpPr>
          <p:spPr>
            <a:xfrm>
              <a:off x="6711627" y="3200553"/>
              <a:ext cx="467400" cy="475200"/>
            </a:xfrm>
            <a:prstGeom prst="ellipse">
              <a:avLst/>
            </a:prstGeom>
            <a:solidFill>
              <a:srgbClr val="F4CCCC"/>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cxnSp>
          <p:nvCxnSpPr>
            <p:cNvPr id="10914" name="Google Shape;10914;p153"/>
            <p:cNvCxnSpPr>
              <a:stCxn id="10867" idx="6"/>
              <a:endCxn id="10913" idx="1"/>
            </p:cNvCxnSpPr>
            <p:nvPr/>
          </p:nvCxnSpPr>
          <p:spPr>
            <a:xfrm>
              <a:off x="6405927" y="2809353"/>
              <a:ext cx="374100" cy="460800"/>
            </a:xfrm>
            <a:prstGeom prst="straightConnector1">
              <a:avLst/>
            </a:prstGeom>
            <a:noFill/>
            <a:ln w="9525" cap="flat" cmpd="sng">
              <a:solidFill>
                <a:srgbClr val="000000"/>
              </a:solidFill>
              <a:prstDash val="solid"/>
              <a:round/>
              <a:headEnd type="none" w="med" len="med"/>
              <a:tailEnd type="triangle" w="med" len="med"/>
            </a:ln>
          </p:spPr>
        </p:cxnSp>
        <p:cxnSp>
          <p:nvCxnSpPr>
            <p:cNvPr id="10915" name="Google Shape;10915;p153"/>
            <p:cNvCxnSpPr>
              <a:stCxn id="10868" idx="6"/>
              <a:endCxn id="10913" idx="2"/>
            </p:cNvCxnSpPr>
            <p:nvPr/>
          </p:nvCxnSpPr>
          <p:spPr>
            <a:xfrm>
              <a:off x="6405927" y="3438303"/>
              <a:ext cx="305700" cy="0"/>
            </a:xfrm>
            <a:prstGeom prst="straightConnector1">
              <a:avLst/>
            </a:prstGeom>
            <a:noFill/>
            <a:ln w="9525" cap="flat" cmpd="sng">
              <a:solidFill>
                <a:srgbClr val="000000"/>
              </a:solidFill>
              <a:prstDash val="solid"/>
              <a:round/>
              <a:headEnd type="none" w="med" len="med"/>
              <a:tailEnd type="triangle" w="med" len="med"/>
            </a:ln>
          </p:spPr>
        </p:cxnSp>
        <p:cxnSp>
          <p:nvCxnSpPr>
            <p:cNvPr id="10916" name="Google Shape;10916;p153"/>
            <p:cNvCxnSpPr>
              <a:stCxn id="10869" idx="6"/>
              <a:endCxn id="10913" idx="3"/>
            </p:cNvCxnSpPr>
            <p:nvPr/>
          </p:nvCxnSpPr>
          <p:spPr>
            <a:xfrm rot="10800000" flipH="1">
              <a:off x="6407277" y="3606153"/>
              <a:ext cx="372900" cy="461100"/>
            </a:xfrm>
            <a:prstGeom prst="straightConnector1">
              <a:avLst/>
            </a:prstGeom>
            <a:noFill/>
            <a:ln w="9525" cap="flat" cmpd="sng">
              <a:solidFill>
                <a:srgbClr val="000000"/>
              </a:solidFill>
              <a:prstDash val="solid"/>
              <a:round/>
              <a:headEnd type="none" w="med" len="med"/>
              <a:tailEnd type="triangle" w="med" len="med"/>
            </a:ln>
          </p:spPr>
        </p:cxnSp>
        <p:cxnSp>
          <p:nvCxnSpPr>
            <p:cNvPr id="10917" name="Google Shape;10917;p153"/>
            <p:cNvCxnSpPr>
              <a:stCxn id="10913" idx="6"/>
            </p:cNvCxnSpPr>
            <p:nvPr/>
          </p:nvCxnSpPr>
          <p:spPr>
            <a:xfrm rot="10800000" flipH="1">
              <a:off x="7179027" y="3431553"/>
              <a:ext cx="329100" cy="6600"/>
            </a:xfrm>
            <a:prstGeom prst="straightConnector1">
              <a:avLst/>
            </a:prstGeom>
            <a:noFill/>
            <a:ln w="9525" cap="flat" cmpd="sng">
              <a:solidFill>
                <a:srgbClr val="000000"/>
              </a:solidFill>
              <a:prstDash val="solid"/>
              <a:round/>
              <a:headEnd type="none" w="med" len="med"/>
              <a:tailEnd type="triangle" w="med" len="med"/>
            </a:ln>
          </p:spPr>
        </p:cxnSp>
        <p:sp>
          <p:nvSpPr>
            <p:cNvPr id="10918" name="Google Shape;10918;p153"/>
            <p:cNvSpPr txBox="1"/>
            <p:nvPr/>
          </p:nvSpPr>
          <p:spPr>
            <a:xfrm>
              <a:off x="1283000" y="3367200"/>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x</a:t>
              </a:r>
              <a:r>
                <a:rPr lang="en" sz="1100" baseline="-25000">
                  <a:latin typeface="Consolas"/>
                  <a:ea typeface="Consolas"/>
                  <a:cs typeface="Consolas"/>
                  <a:sym typeface="Consolas"/>
                </a:rPr>
                <a:t>[2]</a:t>
              </a:r>
              <a:endParaRPr sz="1100" baseline="-25000">
                <a:latin typeface="Consolas"/>
                <a:ea typeface="Consolas"/>
                <a:cs typeface="Consolas"/>
                <a:sym typeface="Consolas"/>
              </a:endParaRPr>
            </a:p>
          </p:txBody>
        </p:sp>
        <p:sp>
          <p:nvSpPr>
            <p:cNvPr id="10919" name="Google Shape;10919;p153"/>
            <p:cNvSpPr txBox="1"/>
            <p:nvPr/>
          </p:nvSpPr>
          <p:spPr>
            <a:xfrm>
              <a:off x="1283000" y="3936225"/>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x</a:t>
              </a:r>
              <a:r>
                <a:rPr lang="en" sz="1100" baseline="-25000">
                  <a:latin typeface="Consolas"/>
                  <a:ea typeface="Consolas"/>
                  <a:cs typeface="Consolas"/>
                  <a:sym typeface="Consolas"/>
                </a:rPr>
                <a:t>[3]</a:t>
              </a:r>
              <a:endParaRPr sz="1100" baseline="-25000">
                <a:latin typeface="Consolas"/>
                <a:ea typeface="Consolas"/>
                <a:cs typeface="Consolas"/>
                <a:sym typeface="Consolas"/>
              </a:endParaRPr>
            </a:p>
          </p:txBody>
        </p:sp>
        <p:sp>
          <p:nvSpPr>
            <p:cNvPr id="10920" name="Google Shape;10920;p153"/>
            <p:cNvSpPr txBox="1"/>
            <p:nvPr/>
          </p:nvSpPr>
          <p:spPr>
            <a:xfrm>
              <a:off x="1283000" y="2741700"/>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x</a:t>
              </a:r>
              <a:r>
                <a:rPr lang="en" sz="1100" baseline="-25000">
                  <a:latin typeface="Consolas"/>
                  <a:ea typeface="Consolas"/>
                  <a:cs typeface="Consolas"/>
                  <a:sym typeface="Consolas"/>
                </a:rPr>
                <a:t>[1]</a:t>
              </a:r>
              <a:endParaRPr sz="1100" baseline="-25000">
                <a:latin typeface="Consolas"/>
                <a:ea typeface="Consolas"/>
                <a:cs typeface="Consolas"/>
                <a:sym typeface="Consolas"/>
              </a:endParaRPr>
            </a:p>
          </p:txBody>
        </p:sp>
        <p:cxnSp>
          <p:nvCxnSpPr>
            <p:cNvPr id="10921" name="Google Shape;10921;p153"/>
            <p:cNvCxnSpPr>
              <a:endCxn id="10860" idx="2"/>
            </p:cNvCxnSpPr>
            <p:nvPr/>
          </p:nvCxnSpPr>
          <p:spPr>
            <a:xfrm>
              <a:off x="2652721" y="2809353"/>
              <a:ext cx="472200" cy="1257900"/>
            </a:xfrm>
            <a:prstGeom prst="straightConnector1">
              <a:avLst/>
            </a:prstGeom>
            <a:noFill/>
            <a:ln w="9525" cap="flat" cmpd="sng">
              <a:solidFill>
                <a:srgbClr val="E6B8AF"/>
              </a:solidFill>
              <a:prstDash val="lgDash"/>
              <a:round/>
              <a:headEnd type="none" w="med" len="med"/>
              <a:tailEnd type="none" w="med" len="med"/>
            </a:ln>
          </p:spPr>
        </p:cxnSp>
        <p:cxnSp>
          <p:nvCxnSpPr>
            <p:cNvPr id="10922" name="Google Shape;10922;p153"/>
            <p:cNvCxnSpPr>
              <a:stCxn id="10857" idx="6"/>
              <a:endCxn id="10860" idx="2"/>
            </p:cNvCxnSpPr>
            <p:nvPr/>
          </p:nvCxnSpPr>
          <p:spPr>
            <a:xfrm>
              <a:off x="2654002" y="4067253"/>
              <a:ext cx="471000" cy="0"/>
            </a:xfrm>
            <a:prstGeom prst="straightConnector1">
              <a:avLst/>
            </a:prstGeom>
            <a:noFill/>
            <a:ln w="9525" cap="flat" cmpd="sng">
              <a:solidFill>
                <a:srgbClr val="E6B8AF"/>
              </a:solidFill>
              <a:prstDash val="lgDash"/>
              <a:round/>
              <a:headEnd type="none" w="med" len="med"/>
              <a:tailEnd type="none" w="med" len="med"/>
            </a:ln>
          </p:spPr>
        </p:cxnSp>
      </p:grpSp>
      <p:sp>
        <p:nvSpPr>
          <p:cNvPr id="10923" name="Google Shape;10923;p153"/>
          <p:cNvSpPr txBox="1"/>
          <p:nvPr/>
        </p:nvSpPr>
        <p:spPr>
          <a:xfrm>
            <a:off x="6504425" y="932250"/>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a</a:t>
            </a:r>
            <a:r>
              <a:rPr lang="en" sz="1100" baseline="-25000">
                <a:latin typeface="Consolas"/>
                <a:ea typeface="Consolas"/>
                <a:cs typeface="Consolas"/>
                <a:sym typeface="Consolas"/>
              </a:rPr>
              <a:t>[L]</a:t>
            </a:r>
            <a:endParaRPr sz="1100" baseline="-25000">
              <a:latin typeface="Consolas"/>
              <a:ea typeface="Consolas"/>
              <a:cs typeface="Consolas"/>
              <a:sym typeface="Consolas"/>
            </a:endParaRPr>
          </a:p>
        </p:txBody>
      </p:sp>
      <p:cxnSp>
        <p:nvCxnSpPr>
          <p:cNvPr id="10924" name="Google Shape;10924;p153"/>
          <p:cNvCxnSpPr/>
          <p:nvPr/>
        </p:nvCxnSpPr>
        <p:spPr>
          <a:xfrm rot="10800000">
            <a:off x="1814145" y="4620452"/>
            <a:ext cx="1828800" cy="9000"/>
          </a:xfrm>
          <a:prstGeom prst="straightConnector1">
            <a:avLst/>
          </a:prstGeom>
          <a:noFill/>
          <a:ln w="9525" cap="flat" cmpd="sng">
            <a:solidFill>
              <a:schemeClr val="dk2"/>
            </a:solidFill>
            <a:prstDash val="solid"/>
            <a:round/>
            <a:headEnd type="triangle" w="med" len="med"/>
            <a:tailEnd type="none" w="med" len="med"/>
          </a:ln>
        </p:spPr>
      </p:cxnSp>
      <p:sp>
        <p:nvSpPr>
          <p:cNvPr id="10925" name="Google Shape;10925;p153"/>
          <p:cNvSpPr/>
          <p:nvPr/>
        </p:nvSpPr>
        <p:spPr>
          <a:xfrm>
            <a:off x="2344750" y="4131782"/>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6" name="Google Shape;10926;p153"/>
          <p:cNvSpPr/>
          <p:nvPr/>
        </p:nvSpPr>
        <p:spPr>
          <a:xfrm>
            <a:off x="2589580" y="412059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7" name="Google Shape;10927;p153"/>
          <p:cNvSpPr/>
          <p:nvPr/>
        </p:nvSpPr>
        <p:spPr>
          <a:xfrm>
            <a:off x="2574057" y="3932313"/>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8" name="Google Shape;10928;p153"/>
          <p:cNvSpPr/>
          <p:nvPr/>
        </p:nvSpPr>
        <p:spPr>
          <a:xfrm>
            <a:off x="2225516" y="36813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9" name="Google Shape;10929;p153"/>
          <p:cNvSpPr/>
          <p:nvPr/>
        </p:nvSpPr>
        <p:spPr>
          <a:xfrm>
            <a:off x="2317239" y="35401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0" name="Google Shape;10930;p153"/>
          <p:cNvSpPr/>
          <p:nvPr/>
        </p:nvSpPr>
        <p:spPr>
          <a:xfrm>
            <a:off x="2087932" y="36342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1" name="Google Shape;10931;p153"/>
          <p:cNvSpPr txBox="1"/>
          <p:nvPr/>
        </p:nvSpPr>
        <p:spPr>
          <a:xfrm>
            <a:off x="2960525" y="4529328"/>
            <a:ext cx="5718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x1</a:t>
            </a:r>
            <a:endParaRPr sz="1200">
              <a:latin typeface="Consolas"/>
              <a:ea typeface="Consolas"/>
              <a:cs typeface="Consolas"/>
              <a:sym typeface="Consolas"/>
            </a:endParaRPr>
          </a:p>
        </p:txBody>
      </p:sp>
      <p:sp>
        <p:nvSpPr>
          <p:cNvPr id="10932" name="Google Shape;10932;p153"/>
          <p:cNvSpPr txBox="1"/>
          <p:nvPr/>
        </p:nvSpPr>
        <p:spPr>
          <a:xfrm rot="-5400000">
            <a:off x="1518400" y="3316275"/>
            <a:ext cx="5718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x2</a:t>
            </a:r>
            <a:endParaRPr sz="1200">
              <a:latin typeface="Consolas"/>
              <a:ea typeface="Consolas"/>
              <a:cs typeface="Consolas"/>
              <a:sym typeface="Consolas"/>
            </a:endParaRPr>
          </a:p>
        </p:txBody>
      </p:sp>
      <p:cxnSp>
        <p:nvCxnSpPr>
          <p:cNvPr id="10933" name="Google Shape;10933;p153"/>
          <p:cNvCxnSpPr/>
          <p:nvPr/>
        </p:nvCxnSpPr>
        <p:spPr>
          <a:xfrm rot="10800000" flipH="1">
            <a:off x="1898275" y="2498825"/>
            <a:ext cx="12000" cy="2241000"/>
          </a:xfrm>
          <a:prstGeom prst="straightConnector1">
            <a:avLst/>
          </a:prstGeom>
          <a:noFill/>
          <a:ln w="9525" cap="flat" cmpd="sng">
            <a:solidFill>
              <a:schemeClr val="dk2"/>
            </a:solidFill>
            <a:prstDash val="solid"/>
            <a:round/>
            <a:headEnd type="none" w="med" len="med"/>
            <a:tailEnd type="triangle" w="med" len="med"/>
          </a:ln>
        </p:spPr>
      </p:cxnSp>
      <p:sp>
        <p:nvSpPr>
          <p:cNvPr id="10934" name="Google Shape;10934;p153"/>
          <p:cNvSpPr/>
          <p:nvPr/>
        </p:nvSpPr>
        <p:spPr>
          <a:xfrm>
            <a:off x="2878782" y="4131763"/>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5" name="Google Shape;10935;p153"/>
          <p:cNvSpPr/>
          <p:nvPr/>
        </p:nvSpPr>
        <p:spPr>
          <a:xfrm>
            <a:off x="2316532" y="38628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6" name="Google Shape;10936;p153"/>
          <p:cNvSpPr/>
          <p:nvPr/>
        </p:nvSpPr>
        <p:spPr>
          <a:xfrm>
            <a:off x="2530316" y="36051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7" name="Google Shape;10937;p153"/>
          <p:cNvSpPr/>
          <p:nvPr/>
        </p:nvSpPr>
        <p:spPr>
          <a:xfrm>
            <a:off x="2622039" y="34639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8" name="Google Shape;10938;p153"/>
          <p:cNvSpPr/>
          <p:nvPr/>
        </p:nvSpPr>
        <p:spPr>
          <a:xfrm>
            <a:off x="2621332" y="37866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9" name="Google Shape;10939;p153"/>
          <p:cNvSpPr/>
          <p:nvPr/>
        </p:nvSpPr>
        <p:spPr>
          <a:xfrm>
            <a:off x="2911316" y="36813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0" name="Google Shape;10940;p153"/>
          <p:cNvSpPr/>
          <p:nvPr/>
        </p:nvSpPr>
        <p:spPr>
          <a:xfrm>
            <a:off x="3003039" y="35401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1" name="Google Shape;10941;p153"/>
          <p:cNvSpPr/>
          <p:nvPr/>
        </p:nvSpPr>
        <p:spPr>
          <a:xfrm>
            <a:off x="3002332" y="38628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2" name="Google Shape;10942;p153"/>
          <p:cNvSpPr/>
          <p:nvPr/>
        </p:nvSpPr>
        <p:spPr>
          <a:xfrm>
            <a:off x="2835116" y="32241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3" name="Google Shape;10943;p153"/>
          <p:cNvSpPr/>
          <p:nvPr/>
        </p:nvSpPr>
        <p:spPr>
          <a:xfrm>
            <a:off x="2926132" y="34056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4" name="Google Shape;10944;p153"/>
          <p:cNvSpPr/>
          <p:nvPr/>
        </p:nvSpPr>
        <p:spPr>
          <a:xfrm>
            <a:off x="2606516" y="32241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5" name="Google Shape;10945;p153"/>
          <p:cNvSpPr/>
          <p:nvPr/>
        </p:nvSpPr>
        <p:spPr>
          <a:xfrm>
            <a:off x="2454116" y="31479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6" name="Google Shape;10946;p153"/>
          <p:cNvSpPr/>
          <p:nvPr/>
        </p:nvSpPr>
        <p:spPr>
          <a:xfrm>
            <a:off x="2545839" y="30067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7" name="Google Shape;10947;p153"/>
          <p:cNvSpPr/>
          <p:nvPr/>
        </p:nvSpPr>
        <p:spPr>
          <a:xfrm>
            <a:off x="2269257" y="3398913"/>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8" name="Google Shape;10948;p153"/>
          <p:cNvSpPr/>
          <p:nvPr/>
        </p:nvSpPr>
        <p:spPr>
          <a:xfrm>
            <a:off x="2301716" y="32241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9" name="Google Shape;10949;p153"/>
          <p:cNvSpPr/>
          <p:nvPr/>
        </p:nvSpPr>
        <p:spPr>
          <a:xfrm>
            <a:off x="2392732" y="34056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0" name="Google Shape;10950;p153"/>
          <p:cNvSpPr/>
          <p:nvPr/>
        </p:nvSpPr>
        <p:spPr>
          <a:xfrm>
            <a:off x="2469639" y="34639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1" name="Google Shape;10951;p153"/>
          <p:cNvSpPr/>
          <p:nvPr/>
        </p:nvSpPr>
        <p:spPr>
          <a:xfrm>
            <a:off x="3307839" y="34639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2" name="Google Shape;10952;p153"/>
          <p:cNvSpPr/>
          <p:nvPr/>
        </p:nvSpPr>
        <p:spPr>
          <a:xfrm>
            <a:off x="3139916" y="34527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3" name="Google Shape;10953;p153"/>
          <p:cNvSpPr/>
          <p:nvPr/>
        </p:nvSpPr>
        <p:spPr>
          <a:xfrm>
            <a:off x="3307839" y="32353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4" name="Google Shape;10954;p153"/>
          <p:cNvSpPr/>
          <p:nvPr/>
        </p:nvSpPr>
        <p:spPr>
          <a:xfrm>
            <a:off x="3063716" y="39861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5" name="Google Shape;10955;p153"/>
          <p:cNvSpPr/>
          <p:nvPr/>
        </p:nvSpPr>
        <p:spPr>
          <a:xfrm>
            <a:off x="3231639" y="39211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6" name="Google Shape;10956;p153"/>
          <p:cNvSpPr/>
          <p:nvPr/>
        </p:nvSpPr>
        <p:spPr>
          <a:xfrm>
            <a:off x="3139916" y="38337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7" name="Google Shape;10957;p153"/>
          <p:cNvSpPr/>
          <p:nvPr/>
        </p:nvSpPr>
        <p:spPr>
          <a:xfrm>
            <a:off x="3231639" y="36925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8" name="Google Shape;10958;p153"/>
          <p:cNvSpPr/>
          <p:nvPr/>
        </p:nvSpPr>
        <p:spPr>
          <a:xfrm>
            <a:off x="3154732" y="41676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9" name="Google Shape;10959;p153"/>
          <p:cNvSpPr/>
          <p:nvPr/>
        </p:nvSpPr>
        <p:spPr>
          <a:xfrm>
            <a:off x="2926839" y="39973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0" name="Google Shape;10960;p153"/>
          <p:cNvSpPr/>
          <p:nvPr/>
        </p:nvSpPr>
        <p:spPr>
          <a:xfrm>
            <a:off x="2682716" y="30717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1" name="Google Shape;10961;p153"/>
          <p:cNvSpPr/>
          <p:nvPr/>
        </p:nvSpPr>
        <p:spPr>
          <a:xfrm>
            <a:off x="2850639" y="30067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2" name="Google Shape;10962;p153"/>
          <p:cNvSpPr/>
          <p:nvPr/>
        </p:nvSpPr>
        <p:spPr>
          <a:xfrm>
            <a:off x="3216116" y="33003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3" name="Google Shape;10963;p153"/>
          <p:cNvSpPr/>
          <p:nvPr/>
        </p:nvSpPr>
        <p:spPr>
          <a:xfrm>
            <a:off x="2987516" y="33003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4" name="Google Shape;10964;p153"/>
          <p:cNvSpPr/>
          <p:nvPr/>
        </p:nvSpPr>
        <p:spPr>
          <a:xfrm>
            <a:off x="2835116" y="28431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5" name="Google Shape;10965;p153"/>
          <p:cNvSpPr/>
          <p:nvPr/>
        </p:nvSpPr>
        <p:spPr>
          <a:xfrm>
            <a:off x="3003039" y="28543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6" name="Google Shape;10966;p153"/>
          <p:cNvSpPr/>
          <p:nvPr/>
        </p:nvSpPr>
        <p:spPr>
          <a:xfrm>
            <a:off x="2758916" y="35289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7" name="Google Shape;10967;p153"/>
          <p:cNvSpPr/>
          <p:nvPr/>
        </p:nvSpPr>
        <p:spPr>
          <a:xfrm>
            <a:off x="3063716" y="31479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8" name="Google Shape;10968;p153"/>
          <p:cNvSpPr/>
          <p:nvPr/>
        </p:nvSpPr>
        <p:spPr>
          <a:xfrm>
            <a:off x="3155439" y="30067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9" name="Google Shape;10969;p153"/>
          <p:cNvSpPr/>
          <p:nvPr/>
        </p:nvSpPr>
        <p:spPr>
          <a:xfrm>
            <a:off x="2225516" y="39099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0" name="Google Shape;10970;p153"/>
          <p:cNvSpPr/>
          <p:nvPr/>
        </p:nvSpPr>
        <p:spPr>
          <a:xfrm>
            <a:off x="2469639" y="36925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1" name="Google Shape;10971;p153"/>
          <p:cNvSpPr/>
          <p:nvPr/>
        </p:nvSpPr>
        <p:spPr>
          <a:xfrm>
            <a:off x="2468932" y="40152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2" name="Google Shape;10972;p153"/>
          <p:cNvSpPr/>
          <p:nvPr/>
        </p:nvSpPr>
        <p:spPr>
          <a:xfrm>
            <a:off x="2774439" y="39211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973" name="Google Shape;10973;p153"/>
          <p:cNvCxnSpPr/>
          <p:nvPr/>
        </p:nvCxnSpPr>
        <p:spPr>
          <a:xfrm>
            <a:off x="1849075" y="4347225"/>
            <a:ext cx="105900" cy="0"/>
          </a:xfrm>
          <a:prstGeom prst="straightConnector1">
            <a:avLst/>
          </a:prstGeom>
          <a:noFill/>
          <a:ln w="9525" cap="flat" cmpd="sng">
            <a:solidFill>
              <a:schemeClr val="dk2"/>
            </a:solidFill>
            <a:prstDash val="solid"/>
            <a:round/>
            <a:headEnd type="none" w="med" len="med"/>
            <a:tailEnd type="none" w="med" len="med"/>
          </a:ln>
        </p:spPr>
      </p:cxnSp>
      <p:cxnSp>
        <p:nvCxnSpPr>
          <p:cNvPr id="10974" name="Google Shape;10974;p153"/>
          <p:cNvCxnSpPr/>
          <p:nvPr/>
        </p:nvCxnSpPr>
        <p:spPr>
          <a:xfrm>
            <a:off x="1849075" y="2670825"/>
            <a:ext cx="105900" cy="0"/>
          </a:xfrm>
          <a:prstGeom prst="straightConnector1">
            <a:avLst/>
          </a:prstGeom>
          <a:noFill/>
          <a:ln w="9525" cap="flat" cmpd="sng">
            <a:solidFill>
              <a:schemeClr val="dk2"/>
            </a:solidFill>
            <a:prstDash val="solid"/>
            <a:round/>
            <a:headEnd type="none" w="med" len="med"/>
            <a:tailEnd type="none" w="med" len="med"/>
          </a:ln>
        </p:spPr>
      </p:cxnSp>
      <p:sp>
        <p:nvSpPr>
          <p:cNvPr id="10975" name="Google Shape;10975;p153"/>
          <p:cNvSpPr/>
          <p:nvPr/>
        </p:nvSpPr>
        <p:spPr>
          <a:xfrm>
            <a:off x="2004656" y="2764814"/>
            <a:ext cx="1455725" cy="1573875"/>
          </a:xfrm>
          <a:custGeom>
            <a:avLst/>
            <a:gdLst/>
            <a:ahLst/>
            <a:cxnLst/>
            <a:rect l="l" t="t" r="r" b="b"/>
            <a:pathLst>
              <a:path w="58229" h="62955" extrusionOk="0">
                <a:moveTo>
                  <a:pt x="5923" y="54508"/>
                </a:moveTo>
                <a:cubicBezTo>
                  <a:pt x="3903" y="50821"/>
                  <a:pt x="-1551" y="45671"/>
                  <a:pt x="469" y="37540"/>
                </a:cubicBezTo>
                <a:cubicBezTo>
                  <a:pt x="2489" y="29410"/>
                  <a:pt x="10418" y="11684"/>
                  <a:pt x="18044" y="5725"/>
                </a:cubicBezTo>
                <a:cubicBezTo>
                  <a:pt x="25670" y="-234"/>
                  <a:pt x="39557" y="-1345"/>
                  <a:pt x="46223" y="1786"/>
                </a:cubicBezTo>
                <a:cubicBezTo>
                  <a:pt x="52889" y="4917"/>
                  <a:pt x="57434" y="14764"/>
                  <a:pt x="58040" y="24511"/>
                </a:cubicBezTo>
                <a:cubicBezTo>
                  <a:pt x="58646" y="34258"/>
                  <a:pt x="57434" y="54408"/>
                  <a:pt x="49859" y="60266"/>
                </a:cubicBezTo>
                <a:cubicBezTo>
                  <a:pt x="42284" y="66124"/>
                  <a:pt x="19912" y="60620"/>
                  <a:pt x="12589" y="59660"/>
                </a:cubicBezTo>
                <a:cubicBezTo>
                  <a:pt x="5266" y="58700"/>
                  <a:pt x="7943" y="58195"/>
                  <a:pt x="5923" y="54508"/>
                </a:cubicBezTo>
                <a:close/>
              </a:path>
            </a:pathLst>
          </a:custGeom>
          <a:noFill/>
          <a:ln w="9525" cap="flat" cmpd="sng">
            <a:solidFill>
              <a:srgbClr val="0000FF"/>
            </a:solidFill>
            <a:prstDash val="dash"/>
            <a:round/>
            <a:headEnd type="none" w="med" len="med"/>
            <a:tailEnd type="none" w="med" len="med"/>
          </a:ln>
        </p:spPr>
      </p:sp>
      <p:cxnSp>
        <p:nvCxnSpPr>
          <p:cNvPr id="10976" name="Google Shape;10976;p153"/>
          <p:cNvCxnSpPr/>
          <p:nvPr/>
        </p:nvCxnSpPr>
        <p:spPr>
          <a:xfrm>
            <a:off x="2039100" y="4574475"/>
            <a:ext cx="0" cy="136500"/>
          </a:xfrm>
          <a:prstGeom prst="straightConnector1">
            <a:avLst/>
          </a:prstGeom>
          <a:noFill/>
          <a:ln w="9525" cap="flat" cmpd="sng">
            <a:solidFill>
              <a:schemeClr val="dk2"/>
            </a:solidFill>
            <a:prstDash val="solid"/>
            <a:round/>
            <a:headEnd type="none" w="med" len="med"/>
            <a:tailEnd type="none" w="med" len="med"/>
          </a:ln>
        </p:spPr>
      </p:cxnSp>
      <p:cxnSp>
        <p:nvCxnSpPr>
          <p:cNvPr id="10977" name="Google Shape;10977;p153"/>
          <p:cNvCxnSpPr/>
          <p:nvPr/>
        </p:nvCxnSpPr>
        <p:spPr>
          <a:xfrm>
            <a:off x="3410700" y="4574475"/>
            <a:ext cx="0" cy="136500"/>
          </a:xfrm>
          <a:prstGeom prst="straightConnector1">
            <a:avLst/>
          </a:prstGeom>
          <a:noFill/>
          <a:ln w="9525" cap="flat" cmpd="sng">
            <a:solidFill>
              <a:schemeClr val="dk2"/>
            </a:solidFill>
            <a:prstDash val="solid"/>
            <a:round/>
            <a:headEnd type="none" w="med" len="med"/>
            <a:tailEnd type="none" w="med" len="med"/>
          </a:ln>
        </p:spPr>
      </p:cxnSp>
      <p:grpSp>
        <p:nvGrpSpPr>
          <p:cNvPr id="10978" name="Google Shape;10978;p153"/>
          <p:cNvGrpSpPr/>
          <p:nvPr/>
        </p:nvGrpSpPr>
        <p:grpSpPr>
          <a:xfrm>
            <a:off x="4732470" y="2728665"/>
            <a:ext cx="1828800" cy="1828800"/>
            <a:chOff x="3185745" y="2892265"/>
            <a:chExt cx="1828800" cy="1828800"/>
          </a:xfrm>
        </p:grpSpPr>
        <p:cxnSp>
          <p:nvCxnSpPr>
            <p:cNvPr id="10979" name="Google Shape;10979;p153"/>
            <p:cNvCxnSpPr/>
            <p:nvPr/>
          </p:nvCxnSpPr>
          <p:spPr>
            <a:xfrm rot="10800000">
              <a:off x="3185745" y="3862276"/>
              <a:ext cx="1828800" cy="6900"/>
            </a:xfrm>
            <a:prstGeom prst="straightConnector1">
              <a:avLst/>
            </a:prstGeom>
            <a:noFill/>
            <a:ln w="9525" cap="flat" cmpd="sng">
              <a:solidFill>
                <a:schemeClr val="dk2"/>
              </a:solidFill>
              <a:prstDash val="solid"/>
              <a:round/>
              <a:headEnd type="stealth" w="med" len="med"/>
              <a:tailEnd type="stealth" w="med" len="med"/>
            </a:ln>
          </p:spPr>
        </p:cxnSp>
        <p:cxnSp>
          <p:nvCxnSpPr>
            <p:cNvPr id="10980" name="Google Shape;10980;p153"/>
            <p:cNvCxnSpPr/>
            <p:nvPr/>
          </p:nvCxnSpPr>
          <p:spPr>
            <a:xfrm rot="10800000" flipH="1">
              <a:off x="4096388" y="2892265"/>
              <a:ext cx="7500" cy="1828800"/>
            </a:xfrm>
            <a:prstGeom prst="straightConnector1">
              <a:avLst/>
            </a:prstGeom>
            <a:noFill/>
            <a:ln w="9525" cap="flat" cmpd="sng">
              <a:solidFill>
                <a:schemeClr val="dk2"/>
              </a:solidFill>
              <a:prstDash val="solid"/>
              <a:round/>
              <a:headEnd type="stealth" w="med" len="med"/>
              <a:tailEnd type="stealth" w="med" len="med"/>
            </a:ln>
          </p:spPr>
        </p:cxnSp>
      </p:grpSp>
      <p:grpSp>
        <p:nvGrpSpPr>
          <p:cNvPr id="10981" name="Google Shape;10981;p153"/>
          <p:cNvGrpSpPr/>
          <p:nvPr/>
        </p:nvGrpSpPr>
        <p:grpSpPr>
          <a:xfrm>
            <a:off x="5100981" y="3145578"/>
            <a:ext cx="1091794" cy="995004"/>
            <a:chOff x="3376256" y="3069614"/>
            <a:chExt cx="1455725" cy="1573875"/>
          </a:xfrm>
        </p:grpSpPr>
        <p:sp>
          <p:nvSpPr>
            <p:cNvPr id="10982" name="Google Shape;10982;p153"/>
            <p:cNvSpPr/>
            <p:nvPr/>
          </p:nvSpPr>
          <p:spPr>
            <a:xfrm>
              <a:off x="3716350" y="4436582"/>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3" name="Google Shape;10983;p153"/>
            <p:cNvSpPr/>
            <p:nvPr/>
          </p:nvSpPr>
          <p:spPr>
            <a:xfrm>
              <a:off x="3961180" y="442539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4" name="Google Shape;10984;p153"/>
            <p:cNvSpPr/>
            <p:nvPr/>
          </p:nvSpPr>
          <p:spPr>
            <a:xfrm>
              <a:off x="3945657" y="4237113"/>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5" name="Google Shape;10985;p153"/>
            <p:cNvSpPr/>
            <p:nvPr/>
          </p:nvSpPr>
          <p:spPr>
            <a:xfrm>
              <a:off x="3597116" y="39861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6" name="Google Shape;10986;p153"/>
            <p:cNvSpPr/>
            <p:nvPr/>
          </p:nvSpPr>
          <p:spPr>
            <a:xfrm>
              <a:off x="3688839" y="38449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7" name="Google Shape;10987;p153"/>
            <p:cNvSpPr/>
            <p:nvPr/>
          </p:nvSpPr>
          <p:spPr>
            <a:xfrm>
              <a:off x="3459532" y="39390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8" name="Google Shape;10988;p153"/>
            <p:cNvSpPr/>
            <p:nvPr/>
          </p:nvSpPr>
          <p:spPr>
            <a:xfrm>
              <a:off x="4250382" y="4436563"/>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9" name="Google Shape;10989;p153"/>
            <p:cNvSpPr/>
            <p:nvPr/>
          </p:nvSpPr>
          <p:spPr>
            <a:xfrm>
              <a:off x="3688132" y="41676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0" name="Google Shape;10990;p153"/>
            <p:cNvSpPr/>
            <p:nvPr/>
          </p:nvSpPr>
          <p:spPr>
            <a:xfrm>
              <a:off x="3901916" y="39099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1" name="Google Shape;10991;p153"/>
            <p:cNvSpPr/>
            <p:nvPr/>
          </p:nvSpPr>
          <p:spPr>
            <a:xfrm>
              <a:off x="3993639" y="37687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2" name="Google Shape;10992;p153"/>
            <p:cNvSpPr/>
            <p:nvPr/>
          </p:nvSpPr>
          <p:spPr>
            <a:xfrm>
              <a:off x="3992932" y="40914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3" name="Google Shape;10993;p153"/>
            <p:cNvSpPr/>
            <p:nvPr/>
          </p:nvSpPr>
          <p:spPr>
            <a:xfrm>
              <a:off x="4282916" y="39861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4" name="Google Shape;10994;p153"/>
            <p:cNvSpPr/>
            <p:nvPr/>
          </p:nvSpPr>
          <p:spPr>
            <a:xfrm>
              <a:off x="4374639" y="38449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5" name="Google Shape;10995;p153"/>
            <p:cNvSpPr/>
            <p:nvPr/>
          </p:nvSpPr>
          <p:spPr>
            <a:xfrm>
              <a:off x="4373932" y="41676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6" name="Google Shape;10996;p153"/>
            <p:cNvSpPr/>
            <p:nvPr/>
          </p:nvSpPr>
          <p:spPr>
            <a:xfrm>
              <a:off x="4206716" y="35289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7" name="Google Shape;10997;p153"/>
            <p:cNvSpPr/>
            <p:nvPr/>
          </p:nvSpPr>
          <p:spPr>
            <a:xfrm>
              <a:off x="4297732" y="37104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8" name="Google Shape;10998;p153"/>
            <p:cNvSpPr/>
            <p:nvPr/>
          </p:nvSpPr>
          <p:spPr>
            <a:xfrm>
              <a:off x="3978116" y="35289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9" name="Google Shape;10999;p153"/>
            <p:cNvSpPr/>
            <p:nvPr/>
          </p:nvSpPr>
          <p:spPr>
            <a:xfrm>
              <a:off x="3825716" y="34527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0" name="Google Shape;11000;p153"/>
            <p:cNvSpPr/>
            <p:nvPr/>
          </p:nvSpPr>
          <p:spPr>
            <a:xfrm>
              <a:off x="3917439" y="33115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1" name="Google Shape;11001;p153"/>
            <p:cNvSpPr/>
            <p:nvPr/>
          </p:nvSpPr>
          <p:spPr>
            <a:xfrm>
              <a:off x="3640857" y="3703713"/>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2" name="Google Shape;11002;p153"/>
            <p:cNvSpPr/>
            <p:nvPr/>
          </p:nvSpPr>
          <p:spPr>
            <a:xfrm>
              <a:off x="3673316" y="35289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3" name="Google Shape;11003;p153"/>
            <p:cNvSpPr/>
            <p:nvPr/>
          </p:nvSpPr>
          <p:spPr>
            <a:xfrm>
              <a:off x="3764332" y="37104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4" name="Google Shape;11004;p153"/>
            <p:cNvSpPr/>
            <p:nvPr/>
          </p:nvSpPr>
          <p:spPr>
            <a:xfrm>
              <a:off x="3841239" y="37687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5" name="Google Shape;11005;p153"/>
            <p:cNvSpPr/>
            <p:nvPr/>
          </p:nvSpPr>
          <p:spPr>
            <a:xfrm>
              <a:off x="4679439" y="37687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6" name="Google Shape;11006;p153"/>
            <p:cNvSpPr/>
            <p:nvPr/>
          </p:nvSpPr>
          <p:spPr>
            <a:xfrm>
              <a:off x="4511516" y="37575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7" name="Google Shape;11007;p153"/>
            <p:cNvSpPr/>
            <p:nvPr/>
          </p:nvSpPr>
          <p:spPr>
            <a:xfrm>
              <a:off x="4679439" y="35401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8" name="Google Shape;11008;p153"/>
            <p:cNvSpPr/>
            <p:nvPr/>
          </p:nvSpPr>
          <p:spPr>
            <a:xfrm>
              <a:off x="4435316" y="42909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9" name="Google Shape;11009;p153"/>
            <p:cNvSpPr/>
            <p:nvPr/>
          </p:nvSpPr>
          <p:spPr>
            <a:xfrm>
              <a:off x="4603239" y="42259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0" name="Google Shape;11010;p153"/>
            <p:cNvSpPr/>
            <p:nvPr/>
          </p:nvSpPr>
          <p:spPr>
            <a:xfrm>
              <a:off x="4511516" y="41385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1" name="Google Shape;11011;p153"/>
            <p:cNvSpPr/>
            <p:nvPr/>
          </p:nvSpPr>
          <p:spPr>
            <a:xfrm>
              <a:off x="4603239" y="39973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2" name="Google Shape;11012;p153"/>
            <p:cNvSpPr/>
            <p:nvPr/>
          </p:nvSpPr>
          <p:spPr>
            <a:xfrm>
              <a:off x="4526332" y="44724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3" name="Google Shape;11013;p153"/>
            <p:cNvSpPr/>
            <p:nvPr/>
          </p:nvSpPr>
          <p:spPr>
            <a:xfrm>
              <a:off x="4298439" y="43021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4" name="Google Shape;11014;p153"/>
            <p:cNvSpPr/>
            <p:nvPr/>
          </p:nvSpPr>
          <p:spPr>
            <a:xfrm>
              <a:off x="4054316" y="33765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5" name="Google Shape;11015;p153"/>
            <p:cNvSpPr/>
            <p:nvPr/>
          </p:nvSpPr>
          <p:spPr>
            <a:xfrm>
              <a:off x="4222239" y="33115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6" name="Google Shape;11016;p153"/>
            <p:cNvSpPr/>
            <p:nvPr/>
          </p:nvSpPr>
          <p:spPr>
            <a:xfrm>
              <a:off x="4587716" y="36051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7" name="Google Shape;11017;p153"/>
            <p:cNvSpPr/>
            <p:nvPr/>
          </p:nvSpPr>
          <p:spPr>
            <a:xfrm>
              <a:off x="4359116" y="36051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8" name="Google Shape;11018;p153"/>
            <p:cNvSpPr/>
            <p:nvPr/>
          </p:nvSpPr>
          <p:spPr>
            <a:xfrm>
              <a:off x="4206716" y="31479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9" name="Google Shape;11019;p153"/>
            <p:cNvSpPr/>
            <p:nvPr/>
          </p:nvSpPr>
          <p:spPr>
            <a:xfrm>
              <a:off x="4374639" y="31591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0" name="Google Shape;11020;p153"/>
            <p:cNvSpPr/>
            <p:nvPr/>
          </p:nvSpPr>
          <p:spPr>
            <a:xfrm>
              <a:off x="4130516" y="38337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1" name="Google Shape;11021;p153"/>
            <p:cNvSpPr/>
            <p:nvPr/>
          </p:nvSpPr>
          <p:spPr>
            <a:xfrm>
              <a:off x="4435316" y="34527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2" name="Google Shape;11022;p153"/>
            <p:cNvSpPr/>
            <p:nvPr/>
          </p:nvSpPr>
          <p:spPr>
            <a:xfrm>
              <a:off x="4527039" y="33115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3" name="Google Shape;11023;p153"/>
            <p:cNvSpPr/>
            <p:nvPr/>
          </p:nvSpPr>
          <p:spPr>
            <a:xfrm>
              <a:off x="3597116" y="42147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4" name="Google Shape;11024;p153"/>
            <p:cNvSpPr/>
            <p:nvPr/>
          </p:nvSpPr>
          <p:spPr>
            <a:xfrm>
              <a:off x="3841239" y="39973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5" name="Google Shape;11025;p153"/>
            <p:cNvSpPr/>
            <p:nvPr/>
          </p:nvSpPr>
          <p:spPr>
            <a:xfrm>
              <a:off x="3840532" y="43200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6" name="Google Shape;11026;p153"/>
            <p:cNvSpPr/>
            <p:nvPr/>
          </p:nvSpPr>
          <p:spPr>
            <a:xfrm>
              <a:off x="4146039" y="42259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7" name="Google Shape;11027;p153"/>
            <p:cNvSpPr/>
            <p:nvPr/>
          </p:nvSpPr>
          <p:spPr>
            <a:xfrm>
              <a:off x="3376256" y="3069614"/>
              <a:ext cx="1455725" cy="1573875"/>
            </a:xfrm>
            <a:custGeom>
              <a:avLst/>
              <a:gdLst/>
              <a:ahLst/>
              <a:cxnLst/>
              <a:rect l="l" t="t" r="r" b="b"/>
              <a:pathLst>
                <a:path w="58229" h="62955" extrusionOk="0">
                  <a:moveTo>
                    <a:pt x="5923" y="54508"/>
                  </a:moveTo>
                  <a:cubicBezTo>
                    <a:pt x="3903" y="50821"/>
                    <a:pt x="-1551" y="45671"/>
                    <a:pt x="469" y="37540"/>
                  </a:cubicBezTo>
                  <a:cubicBezTo>
                    <a:pt x="2489" y="29410"/>
                    <a:pt x="10418" y="11684"/>
                    <a:pt x="18044" y="5725"/>
                  </a:cubicBezTo>
                  <a:cubicBezTo>
                    <a:pt x="25670" y="-234"/>
                    <a:pt x="39557" y="-1345"/>
                    <a:pt x="46223" y="1786"/>
                  </a:cubicBezTo>
                  <a:cubicBezTo>
                    <a:pt x="52889" y="4917"/>
                    <a:pt x="57434" y="14764"/>
                    <a:pt x="58040" y="24511"/>
                  </a:cubicBezTo>
                  <a:cubicBezTo>
                    <a:pt x="58646" y="34258"/>
                    <a:pt x="57434" y="54408"/>
                    <a:pt x="49859" y="60266"/>
                  </a:cubicBezTo>
                  <a:cubicBezTo>
                    <a:pt x="42284" y="66124"/>
                    <a:pt x="19912" y="60620"/>
                    <a:pt x="12589" y="59660"/>
                  </a:cubicBezTo>
                  <a:cubicBezTo>
                    <a:pt x="5266" y="58700"/>
                    <a:pt x="7943" y="58195"/>
                    <a:pt x="5923" y="54508"/>
                  </a:cubicBezTo>
                  <a:close/>
                </a:path>
              </a:pathLst>
            </a:custGeom>
            <a:noFill/>
            <a:ln w="9525" cap="flat" cmpd="sng">
              <a:solidFill>
                <a:srgbClr val="0000FF"/>
              </a:solidFill>
              <a:prstDash val="dash"/>
              <a:round/>
              <a:headEnd type="none" w="med" len="med"/>
              <a:tailEnd type="none" w="med" len="med"/>
            </a:ln>
          </p:spPr>
        </p:sp>
      </p:grpSp>
      <p:sp>
        <p:nvSpPr>
          <p:cNvPr id="11028" name="Google Shape;11028;p153"/>
          <p:cNvSpPr/>
          <p:nvPr/>
        </p:nvSpPr>
        <p:spPr>
          <a:xfrm>
            <a:off x="4993025" y="2989225"/>
            <a:ext cx="1307700" cy="1307700"/>
          </a:xfrm>
          <a:prstGeom prst="ellipse">
            <a:avLst/>
          </a:prstGeom>
          <a:noFill/>
          <a:ln w="9525" cap="flat" cmpd="sng">
            <a:solidFill>
              <a:srgbClr val="FF00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9" name="Google Shape;11029;p153"/>
          <p:cNvSpPr txBox="1"/>
          <p:nvPr/>
        </p:nvSpPr>
        <p:spPr>
          <a:xfrm>
            <a:off x="5779375" y="2670828"/>
            <a:ext cx="5718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i="1">
                <a:solidFill>
                  <a:srgbClr val="0000FF"/>
                </a:solidFill>
                <a:latin typeface="Consolas"/>
                <a:ea typeface="Consolas"/>
                <a:cs typeface="Consolas"/>
                <a:sym typeface="Consolas"/>
              </a:rPr>
              <a:t>r=1</a:t>
            </a:r>
            <a:endParaRPr sz="1200" i="1">
              <a:solidFill>
                <a:srgbClr val="0000FF"/>
              </a:solidFill>
              <a:latin typeface="Consolas"/>
              <a:ea typeface="Consolas"/>
              <a:cs typeface="Consolas"/>
              <a:sym typeface="Consolas"/>
            </a:endParaRPr>
          </a:p>
        </p:txBody>
      </p:sp>
      <p:sp>
        <p:nvSpPr>
          <p:cNvPr id="11030" name="Google Shape;11030;p153"/>
          <p:cNvSpPr/>
          <p:nvPr/>
        </p:nvSpPr>
        <p:spPr>
          <a:xfrm>
            <a:off x="3816600" y="3566525"/>
            <a:ext cx="709800" cy="136500"/>
          </a:xfrm>
          <a:prstGeom prst="stripedRightArrow">
            <a:avLst>
              <a:gd name="adj1" fmla="val 50000"/>
              <a:gd name="adj2" fmla="val 50000"/>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1" name="Google Shape;11031;p153"/>
          <p:cNvSpPr txBox="1"/>
          <p:nvPr/>
        </p:nvSpPr>
        <p:spPr>
          <a:xfrm>
            <a:off x="6148775" y="3681328"/>
            <a:ext cx="5718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i="1">
                <a:latin typeface="Consolas"/>
                <a:ea typeface="Consolas"/>
                <a:cs typeface="Consolas"/>
                <a:sym typeface="Consolas"/>
              </a:rPr>
              <a:t>x1</a:t>
            </a:r>
            <a:endParaRPr sz="1000" i="1">
              <a:latin typeface="Consolas"/>
              <a:ea typeface="Consolas"/>
              <a:cs typeface="Consolas"/>
              <a:sym typeface="Consolas"/>
            </a:endParaRPr>
          </a:p>
        </p:txBody>
      </p:sp>
      <p:sp>
        <p:nvSpPr>
          <p:cNvPr id="11032" name="Google Shape;11032;p153"/>
          <p:cNvSpPr txBox="1"/>
          <p:nvPr/>
        </p:nvSpPr>
        <p:spPr>
          <a:xfrm rot="-5400000">
            <a:off x="5204275" y="2670825"/>
            <a:ext cx="4929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latin typeface="Consolas"/>
                <a:ea typeface="Consolas"/>
                <a:cs typeface="Consolas"/>
                <a:sym typeface="Consolas"/>
              </a:rPr>
              <a:t>x2</a:t>
            </a:r>
            <a:endParaRPr sz="1000">
              <a:latin typeface="Consolas"/>
              <a:ea typeface="Consolas"/>
              <a:cs typeface="Consolas"/>
              <a:sym typeface="Consolas"/>
            </a:endParaRPr>
          </a:p>
        </p:txBody>
      </p:sp>
      <p:sp>
        <p:nvSpPr>
          <p:cNvPr id="11033" name="Google Shape;11033;p153"/>
          <p:cNvSpPr txBox="1"/>
          <p:nvPr/>
        </p:nvSpPr>
        <p:spPr>
          <a:xfrm>
            <a:off x="7034925" y="932250"/>
            <a:ext cx="1522500" cy="2385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
                <a:latin typeface="Consolas"/>
                <a:ea typeface="Consolas"/>
                <a:cs typeface="Consolas"/>
                <a:sym typeface="Consolas"/>
              </a:rPr>
              <a:t>DropOut</a:t>
            </a:r>
            <a:endParaRPr>
              <a:latin typeface="Consolas"/>
              <a:ea typeface="Consolas"/>
              <a:cs typeface="Consolas"/>
              <a:sym typeface="Consolas"/>
            </a:endParaRPr>
          </a:p>
        </p:txBody>
      </p:sp>
      <p:sp>
        <p:nvSpPr>
          <p:cNvPr id="11034" name="Google Shape;11034;p153"/>
          <p:cNvSpPr txBox="1"/>
          <p:nvPr/>
        </p:nvSpPr>
        <p:spPr>
          <a:xfrm>
            <a:off x="7034925" y="3552950"/>
            <a:ext cx="1522500" cy="2385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
                <a:latin typeface="Consolas"/>
                <a:ea typeface="Consolas"/>
                <a:cs typeface="Consolas"/>
                <a:sym typeface="Consolas"/>
              </a:rPr>
              <a:t>Normalization</a:t>
            </a:r>
            <a:endParaRPr>
              <a:latin typeface="Consolas"/>
              <a:ea typeface="Consolas"/>
              <a:cs typeface="Consolas"/>
              <a:sym typeface="Consolas"/>
            </a:endParaRPr>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Shape 11038"/>
        <p:cNvGrpSpPr/>
        <p:nvPr/>
      </p:nvGrpSpPr>
      <p:grpSpPr>
        <a:xfrm>
          <a:off x="0" y="0"/>
          <a:ext cx="0" cy="0"/>
          <a:chOff x="0" y="0"/>
          <a:chExt cx="0" cy="0"/>
        </a:xfrm>
      </p:grpSpPr>
      <p:cxnSp>
        <p:nvCxnSpPr>
          <p:cNvPr id="11039" name="Google Shape;11039;p154"/>
          <p:cNvCxnSpPr/>
          <p:nvPr/>
        </p:nvCxnSpPr>
        <p:spPr>
          <a:xfrm rot="10800000">
            <a:off x="1340938" y="1572925"/>
            <a:ext cx="1307700" cy="9300"/>
          </a:xfrm>
          <a:prstGeom prst="straightConnector1">
            <a:avLst/>
          </a:prstGeom>
          <a:noFill/>
          <a:ln w="9525" cap="flat" cmpd="sng">
            <a:solidFill>
              <a:schemeClr val="dk2"/>
            </a:solidFill>
            <a:prstDash val="solid"/>
            <a:round/>
            <a:headEnd type="stealth" w="med" len="med"/>
            <a:tailEnd type="none" w="med" len="med"/>
          </a:ln>
        </p:spPr>
      </p:cxnSp>
      <p:cxnSp>
        <p:nvCxnSpPr>
          <p:cNvPr id="11040" name="Google Shape;11040;p154"/>
          <p:cNvCxnSpPr/>
          <p:nvPr/>
        </p:nvCxnSpPr>
        <p:spPr>
          <a:xfrm rot="10800000" flipH="1">
            <a:off x="1375913" y="277665"/>
            <a:ext cx="2700" cy="1308000"/>
          </a:xfrm>
          <a:prstGeom prst="straightConnector1">
            <a:avLst/>
          </a:prstGeom>
          <a:noFill/>
          <a:ln w="9525" cap="flat" cmpd="sng">
            <a:solidFill>
              <a:schemeClr val="dk2"/>
            </a:solidFill>
            <a:prstDash val="solid"/>
            <a:round/>
            <a:headEnd type="none" w="med" len="med"/>
            <a:tailEnd type="stealth" w="med" len="med"/>
          </a:ln>
        </p:spPr>
      </p:cxnSp>
      <p:cxnSp>
        <p:nvCxnSpPr>
          <p:cNvPr id="11041" name="Google Shape;11041;p154"/>
          <p:cNvCxnSpPr/>
          <p:nvPr/>
        </p:nvCxnSpPr>
        <p:spPr>
          <a:xfrm rot="10800000" flipH="1">
            <a:off x="786950" y="1565125"/>
            <a:ext cx="588000" cy="676800"/>
          </a:xfrm>
          <a:prstGeom prst="straightConnector1">
            <a:avLst/>
          </a:prstGeom>
          <a:noFill/>
          <a:ln w="9525" cap="flat" cmpd="sng">
            <a:solidFill>
              <a:schemeClr val="dk2"/>
            </a:solidFill>
            <a:prstDash val="solid"/>
            <a:round/>
            <a:headEnd type="stealth" w="med" len="med"/>
            <a:tailEnd type="none" w="med" len="med"/>
          </a:ln>
        </p:spPr>
      </p:cxnSp>
      <p:sp>
        <p:nvSpPr>
          <p:cNvPr id="11042" name="Google Shape;11042;p154"/>
          <p:cNvSpPr/>
          <p:nvPr/>
        </p:nvSpPr>
        <p:spPr>
          <a:xfrm rot="-2308403">
            <a:off x="825188" y="1077218"/>
            <a:ext cx="1468775" cy="416564"/>
          </a:xfrm>
          <a:prstGeom prst="ellipse">
            <a:avLst/>
          </a:prstGeom>
          <a:noFill/>
          <a:ln w="9525" cap="flat" cmpd="sng">
            <a:solidFill>
              <a:srgbClr val="0000FF"/>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043" name="Google Shape;11043;p154"/>
          <p:cNvCxnSpPr>
            <a:stCxn id="11042" idx="2"/>
            <a:endCxn id="11042" idx="6"/>
          </p:cNvCxnSpPr>
          <p:nvPr/>
        </p:nvCxnSpPr>
        <p:spPr>
          <a:xfrm rot="10800000" flipH="1">
            <a:off x="984625" y="828600"/>
            <a:ext cx="1149900" cy="913800"/>
          </a:xfrm>
          <a:prstGeom prst="curvedConnector5">
            <a:avLst>
              <a:gd name="adj1" fmla="val 11366"/>
              <a:gd name="adj2" fmla="val -29162"/>
              <a:gd name="adj3" fmla="val 114793"/>
            </a:avLst>
          </a:prstGeom>
          <a:noFill/>
          <a:ln w="9525" cap="flat" cmpd="sng">
            <a:solidFill>
              <a:srgbClr val="0000FF"/>
            </a:solidFill>
            <a:prstDash val="lgDash"/>
            <a:round/>
            <a:headEnd type="none" w="med" len="med"/>
            <a:tailEnd type="none" w="med" len="med"/>
          </a:ln>
        </p:spPr>
      </p:cxnSp>
      <p:grpSp>
        <p:nvGrpSpPr>
          <p:cNvPr id="11044" name="Google Shape;11044;p154"/>
          <p:cNvGrpSpPr/>
          <p:nvPr/>
        </p:nvGrpSpPr>
        <p:grpSpPr>
          <a:xfrm>
            <a:off x="3272050" y="278965"/>
            <a:ext cx="1539900" cy="1307700"/>
            <a:chOff x="3642775" y="181165"/>
            <a:chExt cx="1539900" cy="1307700"/>
          </a:xfrm>
        </p:grpSpPr>
        <p:cxnSp>
          <p:nvCxnSpPr>
            <p:cNvPr id="11045" name="Google Shape;11045;p154"/>
            <p:cNvCxnSpPr/>
            <p:nvPr/>
          </p:nvCxnSpPr>
          <p:spPr>
            <a:xfrm rot="10800000">
              <a:off x="3662020" y="1469724"/>
              <a:ext cx="1463100" cy="14700"/>
            </a:xfrm>
            <a:prstGeom prst="straightConnector1">
              <a:avLst/>
            </a:prstGeom>
            <a:noFill/>
            <a:ln w="9525" cap="flat" cmpd="sng">
              <a:solidFill>
                <a:schemeClr val="dk2"/>
              </a:solidFill>
              <a:prstDash val="solid"/>
              <a:round/>
              <a:headEnd type="stealth" w="med" len="med"/>
              <a:tailEnd type="none" w="med" len="med"/>
            </a:ln>
          </p:spPr>
        </p:cxnSp>
        <p:cxnSp>
          <p:nvCxnSpPr>
            <p:cNvPr id="11046" name="Google Shape;11046;p154"/>
            <p:cNvCxnSpPr/>
            <p:nvPr/>
          </p:nvCxnSpPr>
          <p:spPr>
            <a:xfrm rot="10800000" flipH="1">
              <a:off x="3655713" y="181165"/>
              <a:ext cx="9300" cy="1307700"/>
            </a:xfrm>
            <a:prstGeom prst="straightConnector1">
              <a:avLst/>
            </a:prstGeom>
            <a:noFill/>
            <a:ln w="9525" cap="flat" cmpd="sng">
              <a:solidFill>
                <a:schemeClr val="dk2"/>
              </a:solidFill>
              <a:prstDash val="solid"/>
              <a:round/>
              <a:headEnd type="none" w="med" len="med"/>
              <a:tailEnd type="stealth" w="med" len="med"/>
            </a:ln>
          </p:spPr>
        </p:cxnSp>
        <p:sp>
          <p:nvSpPr>
            <p:cNvPr id="11047" name="Google Shape;11047;p154"/>
            <p:cNvSpPr/>
            <p:nvPr/>
          </p:nvSpPr>
          <p:spPr>
            <a:xfrm rot="-1694975">
              <a:off x="3650545" y="634758"/>
              <a:ext cx="1524360" cy="416490"/>
            </a:xfrm>
            <a:prstGeom prst="ellipse">
              <a:avLst/>
            </a:prstGeom>
            <a:noFill/>
            <a:ln w="9525" cap="flat" cmpd="sng">
              <a:solidFill>
                <a:srgbClr val="0000FF"/>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8" name="Google Shape;11048;p154"/>
            <p:cNvSpPr/>
            <p:nvPr/>
          </p:nvSpPr>
          <p:spPr>
            <a:xfrm rot="-1697709">
              <a:off x="3822041" y="672947"/>
              <a:ext cx="1244268" cy="275012"/>
            </a:xfrm>
            <a:prstGeom prst="ellipse">
              <a:avLst/>
            </a:prstGeom>
            <a:noFill/>
            <a:ln w="19050" cap="flat" cmpd="sng">
              <a:solidFill>
                <a:srgbClr val="6AA84F"/>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9" name="Google Shape;11049;p154"/>
            <p:cNvSpPr/>
            <p:nvPr/>
          </p:nvSpPr>
          <p:spPr>
            <a:xfrm rot="-1698362">
              <a:off x="4062372" y="757773"/>
              <a:ext cx="662406" cy="170453"/>
            </a:xfrm>
            <a:prstGeom prst="ellipse">
              <a:avLst/>
            </a:prstGeom>
            <a:noFill/>
            <a:ln w="9525" cap="flat" cmpd="sng">
              <a:solidFill>
                <a:srgbClr val="FF0000"/>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050" name="Google Shape;11050;p154"/>
          <p:cNvSpPr txBox="1"/>
          <p:nvPr/>
        </p:nvSpPr>
        <p:spPr>
          <a:xfrm>
            <a:off x="2319925" y="1572925"/>
            <a:ext cx="416700" cy="3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Consolas"/>
                <a:ea typeface="Consolas"/>
                <a:cs typeface="Consolas"/>
                <a:sym typeface="Consolas"/>
              </a:rPr>
              <a:t>w1</a:t>
            </a:r>
            <a:endParaRPr sz="1100">
              <a:latin typeface="Consolas"/>
              <a:ea typeface="Consolas"/>
              <a:cs typeface="Consolas"/>
              <a:sym typeface="Consolas"/>
            </a:endParaRPr>
          </a:p>
        </p:txBody>
      </p:sp>
      <p:sp>
        <p:nvSpPr>
          <p:cNvPr id="11051" name="Google Shape;11051;p154"/>
          <p:cNvSpPr txBox="1"/>
          <p:nvPr/>
        </p:nvSpPr>
        <p:spPr>
          <a:xfrm>
            <a:off x="4401425" y="1481175"/>
            <a:ext cx="416700" cy="3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Consolas"/>
                <a:ea typeface="Consolas"/>
                <a:cs typeface="Consolas"/>
                <a:sym typeface="Consolas"/>
              </a:rPr>
              <a:t>w1</a:t>
            </a:r>
            <a:endParaRPr sz="1100">
              <a:latin typeface="Consolas"/>
              <a:ea typeface="Consolas"/>
              <a:cs typeface="Consolas"/>
              <a:sym typeface="Consolas"/>
            </a:endParaRPr>
          </a:p>
        </p:txBody>
      </p:sp>
      <p:sp>
        <p:nvSpPr>
          <p:cNvPr id="11052" name="Google Shape;11052;p154"/>
          <p:cNvSpPr txBox="1"/>
          <p:nvPr/>
        </p:nvSpPr>
        <p:spPr>
          <a:xfrm>
            <a:off x="758700" y="2117363"/>
            <a:ext cx="378300" cy="3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Consolas"/>
                <a:ea typeface="Consolas"/>
                <a:cs typeface="Consolas"/>
                <a:sym typeface="Consolas"/>
              </a:rPr>
              <a:t>w2</a:t>
            </a:r>
            <a:endParaRPr sz="1100">
              <a:latin typeface="Consolas"/>
              <a:ea typeface="Consolas"/>
              <a:cs typeface="Consolas"/>
              <a:sym typeface="Consolas"/>
            </a:endParaRPr>
          </a:p>
        </p:txBody>
      </p:sp>
      <p:sp>
        <p:nvSpPr>
          <p:cNvPr id="11053" name="Google Shape;11053;p154"/>
          <p:cNvSpPr txBox="1"/>
          <p:nvPr/>
        </p:nvSpPr>
        <p:spPr>
          <a:xfrm>
            <a:off x="1007425" y="338500"/>
            <a:ext cx="378300" cy="3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Consolas"/>
                <a:ea typeface="Consolas"/>
                <a:cs typeface="Consolas"/>
                <a:sym typeface="Consolas"/>
              </a:rPr>
              <a:t>J</a:t>
            </a:r>
            <a:endParaRPr sz="1100">
              <a:latin typeface="Consolas"/>
              <a:ea typeface="Consolas"/>
              <a:cs typeface="Consolas"/>
              <a:sym typeface="Consolas"/>
            </a:endParaRPr>
          </a:p>
        </p:txBody>
      </p:sp>
      <p:grpSp>
        <p:nvGrpSpPr>
          <p:cNvPr id="11054" name="Google Shape;11054;p154"/>
          <p:cNvGrpSpPr/>
          <p:nvPr/>
        </p:nvGrpSpPr>
        <p:grpSpPr>
          <a:xfrm>
            <a:off x="987300" y="2793600"/>
            <a:ext cx="2014982" cy="2263650"/>
            <a:chOff x="758700" y="2412600"/>
            <a:chExt cx="2014982" cy="2263650"/>
          </a:xfrm>
        </p:grpSpPr>
        <p:grpSp>
          <p:nvGrpSpPr>
            <p:cNvPr id="11055" name="Google Shape;11055;p154"/>
            <p:cNvGrpSpPr/>
            <p:nvPr/>
          </p:nvGrpSpPr>
          <p:grpSpPr>
            <a:xfrm>
              <a:off x="778832" y="2481240"/>
              <a:ext cx="1994850" cy="1972060"/>
              <a:chOff x="777650" y="2639865"/>
              <a:chExt cx="1994850" cy="1972060"/>
            </a:xfrm>
          </p:grpSpPr>
          <p:cxnSp>
            <p:nvCxnSpPr>
              <p:cNvPr id="11056" name="Google Shape;11056;p154"/>
              <p:cNvCxnSpPr/>
              <p:nvPr/>
            </p:nvCxnSpPr>
            <p:spPr>
              <a:xfrm rot="10800000">
                <a:off x="1379600" y="3927325"/>
                <a:ext cx="1392900" cy="7800"/>
              </a:xfrm>
              <a:prstGeom prst="straightConnector1">
                <a:avLst/>
              </a:prstGeom>
              <a:noFill/>
              <a:ln w="9525" cap="flat" cmpd="sng">
                <a:solidFill>
                  <a:schemeClr val="dk2"/>
                </a:solidFill>
                <a:prstDash val="solid"/>
                <a:round/>
                <a:headEnd type="stealth" w="med" len="med"/>
                <a:tailEnd type="none" w="med" len="med"/>
              </a:ln>
            </p:spPr>
          </p:cxnSp>
          <p:cxnSp>
            <p:nvCxnSpPr>
              <p:cNvPr id="11057" name="Google Shape;11057;p154"/>
              <p:cNvCxnSpPr/>
              <p:nvPr/>
            </p:nvCxnSpPr>
            <p:spPr>
              <a:xfrm rot="10800000" flipH="1">
                <a:off x="1375913" y="2639865"/>
                <a:ext cx="2700" cy="1308000"/>
              </a:xfrm>
              <a:prstGeom prst="straightConnector1">
                <a:avLst/>
              </a:prstGeom>
              <a:noFill/>
              <a:ln w="9525" cap="flat" cmpd="sng">
                <a:solidFill>
                  <a:schemeClr val="dk2"/>
                </a:solidFill>
                <a:prstDash val="solid"/>
                <a:round/>
                <a:headEnd type="none" w="med" len="med"/>
                <a:tailEnd type="stealth" w="med" len="med"/>
              </a:ln>
            </p:spPr>
          </p:cxnSp>
          <p:cxnSp>
            <p:nvCxnSpPr>
              <p:cNvPr id="11058" name="Google Shape;11058;p154"/>
              <p:cNvCxnSpPr/>
              <p:nvPr/>
            </p:nvCxnSpPr>
            <p:spPr>
              <a:xfrm rot="10800000" flipH="1">
                <a:off x="777650" y="3935125"/>
                <a:ext cx="589800" cy="676800"/>
              </a:xfrm>
              <a:prstGeom prst="straightConnector1">
                <a:avLst/>
              </a:prstGeom>
              <a:noFill/>
              <a:ln w="9525" cap="flat" cmpd="sng">
                <a:solidFill>
                  <a:schemeClr val="dk2"/>
                </a:solidFill>
                <a:prstDash val="solid"/>
                <a:round/>
                <a:headEnd type="stealth" w="med" len="med"/>
                <a:tailEnd type="none" w="med" len="med"/>
              </a:ln>
            </p:spPr>
          </p:cxnSp>
        </p:grpSp>
        <p:sp>
          <p:nvSpPr>
            <p:cNvPr id="11059" name="Google Shape;11059;p154"/>
            <p:cNvSpPr/>
            <p:nvPr/>
          </p:nvSpPr>
          <p:spPr>
            <a:xfrm>
              <a:off x="901378" y="2753562"/>
              <a:ext cx="1468800" cy="416400"/>
            </a:xfrm>
            <a:prstGeom prst="ellipse">
              <a:avLst/>
            </a:prstGeom>
            <a:noFill/>
            <a:ln w="9525" cap="flat" cmpd="sng">
              <a:solidFill>
                <a:srgbClr val="0000FF"/>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060" name="Google Shape;11060;p154"/>
            <p:cNvCxnSpPr>
              <a:stCxn id="11059" idx="2"/>
              <a:endCxn id="11059" idx="6"/>
            </p:cNvCxnSpPr>
            <p:nvPr/>
          </p:nvCxnSpPr>
          <p:spPr>
            <a:xfrm>
              <a:off x="901378" y="2961762"/>
              <a:ext cx="1468800" cy="600"/>
            </a:xfrm>
            <a:prstGeom prst="curvedConnector5">
              <a:avLst>
                <a:gd name="adj1" fmla="val 6102"/>
                <a:gd name="adj2" fmla="val 213456378"/>
                <a:gd name="adj3" fmla="val 96870"/>
              </a:avLst>
            </a:prstGeom>
            <a:noFill/>
            <a:ln w="9525" cap="flat" cmpd="sng">
              <a:solidFill>
                <a:srgbClr val="0000FF"/>
              </a:solidFill>
              <a:prstDash val="lgDash"/>
              <a:round/>
              <a:headEnd type="none" w="med" len="med"/>
              <a:tailEnd type="none" w="med" len="med"/>
            </a:ln>
          </p:spPr>
        </p:cxnSp>
        <p:sp>
          <p:nvSpPr>
            <p:cNvPr id="11061" name="Google Shape;11061;p154"/>
            <p:cNvSpPr txBox="1"/>
            <p:nvPr/>
          </p:nvSpPr>
          <p:spPr>
            <a:xfrm>
              <a:off x="2318275" y="3796475"/>
              <a:ext cx="416700" cy="3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Consolas"/>
                  <a:ea typeface="Consolas"/>
                  <a:cs typeface="Consolas"/>
                  <a:sym typeface="Consolas"/>
                </a:rPr>
                <a:t>w1</a:t>
              </a:r>
              <a:endParaRPr sz="1100">
                <a:latin typeface="Consolas"/>
                <a:ea typeface="Consolas"/>
                <a:cs typeface="Consolas"/>
                <a:sym typeface="Consolas"/>
              </a:endParaRPr>
            </a:p>
          </p:txBody>
        </p:sp>
        <p:sp>
          <p:nvSpPr>
            <p:cNvPr id="11062" name="Google Shape;11062;p154"/>
            <p:cNvSpPr txBox="1"/>
            <p:nvPr/>
          </p:nvSpPr>
          <p:spPr>
            <a:xfrm>
              <a:off x="758700" y="4357950"/>
              <a:ext cx="378300" cy="3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Consolas"/>
                  <a:ea typeface="Consolas"/>
                  <a:cs typeface="Consolas"/>
                  <a:sym typeface="Consolas"/>
                </a:rPr>
                <a:t>w2</a:t>
              </a:r>
              <a:endParaRPr sz="1100">
                <a:latin typeface="Consolas"/>
                <a:ea typeface="Consolas"/>
                <a:cs typeface="Consolas"/>
                <a:sym typeface="Consolas"/>
              </a:endParaRPr>
            </a:p>
          </p:txBody>
        </p:sp>
        <p:sp>
          <p:nvSpPr>
            <p:cNvPr id="11063" name="Google Shape;11063;p154"/>
            <p:cNvSpPr txBox="1"/>
            <p:nvPr/>
          </p:nvSpPr>
          <p:spPr>
            <a:xfrm>
              <a:off x="1150025" y="2412600"/>
              <a:ext cx="378300" cy="3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Consolas"/>
                  <a:ea typeface="Consolas"/>
                  <a:cs typeface="Consolas"/>
                  <a:sym typeface="Consolas"/>
                </a:rPr>
                <a:t>J</a:t>
              </a:r>
              <a:endParaRPr sz="1100">
                <a:latin typeface="Consolas"/>
                <a:ea typeface="Consolas"/>
                <a:cs typeface="Consolas"/>
                <a:sym typeface="Consolas"/>
              </a:endParaRPr>
            </a:p>
          </p:txBody>
        </p:sp>
      </p:grpSp>
      <p:grpSp>
        <p:nvGrpSpPr>
          <p:cNvPr id="11064" name="Google Shape;11064;p154"/>
          <p:cNvGrpSpPr/>
          <p:nvPr/>
        </p:nvGrpSpPr>
        <p:grpSpPr>
          <a:xfrm>
            <a:off x="3258763" y="2862250"/>
            <a:ext cx="1934988" cy="1580500"/>
            <a:chOff x="2953963" y="2709850"/>
            <a:chExt cx="1934988" cy="1580500"/>
          </a:xfrm>
        </p:grpSpPr>
        <p:grpSp>
          <p:nvGrpSpPr>
            <p:cNvPr id="11065" name="Google Shape;11065;p154"/>
            <p:cNvGrpSpPr/>
            <p:nvPr/>
          </p:nvGrpSpPr>
          <p:grpSpPr>
            <a:xfrm>
              <a:off x="3361188" y="2717365"/>
              <a:ext cx="1463108" cy="1307700"/>
              <a:chOff x="3655713" y="257365"/>
              <a:chExt cx="1463108" cy="1307700"/>
            </a:xfrm>
          </p:grpSpPr>
          <p:cxnSp>
            <p:nvCxnSpPr>
              <p:cNvPr id="11066" name="Google Shape;11066;p154"/>
              <p:cNvCxnSpPr/>
              <p:nvPr/>
            </p:nvCxnSpPr>
            <p:spPr>
              <a:xfrm rot="10800000">
                <a:off x="3655720" y="1512053"/>
                <a:ext cx="1463100" cy="14700"/>
              </a:xfrm>
              <a:prstGeom prst="straightConnector1">
                <a:avLst/>
              </a:prstGeom>
              <a:noFill/>
              <a:ln w="9525" cap="flat" cmpd="sng">
                <a:solidFill>
                  <a:schemeClr val="dk2"/>
                </a:solidFill>
                <a:prstDash val="solid"/>
                <a:round/>
                <a:headEnd type="stealth" w="med" len="med"/>
                <a:tailEnd type="none" w="med" len="med"/>
              </a:ln>
            </p:spPr>
          </p:cxnSp>
          <p:cxnSp>
            <p:nvCxnSpPr>
              <p:cNvPr id="11067" name="Google Shape;11067;p154"/>
              <p:cNvCxnSpPr/>
              <p:nvPr/>
            </p:nvCxnSpPr>
            <p:spPr>
              <a:xfrm rot="10800000" flipH="1">
                <a:off x="3655713" y="257365"/>
                <a:ext cx="9300" cy="1307700"/>
              </a:xfrm>
              <a:prstGeom prst="straightConnector1">
                <a:avLst/>
              </a:prstGeom>
              <a:noFill/>
              <a:ln w="9525" cap="flat" cmpd="sng">
                <a:solidFill>
                  <a:schemeClr val="dk2"/>
                </a:solidFill>
                <a:prstDash val="solid"/>
                <a:round/>
                <a:headEnd type="none" w="med" len="med"/>
                <a:tailEnd type="stealth" w="med" len="med"/>
              </a:ln>
            </p:spPr>
          </p:cxnSp>
        </p:grpSp>
        <p:sp>
          <p:nvSpPr>
            <p:cNvPr id="11068" name="Google Shape;11068;p154"/>
            <p:cNvSpPr/>
            <p:nvPr/>
          </p:nvSpPr>
          <p:spPr>
            <a:xfrm>
              <a:off x="3512550" y="2803925"/>
              <a:ext cx="1077600" cy="1070700"/>
            </a:xfrm>
            <a:prstGeom prst="ellipse">
              <a:avLst/>
            </a:prstGeom>
            <a:noFill/>
            <a:ln w="9525" cap="flat" cmpd="sng">
              <a:solidFill>
                <a:srgbClr val="0000FF"/>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9" name="Google Shape;11069;p154"/>
            <p:cNvSpPr/>
            <p:nvPr/>
          </p:nvSpPr>
          <p:spPr>
            <a:xfrm>
              <a:off x="3645150" y="2957375"/>
              <a:ext cx="812400" cy="763800"/>
            </a:xfrm>
            <a:prstGeom prst="ellipse">
              <a:avLst/>
            </a:prstGeom>
            <a:noFill/>
            <a:ln w="9525" cap="flat" cmpd="sng">
              <a:solidFill>
                <a:srgbClr val="6AA84F"/>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0" name="Google Shape;11070;p154"/>
            <p:cNvSpPr/>
            <p:nvPr/>
          </p:nvSpPr>
          <p:spPr>
            <a:xfrm>
              <a:off x="3843000" y="3112025"/>
              <a:ext cx="416700" cy="454500"/>
            </a:xfrm>
            <a:prstGeom prst="ellipse">
              <a:avLst/>
            </a:prstGeom>
            <a:noFill/>
            <a:ln w="9525" cap="flat" cmpd="sng">
              <a:solidFill>
                <a:srgbClr val="FF00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1" name="Google Shape;11071;p154"/>
            <p:cNvSpPr txBox="1"/>
            <p:nvPr/>
          </p:nvSpPr>
          <p:spPr>
            <a:xfrm>
              <a:off x="4510650" y="3972050"/>
              <a:ext cx="378300" cy="3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Consolas"/>
                  <a:ea typeface="Consolas"/>
                  <a:cs typeface="Consolas"/>
                  <a:sym typeface="Consolas"/>
                </a:rPr>
                <a:t>w1</a:t>
              </a:r>
              <a:endParaRPr sz="1100">
                <a:latin typeface="Consolas"/>
                <a:ea typeface="Consolas"/>
                <a:cs typeface="Consolas"/>
                <a:sym typeface="Consolas"/>
              </a:endParaRPr>
            </a:p>
          </p:txBody>
        </p:sp>
        <p:sp>
          <p:nvSpPr>
            <p:cNvPr id="11072" name="Google Shape;11072;p154"/>
            <p:cNvSpPr txBox="1"/>
            <p:nvPr/>
          </p:nvSpPr>
          <p:spPr>
            <a:xfrm>
              <a:off x="2953963" y="2709850"/>
              <a:ext cx="378300" cy="3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Consolas"/>
                  <a:ea typeface="Consolas"/>
                  <a:cs typeface="Consolas"/>
                  <a:sym typeface="Consolas"/>
                </a:rPr>
                <a:t>w2</a:t>
              </a:r>
              <a:endParaRPr sz="1100">
                <a:latin typeface="Consolas"/>
                <a:ea typeface="Consolas"/>
                <a:cs typeface="Consolas"/>
                <a:sym typeface="Consolas"/>
              </a:endParaRPr>
            </a:p>
          </p:txBody>
        </p:sp>
      </p:grpSp>
      <p:sp>
        <p:nvSpPr>
          <p:cNvPr id="11073" name="Google Shape;11073;p154"/>
          <p:cNvSpPr txBox="1"/>
          <p:nvPr/>
        </p:nvSpPr>
        <p:spPr>
          <a:xfrm>
            <a:off x="2864838" y="277675"/>
            <a:ext cx="378300" cy="3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Consolas"/>
                <a:ea typeface="Consolas"/>
                <a:cs typeface="Consolas"/>
                <a:sym typeface="Consolas"/>
              </a:rPr>
              <a:t>w2</a:t>
            </a:r>
            <a:endParaRPr sz="1100">
              <a:latin typeface="Consolas"/>
              <a:ea typeface="Consolas"/>
              <a:cs typeface="Consolas"/>
              <a:sym typeface="Consolas"/>
            </a:endParaRPr>
          </a:p>
        </p:txBody>
      </p:sp>
      <p:sp>
        <p:nvSpPr>
          <p:cNvPr id="11074" name="Google Shape;11074;p154"/>
          <p:cNvSpPr txBox="1"/>
          <p:nvPr/>
        </p:nvSpPr>
        <p:spPr>
          <a:xfrm>
            <a:off x="2264125" y="2070875"/>
            <a:ext cx="2307900" cy="2385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
                <a:latin typeface="Consolas"/>
                <a:ea typeface="Consolas"/>
                <a:cs typeface="Consolas"/>
                <a:sym typeface="Consolas"/>
              </a:rPr>
              <a:t>Before Normalization</a:t>
            </a:r>
            <a:endParaRPr>
              <a:latin typeface="Consolas"/>
              <a:ea typeface="Consolas"/>
              <a:cs typeface="Consolas"/>
              <a:sym typeface="Consolas"/>
            </a:endParaRPr>
          </a:p>
        </p:txBody>
      </p:sp>
      <p:sp>
        <p:nvSpPr>
          <p:cNvPr id="11075" name="Google Shape;11075;p154"/>
          <p:cNvSpPr txBox="1"/>
          <p:nvPr/>
        </p:nvSpPr>
        <p:spPr>
          <a:xfrm>
            <a:off x="2264125" y="4609450"/>
            <a:ext cx="2307900" cy="2385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
                <a:latin typeface="Consolas"/>
                <a:ea typeface="Consolas"/>
                <a:cs typeface="Consolas"/>
                <a:sym typeface="Consolas"/>
              </a:rPr>
              <a:t>After Normalization</a:t>
            </a:r>
            <a:endParaRPr>
              <a:latin typeface="Consolas"/>
              <a:ea typeface="Consolas"/>
              <a:cs typeface="Consolas"/>
              <a:sym typeface="Consolas"/>
            </a:endParaRPr>
          </a:p>
        </p:txBody>
      </p:sp>
      <p:sp>
        <p:nvSpPr>
          <p:cNvPr id="11076" name="Google Shape;11076;p154"/>
          <p:cNvSpPr txBox="1"/>
          <p:nvPr/>
        </p:nvSpPr>
        <p:spPr>
          <a:xfrm>
            <a:off x="6328613" y="282550"/>
            <a:ext cx="2307900" cy="2385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
                <a:latin typeface="Consolas"/>
                <a:ea typeface="Consolas"/>
                <a:cs typeface="Consolas"/>
                <a:sym typeface="Consolas"/>
              </a:rPr>
              <a:t>Early stopping</a:t>
            </a:r>
            <a:endParaRPr>
              <a:latin typeface="Consolas"/>
              <a:ea typeface="Consolas"/>
              <a:cs typeface="Consolas"/>
              <a:sym typeface="Consolas"/>
            </a:endParaRPr>
          </a:p>
        </p:txBody>
      </p:sp>
      <p:cxnSp>
        <p:nvCxnSpPr>
          <p:cNvPr id="11077" name="Google Shape;11077;p154"/>
          <p:cNvCxnSpPr/>
          <p:nvPr/>
        </p:nvCxnSpPr>
        <p:spPr>
          <a:xfrm rot="10800000">
            <a:off x="6030600" y="2810200"/>
            <a:ext cx="2593200" cy="20100"/>
          </a:xfrm>
          <a:prstGeom prst="straightConnector1">
            <a:avLst/>
          </a:prstGeom>
          <a:noFill/>
          <a:ln w="9525" cap="flat" cmpd="sng">
            <a:solidFill>
              <a:schemeClr val="dk2"/>
            </a:solidFill>
            <a:prstDash val="solid"/>
            <a:round/>
            <a:headEnd type="stealth" w="med" len="med"/>
            <a:tailEnd type="none" w="med" len="med"/>
          </a:ln>
        </p:spPr>
      </p:cxnSp>
      <p:cxnSp>
        <p:nvCxnSpPr>
          <p:cNvPr id="11078" name="Google Shape;11078;p154"/>
          <p:cNvCxnSpPr/>
          <p:nvPr/>
        </p:nvCxnSpPr>
        <p:spPr>
          <a:xfrm rot="10800000">
            <a:off x="6030744" y="700236"/>
            <a:ext cx="4200" cy="2109900"/>
          </a:xfrm>
          <a:prstGeom prst="straightConnector1">
            <a:avLst/>
          </a:prstGeom>
          <a:noFill/>
          <a:ln w="9525" cap="flat" cmpd="sng">
            <a:solidFill>
              <a:schemeClr val="dk2"/>
            </a:solidFill>
            <a:prstDash val="solid"/>
            <a:round/>
            <a:headEnd type="none" w="med" len="med"/>
            <a:tailEnd type="stealth" w="med" len="med"/>
          </a:ln>
        </p:spPr>
      </p:cxnSp>
      <p:cxnSp>
        <p:nvCxnSpPr>
          <p:cNvPr id="11079" name="Google Shape;11079;p154"/>
          <p:cNvCxnSpPr/>
          <p:nvPr/>
        </p:nvCxnSpPr>
        <p:spPr>
          <a:xfrm>
            <a:off x="6065750" y="970325"/>
            <a:ext cx="2336700" cy="1735500"/>
          </a:xfrm>
          <a:prstGeom prst="curvedConnector3">
            <a:avLst>
              <a:gd name="adj1" fmla="val 8289"/>
            </a:avLst>
          </a:prstGeom>
          <a:noFill/>
          <a:ln w="9525" cap="flat" cmpd="sng">
            <a:solidFill>
              <a:srgbClr val="0000FF"/>
            </a:solidFill>
            <a:prstDash val="lgDash"/>
            <a:round/>
            <a:headEnd type="none" w="med" len="med"/>
            <a:tailEnd type="none" w="med" len="med"/>
          </a:ln>
        </p:spPr>
      </p:cxnSp>
      <p:cxnSp>
        <p:nvCxnSpPr>
          <p:cNvPr id="11080" name="Google Shape;11080;p154"/>
          <p:cNvCxnSpPr/>
          <p:nvPr/>
        </p:nvCxnSpPr>
        <p:spPr>
          <a:xfrm>
            <a:off x="6030600" y="1054300"/>
            <a:ext cx="1812000" cy="1416600"/>
          </a:xfrm>
          <a:prstGeom prst="curvedConnector3">
            <a:avLst>
              <a:gd name="adj1" fmla="val 11104"/>
            </a:avLst>
          </a:prstGeom>
          <a:noFill/>
          <a:ln w="9525" cap="flat" cmpd="sng">
            <a:solidFill>
              <a:srgbClr val="FF0000"/>
            </a:solidFill>
            <a:prstDash val="lgDash"/>
            <a:round/>
            <a:headEnd type="none" w="med" len="med"/>
            <a:tailEnd type="none" w="med" len="med"/>
          </a:ln>
        </p:spPr>
      </p:cxnSp>
      <p:sp>
        <p:nvSpPr>
          <p:cNvPr id="11081" name="Google Shape;11081;p154"/>
          <p:cNvSpPr/>
          <p:nvPr/>
        </p:nvSpPr>
        <p:spPr>
          <a:xfrm rot="-818997">
            <a:off x="7856025" y="2255925"/>
            <a:ext cx="435545" cy="165933"/>
          </a:xfrm>
          <a:custGeom>
            <a:avLst/>
            <a:gdLst/>
            <a:ahLst/>
            <a:cxnLst/>
            <a:rect l="l" t="t" r="r" b="b"/>
            <a:pathLst>
              <a:path w="17421" h="6637" extrusionOk="0">
                <a:moveTo>
                  <a:pt x="0" y="6637"/>
                </a:moveTo>
                <a:cubicBezTo>
                  <a:pt x="1152" y="6545"/>
                  <a:pt x="4424" y="6729"/>
                  <a:pt x="6913" y="6084"/>
                </a:cubicBezTo>
                <a:cubicBezTo>
                  <a:pt x="9402" y="5439"/>
                  <a:pt x="13181" y="3779"/>
                  <a:pt x="14932" y="2765"/>
                </a:cubicBezTo>
                <a:cubicBezTo>
                  <a:pt x="16683" y="1751"/>
                  <a:pt x="17006" y="461"/>
                  <a:pt x="17421" y="0"/>
                </a:cubicBezTo>
              </a:path>
            </a:pathLst>
          </a:custGeom>
          <a:noFill/>
          <a:ln w="9525" cap="flat" cmpd="sng">
            <a:solidFill>
              <a:srgbClr val="FF0000"/>
            </a:solidFill>
            <a:prstDash val="lgDash"/>
            <a:round/>
            <a:headEnd type="none" w="med" len="med"/>
            <a:tailEnd type="none" w="med" len="med"/>
          </a:ln>
        </p:spPr>
      </p:sp>
      <p:sp>
        <p:nvSpPr>
          <p:cNvPr id="11082" name="Google Shape;11082;p154"/>
          <p:cNvSpPr txBox="1"/>
          <p:nvPr/>
        </p:nvSpPr>
        <p:spPr>
          <a:xfrm>
            <a:off x="8076400" y="2130663"/>
            <a:ext cx="787200" cy="376200"/>
          </a:xfrm>
          <a:prstGeom prst="rect">
            <a:avLst/>
          </a:prstGeom>
          <a:noFill/>
          <a:ln>
            <a:noFill/>
          </a:ln>
        </p:spPr>
        <p:txBody>
          <a:bodyPr spcFirstLastPara="1" wrap="square" lIns="91425" tIns="0" rIns="91425" bIns="91425" anchor="t" anchorCtr="0">
            <a:noAutofit/>
          </a:bodyPr>
          <a:lstStyle/>
          <a:p>
            <a:pPr marL="0" lvl="0" indent="0" algn="ctr" rtl="0">
              <a:spcBef>
                <a:spcPts val="0"/>
              </a:spcBef>
              <a:spcAft>
                <a:spcPts val="0"/>
              </a:spcAft>
              <a:buNone/>
            </a:pPr>
            <a:r>
              <a:rPr lang="en" sz="1100">
                <a:solidFill>
                  <a:srgbClr val="FF0000"/>
                </a:solidFill>
                <a:latin typeface="Consolas"/>
                <a:ea typeface="Consolas"/>
                <a:cs typeface="Consolas"/>
                <a:sym typeface="Consolas"/>
              </a:rPr>
              <a:t>Dev</a:t>
            </a:r>
            <a:endParaRPr sz="1100">
              <a:solidFill>
                <a:srgbClr val="FF0000"/>
              </a:solidFill>
              <a:latin typeface="Consolas"/>
              <a:ea typeface="Consolas"/>
              <a:cs typeface="Consolas"/>
              <a:sym typeface="Consolas"/>
            </a:endParaRPr>
          </a:p>
          <a:p>
            <a:pPr marL="0" lvl="0" indent="0" algn="ctr" rtl="0">
              <a:spcBef>
                <a:spcPts val="0"/>
              </a:spcBef>
              <a:spcAft>
                <a:spcPts val="0"/>
              </a:spcAft>
              <a:buNone/>
            </a:pPr>
            <a:endParaRPr sz="1100">
              <a:solidFill>
                <a:srgbClr val="FF0000"/>
              </a:solidFill>
              <a:latin typeface="Consolas"/>
              <a:ea typeface="Consolas"/>
              <a:cs typeface="Consolas"/>
              <a:sym typeface="Consolas"/>
            </a:endParaRPr>
          </a:p>
          <a:p>
            <a:pPr marL="0" lvl="0" indent="0" algn="ctr" rtl="0">
              <a:spcBef>
                <a:spcPts val="0"/>
              </a:spcBef>
              <a:spcAft>
                <a:spcPts val="0"/>
              </a:spcAft>
              <a:buClr>
                <a:schemeClr val="dk1"/>
              </a:buClr>
              <a:buSzPts val="1100"/>
              <a:buFont typeface="Arial"/>
              <a:buNone/>
            </a:pPr>
            <a:r>
              <a:rPr lang="en" sz="1100">
                <a:solidFill>
                  <a:srgbClr val="0000FF"/>
                </a:solidFill>
                <a:latin typeface="Consolas"/>
                <a:ea typeface="Consolas"/>
                <a:cs typeface="Consolas"/>
                <a:sym typeface="Consolas"/>
              </a:rPr>
              <a:t>Train</a:t>
            </a:r>
            <a:endParaRPr sz="1100">
              <a:solidFill>
                <a:srgbClr val="FF0000"/>
              </a:solidFill>
              <a:latin typeface="Consolas"/>
              <a:ea typeface="Consolas"/>
              <a:cs typeface="Consolas"/>
              <a:sym typeface="Consolas"/>
            </a:endParaRPr>
          </a:p>
        </p:txBody>
      </p:sp>
      <p:sp>
        <p:nvSpPr>
          <p:cNvPr id="11083" name="Google Shape;11083;p154"/>
          <p:cNvSpPr txBox="1"/>
          <p:nvPr/>
        </p:nvSpPr>
        <p:spPr>
          <a:xfrm>
            <a:off x="5618250" y="736000"/>
            <a:ext cx="416700" cy="3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Consolas"/>
                <a:ea typeface="Consolas"/>
                <a:cs typeface="Consolas"/>
                <a:sym typeface="Consolas"/>
              </a:rPr>
              <a:t>Err</a:t>
            </a:r>
            <a:endParaRPr sz="1100">
              <a:latin typeface="Consolas"/>
              <a:ea typeface="Consolas"/>
              <a:cs typeface="Consolas"/>
              <a:sym typeface="Consolas"/>
            </a:endParaRPr>
          </a:p>
        </p:txBody>
      </p:sp>
      <p:sp>
        <p:nvSpPr>
          <p:cNvPr id="11084" name="Google Shape;11084;p154"/>
          <p:cNvSpPr txBox="1"/>
          <p:nvPr/>
        </p:nvSpPr>
        <p:spPr>
          <a:xfrm>
            <a:off x="8636525" y="2529150"/>
            <a:ext cx="416700" cy="3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Consolas"/>
                <a:ea typeface="Consolas"/>
                <a:cs typeface="Consolas"/>
                <a:sym typeface="Consolas"/>
              </a:rPr>
              <a:t>it.</a:t>
            </a:r>
            <a:endParaRPr sz="1100">
              <a:latin typeface="Consolas"/>
              <a:ea typeface="Consolas"/>
              <a:cs typeface="Consolas"/>
              <a:sym typeface="Consolas"/>
            </a:endParaRPr>
          </a:p>
        </p:txBody>
      </p:sp>
      <p:cxnSp>
        <p:nvCxnSpPr>
          <p:cNvPr id="11085" name="Google Shape;11085;p154"/>
          <p:cNvCxnSpPr/>
          <p:nvPr/>
        </p:nvCxnSpPr>
        <p:spPr>
          <a:xfrm flipH="1">
            <a:off x="7914425" y="1760250"/>
            <a:ext cx="6600" cy="1017300"/>
          </a:xfrm>
          <a:prstGeom prst="straightConnector1">
            <a:avLst/>
          </a:prstGeom>
          <a:noFill/>
          <a:ln w="19050" cap="flat" cmpd="sng">
            <a:solidFill>
              <a:srgbClr val="6AA84F"/>
            </a:solidFill>
            <a:prstDash val="solid"/>
            <a:round/>
            <a:headEnd type="none" w="med" len="med"/>
            <a:tailEnd type="none" w="med" len="med"/>
          </a:ln>
        </p:spPr>
      </p:cxn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Shape 11089"/>
        <p:cNvGrpSpPr/>
        <p:nvPr/>
      </p:nvGrpSpPr>
      <p:grpSpPr>
        <a:xfrm>
          <a:off x="0" y="0"/>
          <a:ext cx="0" cy="0"/>
          <a:chOff x="0" y="0"/>
          <a:chExt cx="0" cy="0"/>
        </a:xfrm>
      </p:grpSpPr>
      <p:sp>
        <p:nvSpPr>
          <p:cNvPr id="11090" name="Google Shape;11090;p155"/>
          <p:cNvSpPr/>
          <p:nvPr/>
        </p:nvSpPr>
        <p:spPr>
          <a:xfrm>
            <a:off x="1895158" y="226588"/>
            <a:ext cx="533700" cy="5484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11091" name="Google Shape;11091;p155"/>
          <p:cNvSpPr/>
          <p:nvPr/>
        </p:nvSpPr>
        <p:spPr>
          <a:xfrm>
            <a:off x="1895158" y="1168739"/>
            <a:ext cx="533700" cy="5484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11092" name="Google Shape;11092;p155"/>
          <p:cNvSpPr txBox="1"/>
          <p:nvPr/>
        </p:nvSpPr>
        <p:spPr>
          <a:xfrm>
            <a:off x="926276" y="391650"/>
            <a:ext cx="5388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onsolas"/>
                <a:ea typeface="Consolas"/>
                <a:cs typeface="Consolas"/>
                <a:sym typeface="Consolas"/>
              </a:rPr>
              <a:t>x</a:t>
            </a:r>
            <a:r>
              <a:rPr lang="en" baseline="-25000">
                <a:latin typeface="Consolas"/>
                <a:ea typeface="Consolas"/>
                <a:cs typeface="Consolas"/>
                <a:sym typeface="Consolas"/>
              </a:rPr>
              <a:t>1</a:t>
            </a:r>
            <a:endParaRPr baseline="-25000">
              <a:latin typeface="Consolas"/>
              <a:ea typeface="Consolas"/>
              <a:cs typeface="Consolas"/>
              <a:sym typeface="Consolas"/>
            </a:endParaRPr>
          </a:p>
        </p:txBody>
      </p:sp>
      <p:sp>
        <p:nvSpPr>
          <p:cNvPr id="11093" name="Google Shape;11093;p155"/>
          <p:cNvSpPr/>
          <p:nvPr/>
        </p:nvSpPr>
        <p:spPr>
          <a:xfrm>
            <a:off x="6425247" y="692701"/>
            <a:ext cx="538800" cy="557700"/>
          </a:xfrm>
          <a:prstGeom prst="ellipse">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cxnSp>
        <p:nvCxnSpPr>
          <p:cNvPr id="11094" name="Google Shape;11094;p155"/>
          <p:cNvCxnSpPr>
            <a:stCxn id="11093" idx="6"/>
          </p:cNvCxnSpPr>
          <p:nvPr/>
        </p:nvCxnSpPr>
        <p:spPr>
          <a:xfrm>
            <a:off x="6964047" y="971551"/>
            <a:ext cx="501900" cy="0"/>
          </a:xfrm>
          <a:prstGeom prst="straightConnector1">
            <a:avLst/>
          </a:prstGeom>
          <a:noFill/>
          <a:ln w="9525" cap="flat" cmpd="sng">
            <a:solidFill>
              <a:schemeClr val="dk2"/>
            </a:solidFill>
            <a:prstDash val="solid"/>
            <a:round/>
            <a:headEnd type="none" w="med" len="med"/>
            <a:tailEnd type="triangle" w="med" len="med"/>
          </a:ln>
        </p:spPr>
      </p:cxnSp>
      <p:sp>
        <p:nvSpPr>
          <p:cNvPr id="11095" name="Google Shape;11095;p155"/>
          <p:cNvSpPr txBox="1"/>
          <p:nvPr/>
        </p:nvSpPr>
        <p:spPr>
          <a:xfrm>
            <a:off x="916876" y="1168750"/>
            <a:ext cx="5388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onsolas"/>
                <a:ea typeface="Consolas"/>
                <a:cs typeface="Consolas"/>
                <a:sym typeface="Consolas"/>
              </a:rPr>
              <a:t>x</a:t>
            </a:r>
            <a:r>
              <a:rPr lang="en" baseline="-25000">
                <a:latin typeface="Consolas"/>
                <a:ea typeface="Consolas"/>
                <a:cs typeface="Consolas"/>
                <a:sym typeface="Consolas"/>
              </a:rPr>
              <a:t>2</a:t>
            </a:r>
            <a:endParaRPr baseline="-25000">
              <a:latin typeface="Consolas"/>
              <a:ea typeface="Consolas"/>
              <a:cs typeface="Consolas"/>
              <a:sym typeface="Consolas"/>
            </a:endParaRPr>
          </a:p>
        </p:txBody>
      </p:sp>
      <p:grpSp>
        <p:nvGrpSpPr>
          <p:cNvPr id="11096" name="Google Shape;11096;p155"/>
          <p:cNvGrpSpPr/>
          <p:nvPr/>
        </p:nvGrpSpPr>
        <p:grpSpPr>
          <a:xfrm>
            <a:off x="1432449" y="496407"/>
            <a:ext cx="462868" cy="954948"/>
            <a:chOff x="837658" y="496313"/>
            <a:chExt cx="1057500" cy="954948"/>
          </a:xfrm>
        </p:grpSpPr>
        <p:cxnSp>
          <p:nvCxnSpPr>
            <p:cNvPr id="11097" name="Google Shape;11097;p155"/>
            <p:cNvCxnSpPr/>
            <p:nvPr/>
          </p:nvCxnSpPr>
          <p:spPr>
            <a:xfrm>
              <a:off x="837658" y="496313"/>
              <a:ext cx="1057500" cy="0"/>
            </a:xfrm>
            <a:prstGeom prst="straightConnector1">
              <a:avLst/>
            </a:prstGeom>
            <a:noFill/>
            <a:ln w="9525" cap="flat" cmpd="sng">
              <a:solidFill>
                <a:schemeClr val="dk2"/>
              </a:solidFill>
              <a:prstDash val="solid"/>
              <a:round/>
              <a:headEnd type="none" w="med" len="med"/>
              <a:tailEnd type="none" w="med" len="med"/>
            </a:ln>
          </p:spPr>
        </p:cxnSp>
        <p:cxnSp>
          <p:nvCxnSpPr>
            <p:cNvPr id="11098" name="Google Shape;11098;p155"/>
            <p:cNvCxnSpPr/>
            <p:nvPr/>
          </p:nvCxnSpPr>
          <p:spPr>
            <a:xfrm>
              <a:off x="837658" y="1438361"/>
              <a:ext cx="1057500" cy="12900"/>
            </a:xfrm>
            <a:prstGeom prst="straightConnector1">
              <a:avLst/>
            </a:prstGeom>
            <a:noFill/>
            <a:ln w="9525" cap="flat" cmpd="sng">
              <a:solidFill>
                <a:schemeClr val="dk2"/>
              </a:solidFill>
              <a:prstDash val="solid"/>
              <a:round/>
              <a:headEnd type="none" w="med" len="med"/>
              <a:tailEnd type="none" w="med" len="med"/>
            </a:ln>
          </p:spPr>
        </p:cxnSp>
        <p:cxnSp>
          <p:nvCxnSpPr>
            <p:cNvPr id="11099" name="Google Shape;11099;p155"/>
            <p:cNvCxnSpPr/>
            <p:nvPr/>
          </p:nvCxnSpPr>
          <p:spPr>
            <a:xfrm>
              <a:off x="837658" y="496361"/>
              <a:ext cx="1057500" cy="954900"/>
            </a:xfrm>
            <a:prstGeom prst="straightConnector1">
              <a:avLst/>
            </a:prstGeom>
            <a:noFill/>
            <a:ln w="9525" cap="flat" cmpd="sng">
              <a:solidFill>
                <a:schemeClr val="dk2"/>
              </a:solidFill>
              <a:prstDash val="solid"/>
              <a:round/>
              <a:headEnd type="none" w="med" len="med"/>
              <a:tailEnd type="none" w="med" len="med"/>
            </a:ln>
          </p:spPr>
        </p:cxnSp>
        <p:cxnSp>
          <p:nvCxnSpPr>
            <p:cNvPr id="11100" name="Google Shape;11100;p155"/>
            <p:cNvCxnSpPr/>
            <p:nvPr/>
          </p:nvCxnSpPr>
          <p:spPr>
            <a:xfrm rot="10800000" flipH="1">
              <a:off x="837658" y="496313"/>
              <a:ext cx="1057500" cy="942300"/>
            </a:xfrm>
            <a:prstGeom prst="straightConnector1">
              <a:avLst/>
            </a:prstGeom>
            <a:noFill/>
            <a:ln w="9525" cap="flat" cmpd="sng">
              <a:solidFill>
                <a:schemeClr val="dk2"/>
              </a:solidFill>
              <a:prstDash val="solid"/>
              <a:round/>
              <a:headEnd type="none" w="med" len="med"/>
              <a:tailEnd type="none" w="med" len="med"/>
            </a:ln>
          </p:spPr>
        </p:cxnSp>
      </p:grpSp>
      <p:grpSp>
        <p:nvGrpSpPr>
          <p:cNvPr id="11101" name="Google Shape;11101;p155"/>
          <p:cNvGrpSpPr/>
          <p:nvPr/>
        </p:nvGrpSpPr>
        <p:grpSpPr>
          <a:xfrm>
            <a:off x="2428836" y="496407"/>
            <a:ext cx="480634" cy="954948"/>
            <a:chOff x="837658" y="496313"/>
            <a:chExt cx="1057500" cy="954948"/>
          </a:xfrm>
        </p:grpSpPr>
        <p:cxnSp>
          <p:nvCxnSpPr>
            <p:cNvPr id="11102" name="Google Shape;11102;p155"/>
            <p:cNvCxnSpPr/>
            <p:nvPr/>
          </p:nvCxnSpPr>
          <p:spPr>
            <a:xfrm>
              <a:off x="837658" y="496313"/>
              <a:ext cx="1057500" cy="0"/>
            </a:xfrm>
            <a:prstGeom prst="straightConnector1">
              <a:avLst/>
            </a:prstGeom>
            <a:noFill/>
            <a:ln w="9525" cap="flat" cmpd="sng">
              <a:solidFill>
                <a:schemeClr val="dk2"/>
              </a:solidFill>
              <a:prstDash val="solid"/>
              <a:round/>
              <a:headEnd type="none" w="med" len="med"/>
              <a:tailEnd type="none" w="med" len="med"/>
            </a:ln>
          </p:spPr>
        </p:cxnSp>
        <p:cxnSp>
          <p:nvCxnSpPr>
            <p:cNvPr id="11103" name="Google Shape;11103;p155"/>
            <p:cNvCxnSpPr/>
            <p:nvPr/>
          </p:nvCxnSpPr>
          <p:spPr>
            <a:xfrm>
              <a:off x="837658" y="1438361"/>
              <a:ext cx="1057500" cy="12900"/>
            </a:xfrm>
            <a:prstGeom prst="straightConnector1">
              <a:avLst/>
            </a:prstGeom>
            <a:noFill/>
            <a:ln w="9525" cap="flat" cmpd="sng">
              <a:solidFill>
                <a:schemeClr val="dk2"/>
              </a:solidFill>
              <a:prstDash val="solid"/>
              <a:round/>
              <a:headEnd type="none" w="med" len="med"/>
              <a:tailEnd type="none" w="med" len="med"/>
            </a:ln>
          </p:spPr>
        </p:cxnSp>
        <p:cxnSp>
          <p:nvCxnSpPr>
            <p:cNvPr id="11104" name="Google Shape;11104;p155"/>
            <p:cNvCxnSpPr/>
            <p:nvPr/>
          </p:nvCxnSpPr>
          <p:spPr>
            <a:xfrm>
              <a:off x="837658" y="496361"/>
              <a:ext cx="1057500" cy="954900"/>
            </a:xfrm>
            <a:prstGeom prst="straightConnector1">
              <a:avLst/>
            </a:prstGeom>
            <a:noFill/>
            <a:ln w="9525" cap="flat" cmpd="sng">
              <a:solidFill>
                <a:schemeClr val="dk2"/>
              </a:solidFill>
              <a:prstDash val="solid"/>
              <a:round/>
              <a:headEnd type="none" w="med" len="med"/>
              <a:tailEnd type="none" w="med" len="med"/>
            </a:ln>
          </p:spPr>
        </p:cxnSp>
        <p:cxnSp>
          <p:nvCxnSpPr>
            <p:cNvPr id="11105" name="Google Shape;11105;p155"/>
            <p:cNvCxnSpPr/>
            <p:nvPr/>
          </p:nvCxnSpPr>
          <p:spPr>
            <a:xfrm rot="10800000" flipH="1">
              <a:off x="837658" y="496313"/>
              <a:ext cx="1057500" cy="942300"/>
            </a:xfrm>
            <a:prstGeom prst="straightConnector1">
              <a:avLst/>
            </a:prstGeom>
            <a:noFill/>
            <a:ln w="9525" cap="flat" cmpd="sng">
              <a:solidFill>
                <a:schemeClr val="dk2"/>
              </a:solidFill>
              <a:prstDash val="solid"/>
              <a:round/>
              <a:headEnd type="none" w="med" len="med"/>
              <a:tailEnd type="none" w="med" len="med"/>
            </a:ln>
          </p:spPr>
        </p:cxnSp>
      </p:grpSp>
      <p:sp>
        <p:nvSpPr>
          <p:cNvPr id="11106" name="Google Shape;11106;p155"/>
          <p:cNvSpPr/>
          <p:nvPr/>
        </p:nvSpPr>
        <p:spPr>
          <a:xfrm>
            <a:off x="2858933" y="226588"/>
            <a:ext cx="533700" cy="5484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11107" name="Google Shape;11107;p155"/>
          <p:cNvSpPr/>
          <p:nvPr/>
        </p:nvSpPr>
        <p:spPr>
          <a:xfrm>
            <a:off x="2868333" y="1168739"/>
            <a:ext cx="533700" cy="5484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grpSp>
        <p:nvGrpSpPr>
          <p:cNvPr id="11108" name="Google Shape;11108;p155"/>
          <p:cNvGrpSpPr/>
          <p:nvPr/>
        </p:nvGrpSpPr>
        <p:grpSpPr>
          <a:xfrm>
            <a:off x="3392636" y="494082"/>
            <a:ext cx="480634" cy="954948"/>
            <a:chOff x="837658" y="496313"/>
            <a:chExt cx="1057500" cy="954948"/>
          </a:xfrm>
        </p:grpSpPr>
        <p:cxnSp>
          <p:nvCxnSpPr>
            <p:cNvPr id="11109" name="Google Shape;11109;p155"/>
            <p:cNvCxnSpPr/>
            <p:nvPr/>
          </p:nvCxnSpPr>
          <p:spPr>
            <a:xfrm>
              <a:off x="837658" y="496313"/>
              <a:ext cx="1057500" cy="0"/>
            </a:xfrm>
            <a:prstGeom prst="straightConnector1">
              <a:avLst/>
            </a:prstGeom>
            <a:noFill/>
            <a:ln w="9525" cap="flat" cmpd="sng">
              <a:solidFill>
                <a:schemeClr val="dk2"/>
              </a:solidFill>
              <a:prstDash val="dash"/>
              <a:round/>
              <a:headEnd type="none" w="med" len="med"/>
              <a:tailEnd type="none" w="med" len="med"/>
            </a:ln>
          </p:spPr>
        </p:cxnSp>
        <p:cxnSp>
          <p:nvCxnSpPr>
            <p:cNvPr id="11110" name="Google Shape;11110;p155"/>
            <p:cNvCxnSpPr/>
            <p:nvPr/>
          </p:nvCxnSpPr>
          <p:spPr>
            <a:xfrm>
              <a:off x="837658" y="1438361"/>
              <a:ext cx="1057500" cy="12900"/>
            </a:xfrm>
            <a:prstGeom prst="straightConnector1">
              <a:avLst/>
            </a:prstGeom>
            <a:noFill/>
            <a:ln w="9525" cap="flat" cmpd="sng">
              <a:solidFill>
                <a:schemeClr val="dk2"/>
              </a:solidFill>
              <a:prstDash val="dash"/>
              <a:round/>
              <a:headEnd type="none" w="med" len="med"/>
              <a:tailEnd type="none" w="med" len="med"/>
            </a:ln>
          </p:spPr>
        </p:cxnSp>
        <p:cxnSp>
          <p:nvCxnSpPr>
            <p:cNvPr id="11111" name="Google Shape;11111;p155"/>
            <p:cNvCxnSpPr/>
            <p:nvPr/>
          </p:nvCxnSpPr>
          <p:spPr>
            <a:xfrm>
              <a:off x="837658" y="496361"/>
              <a:ext cx="1057500" cy="954900"/>
            </a:xfrm>
            <a:prstGeom prst="straightConnector1">
              <a:avLst/>
            </a:prstGeom>
            <a:noFill/>
            <a:ln w="9525" cap="flat" cmpd="sng">
              <a:solidFill>
                <a:schemeClr val="dk2"/>
              </a:solidFill>
              <a:prstDash val="dash"/>
              <a:round/>
              <a:headEnd type="none" w="med" len="med"/>
              <a:tailEnd type="none" w="med" len="med"/>
            </a:ln>
          </p:spPr>
        </p:cxnSp>
        <p:cxnSp>
          <p:nvCxnSpPr>
            <p:cNvPr id="11112" name="Google Shape;11112;p155"/>
            <p:cNvCxnSpPr/>
            <p:nvPr/>
          </p:nvCxnSpPr>
          <p:spPr>
            <a:xfrm rot="10800000" flipH="1">
              <a:off x="837658" y="496313"/>
              <a:ext cx="1057500" cy="942300"/>
            </a:xfrm>
            <a:prstGeom prst="straightConnector1">
              <a:avLst/>
            </a:prstGeom>
            <a:noFill/>
            <a:ln w="9525" cap="flat" cmpd="sng">
              <a:solidFill>
                <a:schemeClr val="dk2"/>
              </a:solidFill>
              <a:prstDash val="dash"/>
              <a:round/>
              <a:headEnd type="none" w="med" len="med"/>
              <a:tailEnd type="none" w="med" len="med"/>
            </a:ln>
          </p:spPr>
        </p:cxnSp>
      </p:grpSp>
      <p:cxnSp>
        <p:nvCxnSpPr>
          <p:cNvPr id="11113" name="Google Shape;11113;p155"/>
          <p:cNvCxnSpPr/>
          <p:nvPr/>
        </p:nvCxnSpPr>
        <p:spPr>
          <a:xfrm>
            <a:off x="3870849" y="999900"/>
            <a:ext cx="257700" cy="5700"/>
          </a:xfrm>
          <a:prstGeom prst="straightConnector1">
            <a:avLst/>
          </a:prstGeom>
          <a:noFill/>
          <a:ln w="28575" cap="flat" cmpd="sng">
            <a:solidFill>
              <a:schemeClr val="dk2"/>
            </a:solidFill>
            <a:prstDash val="dot"/>
            <a:round/>
            <a:headEnd type="none" w="med" len="med"/>
            <a:tailEnd type="none" w="med" len="med"/>
          </a:ln>
        </p:spPr>
      </p:cxnSp>
      <p:sp>
        <p:nvSpPr>
          <p:cNvPr id="11114" name="Google Shape;11114;p155"/>
          <p:cNvSpPr/>
          <p:nvPr/>
        </p:nvSpPr>
        <p:spPr>
          <a:xfrm>
            <a:off x="4618733" y="219456"/>
            <a:ext cx="533700" cy="5484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11115" name="Google Shape;11115;p155"/>
          <p:cNvSpPr/>
          <p:nvPr/>
        </p:nvSpPr>
        <p:spPr>
          <a:xfrm>
            <a:off x="4618733" y="1161607"/>
            <a:ext cx="533700" cy="5484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grpSp>
        <p:nvGrpSpPr>
          <p:cNvPr id="11116" name="Google Shape;11116;p155"/>
          <p:cNvGrpSpPr/>
          <p:nvPr/>
        </p:nvGrpSpPr>
        <p:grpSpPr>
          <a:xfrm>
            <a:off x="4156024" y="489275"/>
            <a:ext cx="462868" cy="954948"/>
            <a:chOff x="837658" y="496313"/>
            <a:chExt cx="1057500" cy="954948"/>
          </a:xfrm>
        </p:grpSpPr>
        <p:cxnSp>
          <p:nvCxnSpPr>
            <p:cNvPr id="11117" name="Google Shape;11117;p155"/>
            <p:cNvCxnSpPr/>
            <p:nvPr/>
          </p:nvCxnSpPr>
          <p:spPr>
            <a:xfrm>
              <a:off x="837658" y="496313"/>
              <a:ext cx="1057500" cy="0"/>
            </a:xfrm>
            <a:prstGeom prst="straightConnector1">
              <a:avLst/>
            </a:prstGeom>
            <a:noFill/>
            <a:ln w="9525" cap="flat" cmpd="sng">
              <a:solidFill>
                <a:schemeClr val="dk2"/>
              </a:solidFill>
              <a:prstDash val="dash"/>
              <a:round/>
              <a:headEnd type="none" w="med" len="med"/>
              <a:tailEnd type="none" w="med" len="med"/>
            </a:ln>
          </p:spPr>
        </p:cxnSp>
        <p:cxnSp>
          <p:nvCxnSpPr>
            <p:cNvPr id="11118" name="Google Shape;11118;p155"/>
            <p:cNvCxnSpPr/>
            <p:nvPr/>
          </p:nvCxnSpPr>
          <p:spPr>
            <a:xfrm>
              <a:off x="837658" y="1438361"/>
              <a:ext cx="1057500" cy="12900"/>
            </a:xfrm>
            <a:prstGeom prst="straightConnector1">
              <a:avLst/>
            </a:prstGeom>
            <a:noFill/>
            <a:ln w="9525" cap="flat" cmpd="sng">
              <a:solidFill>
                <a:schemeClr val="dk2"/>
              </a:solidFill>
              <a:prstDash val="dash"/>
              <a:round/>
              <a:headEnd type="none" w="med" len="med"/>
              <a:tailEnd type="none" w="med" len="med"/>
            </a:ln>
          </p:spPr>
        </p:cxnSp>
        <p:cxnSp>
          <p:nvCxnSpPr>
            <p:cNvPr id="11119" name="Google Shape;11119;p155"/>
            <p:cNvCxnSpPr/>
            <p:nvPr/>
          </p:nvCxnSpPr>
          <p:spPr>
            <a:xfrm>
              <a:off x="837658" y="496361"/>
              <a:ext cx="1057500" cy="954900"/>
            </a:xfrm>
            <a:prstGeom prst="straightConnector1">
              <a:avLst/>
            </a:prstGeom>
            <a:noFill/>
            <a:ln w="9525" cap="flat" cmpd="sng">
              <a:solidFill>
                <a:schemeClr val="dk2"/>
              </a:solidFill>
              <a:prstDash val="dash"/>
              <a:round/>
              <a:headEnd type="none" w="med" len="med"/>
              <a:tailEnd type="none" w="med" len="med"/>
            </a:ln>
          </p:spPr>
        </p:cxnSp>
        <p:cxnSp>
          <p:nvCxnSpPr>
            <p:cNvPr id="11120" name="Google Shape;11120;p155"/>
            <p:cNvCxnSpPr/>
            <p:nvPr/>
          </p:nvCxnSpPr>
          <p:spPr>
            <a:xfrm rot="10800000" flipH="1">
              <a:off x="837658" y="496313"/>
              <a:ext cx="1057500" cy="942300"/>
            </a:xfrm>
            <a:prstGeom prst="straightConnector1">
              <a:avLst/>
            </a:prstGeom>
            <a:noFill/>
            <a:ln w="9525" cap="flat" cmpd="sng">
              <a:solidFill>
                <a:schemeClr val="dk2"/>
              </a:solidFill>
              <a:prstDash val="dash"/>
              <a:round/>
              <a:headEnd type="none" w="med" len="med"/>
              <a:tailEnd type="none" w="med" len="med"/>
            </a:ln>
          </p:spPr>
        </p:cxnSp>
      </p:grpSp>
      <p:grpSp>
        <p:nvGrpSpPr>
          <p:cNvPr id="11121" name="Google Shape;11121;p155"/>
          <p:cNvGrpSpPr/>
          <p:nvPr/>
        </p:nvGrpSpPr>
        <p:grpSpPr>
          <a:xfrm>
            <a:off x="5152411" y="489275"/>
            <a:ext cx="480634" cy="954948"/>
            <a:chOff x="837658" y="496313"/>
            <a:chExt cx="1057500" cy="954948"/>
          </a:xfrm>
        </p:grpSpPr>
        <p:cxnSp>
          <p:nvCxnSpPr>
            <p:cNvPr id="11122" name="Google Shape;11122;p155"/>
            <p:cNvCxnSpPr/>
            <p:nvPr/>
          </p:nvCxnSpPr>
          <p:spPr>
            <a:xfrm>
              <a:off x="837658" y="496313"/>
              <a:ext cx="1057500" cy="0"/>
            </a:xfrm>
            <a:prstGeom prst="straightConnector1">
              <a:avLst/>
            </a:prstGeom>
            <a:noFill/>
            <a:ln w="9525" cap="flat" cmpd="sng">
              <a:solidFill>
                <a:schemeClr val="dk2"/>
              </a:solidFill>
              <a:prstDash val="solid"/>
              <a:round/>
              <a:headEnd type="none" w="med" len="med"/>
              <a:tailEnd type="none" w="med" len="med"/>
            </a:ln>
          </p:spPr>
        </p:cxnSp>
        <p:cxnSp>
          <p:nvCxnSpPr>
            <p:cNvPr id="11123" name="Google Shape;11123;p155"/>
            <p:cNvCxnSpPr/>
            <p:nvPr/>
          </p:nvCxnSpPr>
          <p:spPr>
            <a:xfrm>
              <a:off x="837658" y="1438361"/>
              <a:ext cx="1057500" cy="12900"/>
            </a:xfrm>
            <a:prstGeom prst="straightConnector1">
              <a:avLst/>
            </a:prstGeom>
            <a:noFill/>
            <a:ln w="9525" cap="flat" cmpd="sng">
              <a:solidFill>
                <a:schemeClr val="dk2"/>
              </a:solidFill>
              <a:prstDash val="solid"/>
              <a:round/>
              <a:headEnd type="none" w="med" len="med"/>
              <a:tailEnd type="none" w="med" len="med"/>
            </a:ln>
          </p:spPr>
        </p:cxnSp>
        <p:cxnSp>
          <p:nvCxnSpPr>
            <p:cNvPr id="11124" name="Google Shape;11124;p155"/>
            <p:cNvCxnSpPr/>
            <p:nvPr/>
          </p:nvCxnSpPr>
          <p:spPr>
            <a:xfrm>
              <a:off x="837658" y="496361"/>
              <a:ext cx="1057500" cy="954900"/>
            </a:xfrm>
            <a:prstGeom prst="straightConnector1">
              <a:avLst/>
            </a:prstGeom>
            <a:noFill/>
            <a:ln w="9525" cap="flat" cmpd="sng">
              <a:solidFill>
                <a:schemeClr val="dk2"/>
              </a:solidFill>
              <a:prstDash val="solid"/>
              <a:round/>
              <a:headEnd type="none" w="med" len="med"/>
              <a:tailEnd type="none" w="med" len="med"/>
            </a:ln>
          </p:spPr>
        </p:cxnSp>
        <p:cxnSp>
          <p:nvCxnSpPr>
            <p:cNvPr id="11125" name="Google Shape;11125;p155"/>
            <p:cNvCxnSpPr/>
            <p:nvPr/>
          </p:nvCxnSpPr>
          <p:spPr>
            <a:xfrm rot="10800000" flipH="1">
              <a:off x="837658" y="496313"/>
              <a:ext cx="1057500" cy="942300"/>
            </a:xfrm>
            <a:prstGeom prst="straightConnector1">
              <a:avLst/>
            </a:prstGeom>
            <a:noFill/>
            <a:ln w="9525" cap="flat" cmpd="sng">
              <a:solidFill>
                <a:schemeClr val="dk2"/>
              </a:solidFill>
              <a:prstDash val="solid"/>
              <a:round/>
              <a:headEnd type="none" w="med" len="med"/>
              <a:tailEnd type="none" w="med" len="med"/>
            </a:ln>
          </p:spPr>
        </p:cxnSp>
      </p:grpSp>
      <p:sp>
        <p:nvSpPr>
          <p:cNvPr id="11126" name="Google Shape;11126;p155"/>
          <p:cNvSpPr/>
          <p:nvPr/>
        </p:nvSpPr>
        <p:spPr>
          <a:xfrm>
            <a:off x="5582508" y="219456"/>
            <a:ext cx="533700" cy="5484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11127" name="Google Shape;11127;p155"/>
          <p:cNvSpPr/>
          <p:nvPr/>
        </p:nvSpPr>
        <p:spPr>
          <a:xfrm>
            <a:off x="5591908" y="1161607"/>
            <a:ext cx="533700" cy="5484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cxnSp>
        <p:nvCxnSpPr>
          <p:cNvPr id="11128" name="Google Shape;11128;p155"/>
          <p:cNvCxnSpPr>
            <a:stCxn id="11126" idx="6"/>
            <a:endCxn id="11093" idx="2"/>
          </p:cNvCxnSpPr>
          <p:nvPr/>
        </p:nvCxnSpPr>
        <p:spPr>
          <a:xfrm>
            <a:off x="6116208" y="493656"/>
            <a:ext cx="309000" cy="477900"/>
          </a:xfrm>
          <a:prstGeom prst="straightConnector1">
            <a:avLst/>
          </a:prstGeom>
          <a:noFill/>
          <a:ln w="9525" cap="flat" cmpd="sng">
            <a:solidFill>
              <a:schemeClr val="dk2"/>
            </a:solidFill>
            <a:prstDash val="solid"/>
            <a:round/>
            <a:headEnd type="none" w="med" len="med"/>
            <a:tailEnd type="none" w="med" len="med"/>
          </a:ln>
        </p:spPr>
      </p:cxnSp>
      <p:cxnSp>
        <p:nvCxnSpPr>
          <p:cNvPr id="11129" name="Google Shape;11129;p155"/>
          <p:cNvCxnSpPr>
            <a:stCxn id="11127" idx="6"/>
            <a:endCxn id="11093" idx="2"/>
          </p:cNvCxnSpPr>
          <p:nvPr/>
        </p:nvCxnSpPr>
        <p:spPr>
          <a:xfrm rot="10800000" flipH="1">
            <a:off x="6125608" y="971407"/>
            <a:ext cx="299700" cy="464400"/>
          </a:xfrm>
          <a:prstGeom prst="straightConnector1">
            <a:avLst/>
          </a:prstGeom>
          <a:noFill/>
          <a:ln w="9525" cap="flat" cmpd="sng">
            <a:solidFill>
              <a:schemeClr val="dk2"/>
            </a:solidFill>
            <a:prstDash val="solid"/>
            <a:round/>
            <a:headEnd type="none" w="med" len="med"/>
            <a:tailEnd type="none" w="med" len="med"/>
          </a:ln>
        </p:spPr>
      </p:cxnSp>
      <p:sp>
        <p:nvSpPr>
          <p:cNvPr id="11130" name="Google Shape;11130;p155"/>
          <p:cNvSpPr txBox="1"/>
          <p:nvPr/>
        </p:nvSpPr>
        <p:spPr>
          <a:xfrm>
            <a:off x="1892601" y="1717150"/>
            <a:ext cx="5388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latin typeface="Consolas"/>
                <a:ea typeface="Consolas"/>
                <a:cs typeface="Consolas"/>
                <a:sym typeface="Consolas"/>
              </a:rPr>
              <a:t>w[1]</a:t>
            </a:r>
            <a:endParaRPr sz="1100" baseline="-25000">
              <a:latin typeface="Consolas"/>
              <a:ea typeface="Consolas"/>
              <a:cs typeface="Consolas"/>
              <a:sym typeface="Consolas"/>
            </a:endParaRPr>
          </a:p>
        </p:txBody>
      </p:sp>
      <p:sp>
        <p:nvSpPr>
          <p:cNvPr id="11131" name="Google Shape;11131;p155"/>
          <p:cNvSpPr txBox="1"/>
          <p:nvPr/>
        </p:nvSpPr>
        <p:spPr>
          <a:xfrm>
            <a:off x="2856376" y="1717150"/>
            <a:ext cx="5388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latin typeface="Consolas"/>
                <a:ea typeface="Consolas"/>
                <a:cs typeface="Consolas"/>
                <a:sym typeface="Consolas"/>
              </a:rPr>
              <a:t>w[2]</a:t>
            </a:r>
            <a:endParaRPr sz="1100" baseline="-25000">
              <a:latin typeface="Consolas"/>
              <a:ea typeface="Consolas"/>
              <a:cs typeface="Consolas"/>
              <a:sym typeface="Consolas"/>
            </a:endParaRPr>
          </a:p>
        </p:txBody>
      </p:sp>
      <p:sp>
        <p:nvSpPr>
          <p:cNvPr id="11132" name="Google Shape;11132;p155"/>
          <p:cNvSpPr txBox="1"/>
          <p:nvPr/>
        </p:nvSpPr>
        <p:spPr>
          <a:xfrm>
            <a:off x="4616175" y="1717150"/>
            <a:ext cx="6534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latin typeface="Consolas"/>
                <a:ea typeface="Consolas"/>
                <a:cs typeface="Consolas"/>
                <a:sym typeface="Consolas"/>
              </a:rPr>
              <a:t>w[L-2]</a:t>
            </a:r>
            <a:endParaRPr sz="1100" baseline="-25000">
              <a:latin typeface="Consolas"/>
              <a:ea typeface="Consolas"/>
              <a:cs typeface="Consolas"/>
              <a:sym typeface="Consolas"/>
            </a:endParaRPr>
          </a:p>
        </p:txBody>
      </p:sp>
      <p:sp>
        <p:nvSpPr>
          <p:cNvPr id="11133" name="Google Shape;11133;p155"/>
          <p:cNvSpPr txBox="1"/>
          <p:nvPr/>
        </p:nvSpPr>
        <p:spPr>
          <a:xfrm>
            <a:off x="5532050" y="1717150"/>
            <a:ext cx="6534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latin typeface="Consolas"/>
                <a:ea typeface="Consolas"/>
                <a:cs typeface="Consolas"/>
                <a:sym typeface="Consolas"/>
              </a:rPr>
              <a:t>w[L-1]</a:t>
            </a:r>
            <a:endParaRPr sz="1100" baseline="-25000">
              <a:latin typeface="Consolas"/>
              <a:ea typeface="Consolas"/>
              <a:cs typeface="Consolas"/>
              <a:sym typeface="Consolas"/>
            </a:endParaRPr>
          </a:p>
        </p:txBody>
      </p:sp>
      <p:sp>
        <p:nvSpPr>
          <p:cNvPr id="11134" name="Google Shape;11134;p155"/>
          <p:cNvSpPr txBox="1"/>
          <p:nvPr/>
        </p:nvSpPr>
        <p:spPr>
          <a:xfrm>
            <a:off x="6369125" y="1254850"/>
            <a:ext cx="6534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latin typeface="Consolas"/>
                <a:ea typeface="Consolas"/>
                <a:cs typeface="Consolas"/>
                <a:sym typeface="Consolas"/>
              </a:rPr>
              <a:t>w[L]</a:t>
            </a:r>
            <a:endParaRPr sz="1100" baseline="-25000">
              <a:latin typeface="Consolas"/>
              <a:ea typeface="Consolas"/>
              <a:cs typeface="Consolas"/>
              <a:sym typeface="Consolas"/>
            </a:endParaRPr>
          </a:p>
        </p:txBody>
      </p:sp>
      <p:sp>
        <p:nvSpPr>
          <p:cNvPr id="11135" name="Google Shape;11135;p155"/>
          <p:cNvSpPr/>
          <p:nvPr/>
        </p:nvSpPr>
        <p:spPr>
          <a:xfrm>
            <a:off x="3315600" y="2583575"/>
            <a:ext cx="1097400" cy="21945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6" name="Google Shape;11136;p155"/>
          <p:cNvSpPr/>
          <p:nvPr/>
        </p:nvSpPr>
        <p:spPr>
          <a:xfrm>
            <a:off x="3687450" y="2949263"/>
            <a:ext cx="731400" cy="1463100"/>
          </a:xfrm>
          <a:prstGeom prst="rect">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7" name="Google Shape;11137;p155"/>
          <p:cNvSpPr/>
          <p:nvPr/>
        </p:nvSpPr>
        <p:spPr>
          <a:xfrm>
            <a:off x="4413000" y="2579075"/>
            <a:ext cx="1097400" cy="21945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8" name="Google Shape;11138;p155"/>
          <p:cNvSpPr/>
          <p:nvPr/>
        </p:nvSpPr>
        <p:spPr>
          <a:xfrm>
            <a:off x="4418850" y="2949263"/>
            <a:ext cx="731400" cy="1463100"/>
          </a:xfrm>
          <a:prstGeom prst="rect">
            <a:avLst/>
          </a:prstGeom>
          <a:solidFill>
            <a:srgbClr val="EA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9" name="Google Shape;11139;p155"/>
          <p:cNvSpPr txBox="1"/>
          <p:nvPr/>
        </p:nvSpPr>
        <p:spPr>
          <a:xfrm>
            <a:off x="3315600" y="2583575"/>
            <a:ext cx="4623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a:latin typeface="Consolas"/>
                <a:ea typeface="Consolas"/>
                <a:cs typeface="Consolas"/>
                <a:sym typeface="Consolas"/>
              </a:rPr>
              <a:t>FN</a:t>
            </a:r>
            <a:endParaRPr sz="1300">
              <a:latin typeface="Consolas"/>
              <a:ea typeface="Consolas"/>
              <a:cs typeface="Consolas"/>
              <a:sym typeface="Consolas"/>
            </a:endParaRPr>
          </a:p>
        </p:txBody>
      </p:sp>
      <p:sp>
        <p:nvSpPr>
          <p:cNvPr id="11140" name="Google Shape;11140;p155"/>
          <p:cNvSpPr txBox="1"/>
          <p:nvPr/>
        </p:nvSpPr>
        <p:spPr>
          <a:xfrm>
            <a:off x="5048100" y="2583575"/>
            <a:ext cx="4623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a:latin typeface="Consolas"/>
                <a:ea typeface="Consolas"/>
                <a:cs typeface="Consolas"/>
                <a:sym typeface="Consolas"/>
              </a:rPr>
              <a:t>TN</a:t>
            </a:r>
            <a:endParaRPr sz="1300">
              <a:latin typeface="Consolas"/>
              <a:ea typeface="Consolas"/>
              <a:cs typeface="Consolas"/>
              <a:sym typeface="Consolas"/>
            </a:endParaRPr>
          </a:p>
        </p:txBody>
      </p:sp>
      <p:sp>
        <p:nvSpPr>
          <p:cNvPr id="11141" name="Google Shape;11141;p155"/>
          <p:cNvSpPr txBox="1"/>
          <p:nvPr/>
        </p:nvSpPr>
        <p:spPr>
          <a:xfrm>
            <a:off x="3828900" y="3345575"/>
            <a:ext cx="4623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a:latin typeface="Consolas"/>
                <a:ea typeface="Consolas"/>
                <a:cs typeface="Consolas"/>
                <a:sym typeface="Consolas"/>
              </a:rPr>
              <a:t>TP</a:t>
            </a:r>
            <a:endParaRPr sz="1300">
              <a:latin typeface="Consolas"/>
              <a:ea typeface="Consolas"/>
              <a:cs typeface="Consolas"/>
              <a:sym typeface="Consolas"/>
            </a:endParaRPr>
          </a:p>
        </p:txBody>
      </p:sp>
      <p:sp>
        <p:nvSpPr>
          <p:cNvPr id="11142" name="Google Shape;11142;p155"/>
          <p:cNvSpPr txBox="1"/>
          <p:nvPr/>
        </p:nvSpPr>
        <p:spPr>
          <a:xfrm>
            <a:off x="4553400" y="3345575"/>
            <a:ext cx="4623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a:latin typeface="Consolas"/>
                <a:ea typeface="Consolas"/>
                <a:cs typeface="Consolas"/>
                <a:sym typeface="Consolas"/>
              </a:rPr>
              <a:t>FP</a:t>
            </a:r>
            <a:endParaRPr sz="1300">
              <a:latin typeface="Consolas"/>
              <a:ea typeface="Consolas"/>
              <a:cs typeface="Consolas"/>
              <a:sym typeface="Consolas"/>
            </a:endParaRPr>
          </a:p>
        </p:txBody>
      </p:sp>
      <p:sp>
        <p:nvSpPr>
          <p:cNvPr id="11143" name="Google Shape;11143;p155"/>
          <p:cNvSpPr txBox="1"/>
          <p:nvPr/>
        </p:nvSpPr>
        <p:spPr>
          <a:xfrm>
            <a:off x="6301175" y="1831225"/>
            <a:ext cx="2307900" cy="3048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
                <a:latin typeface="Consolas"/>
                <a:ea typeface="Consolas"/>
                <a:cs typeface="Consolas"/>
                <a:sym typeface="Consolas"/>
              </a:rPr>
              <a:t>Deep neural networks</a:t>
            </a:r>
            <a:endParaRPr>
              <a:latin typeface="Consolas"/>
              <a:ea typeface="Consolas"/>
              <a:cs typeface="Consolas"/>
              <a:sym typeface="Consolas"/>
            </a:endParaRPr>
          </a:p>
        </p:txBody>
      </p:sp>
      <p:sp>
        <p:nvSpPr>
          <p:cNvPr id="11144" name="Google Shape;11144;p155"/>
          <p:cNvSpPr txBox="1"/>
          <p:nvPr/>
        </p:nvSpPr>
        <p:spPr>
          <a:xfrm>
            <a:off x="6213450" y="3566825"/>
            <a:ext cx="2307900" cy="4779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
                <a:latin typeface="Consolas"/>
                <a:ea typeface="Consolas"/>
                <a:cs typeface="Consolas"/>
                <a:sym typeface="Consolas"/>
              </a:rPr>
              <a:t>Understanding</a:t>
            </a:r>
            <a:endParaRPr>
              <a:latin typeface="Consolas"/>
              <a:ea typeface="Consolas"/>
              <a:cs typeface="Consolas"/>
              <a:sym typeface="Consolas"/>
            </a:endParaRPr>
          </a:p>
          <a:p>
            <a:pPr marL="0" lvl="0" indent="0" algn="ctr" rtl="0">
              <a:spcBef>
                <a:spcPts val="0"/>
              </a:spcBef>
              <a:spcAft>
                <a:spcPts val="0"/>
              </a:spcAft>
              <a:buNone/>
            </a:pPr>
            <a:r>
              <a:rPr lang="en">
                <a:latin typeface="Consolas"/>
                <a:ea typeface="Consolas"/>
                <a:cs typeface="Consolas"/>
                <a:sym typeface="Consolas"/>
              </a:rPr>
              <a:t>Precision &amp; Recall </a:t>
            </a:r>
            <a:endParaRPr>
              <a:latin typeface="Consolas"/>
              <a:ea typeface="Consolas"/>
              <a:cs typeface="Consolas"/>
              <a:sym typeface="Consolas"/>
            </a:endParaRPr>
          </a:p>
          <a:p>
            <a:pPr marL="0" lvl="0" indent="0" algn="ctr" rtl="0">
              <a:spcBef>
                <a:spcPts val="0"/>
              </a:spcBef>
              <a:spcAft>
                <a:spcPts val="0"/>
              </a:spcAft>
              <a:buNone/>
            </a:pPr>
            <a:endParaRPr>
              <a:latin typeface="Consolas"/>
              <a:ea typeface="Consolas"/>
              <a:cs typeface="Consolas"/>
              <a:sym typeface="Consolas"/>
            </a:endParaRPr>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Shape 11148"/>
        <p:cNvGrpSpPr/>
        <p:nvPr/>
      </p:nvGrpSpPr>
      <p:grpSpPr>
        <a:xfrm>
          <a:off x="0" y="0"/>
          <a:ext cx="0" cy="0"/>
          <a:chOff x="0" y="0"/>
          <a:chExt cx="0" cy="0"/>
        </a:xfrm>
      </p:grpSpPr>
      <p:pic>
        <p:nvPicPr>
          <p:cNvPr id="11149" name="Google Shape;11149;p156"/>
          <p:cNvPicPr preferRelativeResize="0"/>
          <p:nvPr/>
        </p:nvPicPr>
        <p:blipFill>
          <a:blip r:embed="rId3">
            <a:alphaModFix/>
          </a:blip>
          <a:stretch>
            <a:fillRect/>
          </a:stretch>
        </p:blipFill>
        <p:spPr>
          <a:xfrm>
            <a:off x="127325" y="178650"/>
            <a:ext cx="3309099" cy="2263225"/>
          </a:xfrm>
          <a:prstGeom prst="rect">
            <a:avLst/>
          </a:prstGeom>
          <a:noFill/>
          <a:ln>
            <a:noFill/>
          </a:ln>
        </p:spPr>
      </p:pic>
      <p:pic>
        <p:nvPicPr>
          <p:cNvPr id="11150" name="Google Shape;11150;p156"/>
          <p:cNvPicPr preferRelativeResize="0"/>
          <p:nvPr/>
        </p:nvPicPr>
        <p:blipFill>
          <a:blip r:embed="rId4">
            <a:alphaModFix/>
          </a:blip>
          <a:stretch>
            <a:fillRect/>
          </a:stretch>
        </p:blipFill>
        <p:spPr>
          <a:xfrm>
            <a:off x="90225" y="102450"/>
            <a:ext cx="3309099" cy="2263225"/>
          </a:xfrm>
          <a:prstGeom prst="rect">
            <a:avLst/>
          </a:prstGeom>
          <a:noFill/>
          <a:ln>
            <a:noFill/>
          </a:ln>
        </p:spPr>
      </p:pic>
      <p:pic>
        <p:nvPicPr>
          <p:cNvPr id="11151" name="Google Shape;11151;p156"/>
          <p:cNvPicPr preferRelativeResize="0"/>
          <p:nvPr/>
        </p:nvPicPr>
        <p:blipFill>
          <a:blip r:embed="rId3">
            <a:alphaModFix/>
          </a:blip>
          <a:stretch>
            <a:fillRect/>
          </a:stretch>
        </p:blipFill>
        <p:spPr>
          <a:xfrm>
            <a:off x="3150900" y="159838"/>
            <a:ext cx="3222675" cy="2148450"/>
          </a:xfrm>
          <a:prstGeom prst="rect">
            <a:avLst/>
          </a:prstGeom>
          <a:noFill/>
          <a:ln>
            <a:noFill/>
          </a:ln>
        </p:spPr>
      </p:pic>
      <p:cxnSp>
        <p:nvCxnSpPr>
          <p:cNvPr id="11152" name="Google Shape;11152;p156"/>
          <p:cNvCxnSpPr/>
          <p:nvPr/>
        </p:nvCxnSpPr>
        <p:spPr>
          <a:xfrm rot="10800000" flipH="1">
            <a:off x="645593" y="2714160"/>
            <a:ext cx="12900" cy="2182500"/>
          </a:xfrm>
          <a:prstGeom prst="straightConnector1">
            <a:avLst/>
          </a:prstGeom>
          <a:noFill/>
          <a:ln w="9525" cap="flat" cmpd="sng">
            <a:solidFill>
              <a:schemeClr val="dk2"/>
            </a:solidFill>
            <a:prstDash val="solid"/>
            <a:round/>
            <a:headEnd type="none" w="med" len="med"/>
            <a:tailEnd type="stealth" w="med" len="med"/>
          </a:ln>
        </p:spPr>
      </p:cxnSp>
      <p:sp>
        <p:nvSpPr>
          <p:cNvPr id="11153" name="Google Shape;11153;p156"/>
          <p:cNvSpPr/>
          <p:nvPr/>
        </p:nvSpPr>
        <p:spPr>
          <a:xfrm rot="-789993">
            <a:off x="671490" y="3313413"/>
            <a:ext cx="2435217" cy="1221600"/>
          </a:xfrm>
          <a:prstGeom prst="ellipse">
            <a:avLst/>
          </a:prstGeom>
          <a:noFill/>
          <a:ln w="9525" cap="flat" cmpd="sng">
            <a:solidFill>
              <a:srgbClr val="0000FF"/>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4" name="Google Shape;11154;p156"/>
          <p:cNvSpPr txBox="1"/>
          <p:nvPr/>
        </p:nvSpPr>
        <p:spPr>
          <a:xfrm>
            <a:off x="2683500" y="4743600"/>
            <a:ext cx="4089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latin typeface="Consolas"/>
                <a:ea typeface="Consolas"/>
                <a:cs typeface="Consolas"/>
                <a:sym typeface="Consolas"/>
              </a:rPr>
              <a:t>w1</a:t>
            </a:r>
            <a:endParaRPr sz="1100">
              <a:latin typeface="Consolas"/>
              <a:ea typeface="Consolas"/>
              <a:cs typeface="Consolas"/>
              <a:sym typeface="Consolas"/>
            </a:endParaRPr>
          </a:p>
        </p:txBody>
      </p:sp>
      <p:sp>
        <p:nvSpPr>
          <p:cNvPr id="11155" name="Google Shape;11155;p156"/>
          <p:cNvSpPr txBox="1"/>
          <p:nvPr/>
        </p:nvSpPr>
        <p:spPr>
          <a:xfrm>
            <a:off x="331175" y="2714100"/>
            <a:ext cx="3708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latin typeface="Consolas"/>
                <a:ea typeface="Consolas"/>
                <a:cs typeface="Consolas"/>
                <a:sym typeface="Consolas"/>
              </a:rPr>
              <a:t>w2</a:t>
            </a:r>
            <a:endParaRPr sz="1100">
              <a:latin typeface="Consolas"/>
              <a:ea typeface="Consolas"/>
              <a:cs typeface="Consolas"/>
              <a:sym typeface="Consolas"/>
            </a:endParaRPr>
          </a:p>
        </p:txBody>
      </p:sp>
      <p:sp>
        <p:nvSpPr>
          <p:cNvPr id="11156" name="Google Shape;11156;p156"/>
          <p:cNvSpPr/>
          <p:nvPr/>
        </p:nvSpPr>
        <p:spPr>
          <a:xfrm rot="-789437">
            <a:off x="1073282" y="3512763"/>
            <a:ext cx="1631632" cy="822900"/>
          </a:xfrm>
          <a:prstGeom prst="ellipse">
            <a:avLst/>
          </a:prstGeom>
          <a:noFill/>
          <a:ln w="9525" cap="flat" cmpd="sng">
            <a:solidFill>
              <a:srgbClr val="FF0000"/>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7" name="Google Shape;11157;p156"/>
          <p:cNvSpPr/>
          <p:nvPr/>
        </p:nvSpPr>
        <p:spPr>
          <a:xfrm rot="-789496">
            <a:off x="1440367" y="3698613"/>
            <a:ext cx="897463" cy="451200"/>
          </a:xfrm>
          <a:prstGeom prst="ellipse">
            <a:avLst/>
          </a:prstGeom>
          <a:noFill/>
          <a:ln w="9525" cap="flat" cmpd="sng">
            <a:solidFill>
              <a:srgbClr val="6AA84F"/>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158" name="Google Shape;11158;p156"/>
          <p:cNvCxnSpPr/>
          <p:nvPr/>
        </p:nvCxnSpPr>
        <p:spPr>
          <a:xfrm rot="10800000" flipH="1">
            <a:off x="653150" y="4839250"/>
            <a:ext cx="2583000" cy="22200"/>
          </a:xfrm>
          <a:prstGeom prst="straightConnector1">
            <a:avLst/>
          </a:prstGeom>
          <a:noFill/>
          <a:ln w="9525" cap="flat" cmpd="sng">
            <a:solidFill>
              <a:schemeClr val="dk2"/>
            </a:solidFill>
            <a:prstDash val="solid"/>
            <a:round/>
            <a:headEnd type="none" w="med" len="med"/>
            <a:tailEnd type="triangle" w="med" len="med"/>
          </a:ln>
        </p:spPr>
      </p:cxnSp>
      <p:grpSp>
        <p:nvGrpSpPr>
          <p:cNvPr id="11159" name="Google Shape;11159;p156"/>
          <p:cNvGrpSpPr/>
          <p:nvPr/>
        </p:nvGrpSpPr>
        <p:grpSpPr>
          <a:xfrm>
            <a:off x="929750" y="3838435"/>
            <a:ext cx="829460" cy="867165"/>
            <a:chOff x="853550" y="3838435"/>
            <a:chExt cx="829460" cy="867165"/>
          </a:xfrm>
        </p:grpSpPr>
        <p:cxnSp>
          <p:nvCxnSpPr>
            <p:cNvPr id="11160" name="Google Shape;11160;p156"/>
            <p:cNvCxnSpPr/>
            <p:nvPr/>
          </p:nvCxnSpPr>
          <p:spPr>
            <a:xfrm>
              <a:off x="853550" y="4705600"/>
              <a:ext cx="200400" cy="0"/>
            </a:xfrm>
            <a:prstGeom prst="straightConnector1">
              <a:avLst/>
            </a:prstGeom>
            <a:noFill/>
            <a:ln w="19050" cap="flat" cmpd="sng">
              <a:solidFill>
                <a:schemeClr val="dk2"/>
              </a:solidFill>
              <a:prstDash val="solid"/>
              <a:round/>
              <a:headEnd type="none" w="med" len="med"/>
              <a:tailEnd type="none" w="med" len="med"/>
            </a:ln>
          </p:spPr>
        </p:cxnSp>
        <p:cxnSp>
          <p:nvCxnSpPr>
            <p:cNvPr id="11161" name="Google Shape;11161;p156"/>
            <p:cNvCxnSpPr/>
            <p:nvPr/>
          </p:nvCxnSpPr>
          <p:spPr>
            <a:xfrm rot="10800000" flipH="1">
              <a:off x="1053950" y="4575400"/>
              <a:ext cx="114900" cy="130200"/>
            </a:xfrm>
            <a:prstGeom prst="straightConnector1">
              <a:avLst/>
            </a:prstGeom>
            <a:noFill/>
            <a:ln w="19050" cap="flat" cmpd="sng">
              <a:solidFill>
                <a:schemeClr val="dk2"/>
              </a:solidFill>
              <a:prstDash val="solid"/>
              <a:round/>
              <a:headEnd type="none" w="med" len="med"/>
              <a:tailEnd type="none" w="med" len="med"/>
            </a:ln>
          </p:spPr>
        </p:cxnSp>
        <p:cxnSp>
          <p:nvCxnSpPr>
            <p:cNvPr id="11162" name="Google Shape;11162;p156"/>
            <p:cNvCxnSpPr/>
            <p:nvPr/>
          </p:nvCxnSpPr>
          <p:spPr>
            <a:xfrm rot="-5400000" flipH="1">
              <a:off x="1053950" y="4441750"/>
              <a:ext cx="114900" cy="130200"/>
            </a:xfrm>
            <a:prstGeom prst="straightConnector1">
              <a:avLst/>
            </a:prstGeom>
            <a:noFill/>
            <a:ln w="19050" cap="flat" cmpd="sng">
              <a:solidFill>
                <a:schemeClr val="dk2"/>
              </a:solidFill>
              <a:prstDash val="solid"/>
              <a:round/>
              <a:headEnd type="none" w="med" len="med"/>
              <a:tailEnd type="none" w="med" len="med"/>
            </a:ln>
          </p:spPr>
        </p:cxnSp>
        <p:cxnSp>
          <p:nvCxnSpPr>
            <p:cNvPr id="11163" name="Google Shape;11163;p156"/>
            <p:cNvCxnSpPr/>
            <p:nvPr/>
          </p:nvCxnSpPr>
          <p:spPr>
            <a:xfrm rot="5400000">
              <a:off x="1053950" y="4319200"/>
              <a:ext cx="114900" cy="130200"/>
            </a:xfrm>
            <a:prstGeom prst="straightConnector1">
              <a:avLst/>
            </a:prstGeom>
            <a:noFill/>
            <a:ln w="19050" cap="flat" cmpd="sng">
              <a:solidFill>
                <a:schemeClr val="dk2"/>
              </a:solidFill>
              <a:prstDash val="solid"/>
              <a:round/>
              <a:headEnd type="none" w="med" len="med"/>
              <a:tailEnd type="none" w="med" len="med"/>
            </a:ln>
          </p:spPr>
        </p:cxnSp>
        <p:cxnSp>
          <p:nvCxnSpPr>
            <p:cNvPr id="11164" name="Google Shape;11164;p156"/>
            <p:cNvCxnSpPr/>
            <p:nvPr/>
          </p:nvCxnSpPr>
          <p:spPr>
            <a:xfrm rot="3299010">
              <a:off x="1123446" y="4211860"/>
              <a:ext cx="115020" cy="130086"/>
            </a:xfrm>
            <a:prstGeom prst="straightConnector1">
              <a:avLst/>
            </a:prstGeom>
            <a:noFill/>
            <a:ln w="19050" cap="flat" cmpd="sng">
              <a:solidFill>
                <a:schemeClr val="dk2"/>
              </a:solidFill>
              <a:prstDash val="solid"/>
              <a:round/>
              <a:headEnd type="none" w="med" len="med"/>
              <a:tailEnd type="none" w="med" len="med"/>
            </a:ln>
          </p:spPr>
        </p:cxnSp>
        <p:cxnSp>
          <p:nvCxnSpPr>
            <p:cNvPr id="11165" name="Google Shape;11165;p156"/>
            <p:cNvCxnSpPr/>
            <p:nvPr/>
          </p:nvCxnSpPr>
          <p:spPr>
            <a:xfrm rot="9901224">
              <a:off x="1202337" y="4184084"/>
              <a:ext cx="114905" cy="130113"/>
            </a:xfrm>
            <a:prstGeom prst="straightConnector1">
              <a:avLst/>
            </a:prstGeom>
            <a:noFill/>
            <a:ln w="19050" cap="flat" cmpd="sng">
              <a:solidFill>
                <a:schemeClr val="dk2"/>
              </a:solidFill>
              <a:prstDash val="solid"/>
              <a:round/>
              <a:headEnd type="none" w="med" len="med"/>
              <a:tailEnd type="none" w="med" len="med"/>
            </a:ln>
          </p:spPr>
        </p:cxnSp>
        <p:cxnSp>
          <p:nvCxnSpPr>
            <p:cNvPr id="11166" name="Google Shape;11166;p156"/>
            <p:cNvCxnSpPr/>
            <p:nvPr/>
          </p:nvCxnSpPr>
          <p:spPr>
            <a:xfrm rot="8699010" flipH="1">
              <a:off x="1271847" y="4156200"/>
              <a:ext cx="115020" cy="130086"/>
            </a:xfrm>
            <a:prstGeom prst="straightConnector1">
              <a:avLst/>
            </a:prstGeom>
            <a:noFill/>
            <a:ln w="19050" cap="flat" cmpd="sng">
              <a:solidFill>
                <a:schemeClr val="dk2"/>
              </a:solidFill>
              <a:prstDash val="solid"/>
              <a:round/>
              <a:headEnd type="none" w="med" len="med"/>
              <a:tailEnd type="none" w="med" len="med"/>
            </a:ln>
          </p:spPr>
        </p:cxnSp>
        <p:cxnSp>
          <p:nvCxnSpPr>
            <p:cNvPr id="11167" name="Google Shape;11167;p156"/>
            <p:cNvCxnSpPr/>
            <p:nvPr/>
          </p:nvCxnSpPr>
          <p:spPr>
            <a:xfrm rot="-7500990" flipH="1">
              <a:off x="1371847" y="4075250"/>
              <a:ext cx="115020" cy="130086"/>
            </a:xfrm>
            <a:prstGeom prst="straightConnector1">
              <a:avLst/>
            </a:prstGeom>
            <a:noFill/>
            <a:ln w="19050" cap="flat" cmpd="sng">
              <a:solidFill>
                <a:schemeClr val="dk2"/>
              </a:solidFill>
              <a:prstDash val="solid"/>
              <a:round/>
              <a:headEnd type="none" w="med" len="med"/>
              <a:tailEnd type="none" w="med" len="med"/>
            </a:ln>
          </p:spPr>
        </p:cxnSp>
        <p:cxnSp>
          <p:nvCxnSpPr>
            <p:cNvPr id="11168" name="Google Shape;11168;p156"/>
            <p:cNvCxnSpPr/>
            <p:nvPr/>
          </p:nvCxnSpPr>
          <p:spPr>
            <a:xfrm rot="7384066" flipH="1">
              <a:off x="1419428" y="4022732"/>
              <a:ext cx="114913" cy="130055"/>
            </a:xfrm>
            <a:prstGeom prst="straightConnector1">
              <a:avLst/>
            </a:prstGeom>
            <a:noFill/>
            <a:ln w="19050" cap="flat" cmpd="sng">
              <a:solidFill>
                <a:schemeClr val="dk2"/>
              </a:solidFill>
              <a:prstDash val="solid"/>
              <a:round/>
              <a:headEnd type="none" w="med" len="med"/>
              <a:tailEnd type="none" w="med" len="med"/>
            </a:ln>
          </p:spPr>
        </p:cxnSp>
        <p:cxnSp>
          <p:nvCxnSpPr>
            <p:cNvPr id="11169" name="Google Shape;11169;p156"/>
            <p:cNvCxnSpPr/>
            <p:nvPr/>
          </p:nvCxnSpPr>
          <p:spPr>
            <a:xfrm rot="-7384066">
              <a:off x="1419428" y="3907132"/>
              <a:ext cx="114913" cy="130055"/>
            </a:xfrm>
            <a:prstGeom prst="straightConnector1">
              <a:avLst/>
            </a:prstGeom>
            <a:noFill/>
            <a:ln w="19050" cap="flat" cmpd="sng">
              <a:solidFill>
                <a:schemeClr val="dk2"/>
              </a:solidFill>
              <a:prstDash val="solid"/>
              <a:round/>
              <a:headEnd type="none" w="med" len="med"/>
              <a:tailEnd type="none" w="med" len="med"/>
            </a:ln>
          </p:spPr>
        </p:cxnSp>
        <p:cxnSp>
          <p:nvCxnSpPr>
            <p:cNvPr id="11170" name="Google Shape;11170;p156"/>
            <p:cNvCxnSpPr/>
            <p:nvPr/>
          </p:nvCxnSpPr>
          <p:spPr>
            <a:xfrm rot="-1984066">
              <a:off x="1541853" y="3859207"/>
              <a:ext cx="114913" cy="130055"/>
            </a:xfrm>
            <a:prstGeom prst="straightConnector1">
              <a:avLst/>
            </a:prstGeom>
            <a:noFill/>
            <a:ln w="19050" cap="flat" cmpd="sng">
              <a:solidFill>
                <a:schemeClr val="dk2"/>
              </a:solidFill>
              <a:prstDash val="solid"/>
              <a:round/>
              <a:headEnd type="none" w="med" len="med"/>
              <a:tailEnd type="none" w="med" len="med"/>
            </a:ln>
          </p:spPr>
        </p:cxnSp>
      </p:grpSp>
      <p:sp>
        <p:nvSpPr>
          <p:cNvPr id="11171" name="Google Shape;11171;p156"/>
          <p:cNvSpPr/>
          <p:nvPr/>
        </p:nvSpPr>
        <p:spPr>
          <a:xfrm>
            <a:off x="1881200" y="2990850"/>
            <a:ext cx="285750" cy="809625"/>
          </a:xfrm>
          <a:custGeom>
            <a:avLst/>
            <a:gdLst/>
            <a:ahLst/>
            <a:cxnLst/>
            <a:rect l="l" t="t" r="r" b="b"/>
            <a:pathLst>
              <a:path w="11430" h="32385" extrusionOk="0">
                <a:moveTo>
                  <a:pt x="11430" y="0"/>
                </a:moveTo>
                <a:cubicBezTo>
                  <a:pt x="9843" y="2254"/>
                  <a:pt x="3810" y="8129"/>
                  <a:pt x="1905" y="13526"/>
                </a:cubicBezTo>
                <a:cubicBezTo>
                  <a:pt x="0" y="18924"/>
                  <a:pt x="318" y="29242"/>
                  <a:pt x="0" y="32385"/>
                </a:cubicBezTo>
              </a:path>
            </a:pathLst>
          </a:custGeom>
          <a:noFill/>
          <a:ln w="19050" cap="flat" cmpd="sng">
            <a:solidFill>
              <a:srgbClr val="FF00FF"/>
            </a:solidFill>
            <a:prstDash val="solid"/>
            <a:round/>
            <a:headEnd type="none" w="med" len="med"/>
            <a:tailEnd type="none" w="med" len="med"/>
          </a:ln>
        </p:spPr>
      </p:sp>
      <p:sp>
        <p:nvSpPr>
          <p:cNvPr id="11172" name="Google Shape;11172;p156"/>
          <p:cNvSpPr txBox="1"/>
          <p:nvPr/>
        </p:nvSpPr>
        <p:spPr>
          <a:xfrm>
            <a:off x="1266825" y="4667250"/>
            <a:ext cx="492300" cy="171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SGD</a:t>
            </a:r>
            <a:endParaRPr sz="1100">
              <a:latin typeface="Consolas"/>
              <a:ea typeface="Consolas"/>
              <a:cs typeface="Consolas"/>
              <a:sym typeface="Consolas"/>
            </a:endParaRPr>
          </a:p>
        </p:txBody>
      </p:sp>
      <p:sp>
        <p:nvSpPr>
          <p:cNvPr id="11173" name="Google Shape;11173;p156"/>
          <p:cNvSpPr txBox="1"/>
          <p:nvPr/>
        </p:nvSpPr>
        <p:spPr>
          <a:xfrm>
            <a:off x="2085750" y="2933225"/>
            <a:ext cx="492300" cy="171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solidFill>
                  <a:srgbClr val="FF00FF"/>
                </a:solidFill>
                <a:latin typeface="Consolas"/>
                <a:ea typeface="Consolas"/>
                <a:cs typeface="Consolas"/>
                <a:sym typeface="Consolas"/>
              </a:rPr>
              <a:t>BGD</a:t>
            </a:r>
            <a:endParaRPr sz="1100">
              <a:solidFill>
                <a:srgbClr val="FF00FF"/>
              </a:solidFill>
              <a:latin typeface="Consolas"/>
              <a:ea typeface="Consolas"/>
              <a:cs typeface="Consolas"/>
              <a:sym typeface="Consolas"/>
            </a:endParaRPr>
          </a:p>
        </p:txBody>
      </p:sp>
      <p:cxnSp>
        <p:nvCxnSpPr>
          <p:cNvPr id="11174" name="Google Shape;11174;p156"/>
          <p:cNvCxnSpPr/>
          <p:nvPr/>
        </p:nvCxnSpPr>
        <p:spPr>
          <a:xfrm rot="10800000" flipH="1">
            <a:off x="3845993" y="2714160"/>
            <a:ext cx="12900" cy="2182500"/>
          </a:xfrm>
          <a:prstGeom prst="straightConnector1">
            <a:avLst/>
          </a:prstGeom>
          <a:noFill/>
          <a:ln w="9525" cap="flat" cmpd="sng">
            <a:solidFill>
              <a:schemeClr val="dk2"/>
            </a:solidFill>
            <a:prstDash val="solid"/>
            <a:round/>
            <a:headEnd type="none" w="med" len="med"/>
            <a:tailEnd type="stealth" w="med" len="med"/>
          </a:ln>
        </p:spPr>
      </p:cxnSp>
      <p:sp>
        <p:nvSpPr>
          <p:cNvPr id="11175" name="Google Shape;11175;p156"/>
          <p:cNvSpPr/>
          <p:nvPr/>
        </p:nvSpPr>
        <p:spPr>
          <a:xfrm rot="-789993">
            <a:off x="3871890" y="3313413"/>
            <a:ext cx="2435217" cy="1221600"/>
          </a:xfrm>
          <a:prstGeom prst="ellipse">
            <a:avLst/>
          </a:prstGeom>
          <a:noFill/>
          <a:ln w="9525" cap="flat" cmpd="sng">
            <a:solidFill>
              <a:srgbClr val="0000FF"/>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6" name="Google Shape;11176;p156"/>
          <p:cNvSpPr txBox="1"/>
          <p:nvPr/>
        </p:nvSpPr>
        <p:spPr>
          <a:xfrm>
            <a:off x="5883900" y="4743600"/>
            <a:ext cx="4089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latin typeface="Consolas"/>
                <a:ea typeface="Consolas"/>
                <a:cs typeface="Consolas"/>
                <a:sym typeface="Consolas"/>
              </a:rPr>
              <a:t>w1</a:t>
            </a:r>
            <a:endParaRPr sz="1100">
              <a:latin typeface="Consolas"/>
              <a:ea typeface="Consolas"/>
              <a:cs typeface="Consolas"/>
              <a:sym typeface="Consolas"/>
            </a:endParaRPr>
          </a:p>
        </p:txBody>
      </p:sp>
      <p:sp>
        <p:nvSpPr>
          <p:cNvPr id="11177" name="Google Shape;11177;p156"/>
          <p:cNvSpPr txBox="1"/>
          <p:nvPr/>
        </p:nvSpPr>
        <p:spPr>
          <a:xfrm>
            <a:off x="3531575" y="2714100"/>
            <a:ext cx="3708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latin typeface="Consolas"/>
                <a:ea typeface="Consolas"/>
                <a:cs typeface="Consolas"/>
                <a:sym typeface="Consolas"/>
              </a:rPr>
              <a:t>w2</a:t>
            </a:r>
            <a:endParaRPr sz="1100">
              <a:latin typeface="Consolas"/>
              <a:ea typeface="Consolas"/>
              <a:cs typeface="Consolas"/>
              <a:sym typeface="Consolas"/>
            </a:endParaRPr>
          </a:p>
        </p:txBody>
      </p:sp>
      <p:sp>
        <p:nvSpPr>
          <p:cNvPr id="11178" name="Google Shape;11178;p156"/>
          <p:cNvSpPr/>
          <p:nvPr/>
        </p:nvSpPr>
        <p:spPr>
          <a:xfrm rot="-789437">
            <a:off x="4273682" y="3512763"/>
            <a:ext cx="1631632" cy="822900"/>
          </a:xfrm>
          <a:prstGeom prst="ellipse">
            <a:avLst/>
          </a:prstGeom>
          <a:noFill/>
          <a:ln w="9525" cap="flat" cmpd="sng">
            <a:solidFill>
              <a:srgbClr val="FF0000"/>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9" name="Google Shape;11179;p156"/>
          <p:cNvSpPr/>
          <p:nvPr/>
        </p:nvSpPr>
        <p:spPr>
          <a:xfrm rot="-789496">
            <a:off x="4640767" y="3698613"/>
            <a:ext cx="897463" cy="451200"/>
          </a:xfrm>
          <a:prstGeom prst="ellipse">
            <a:avLst/>
          </a:prstGeom>
          <a:noFill/>
          <a:ln w="9525" cap="flat" cmpd="sng">
            <a:solidFill>
              <a:srgbClr val="6AA84F"/>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180" name="Google Shape;11180;p156"/>
          <p:cNvCxnSpPr/>
          <p:nvPr/>
        </p:nvCxnSpPr>
        <p:spPr>
          <a:xfrm rot="10800000" flipH="1">
            <a:off x="3853550" y="4839250"/>
            <a:ext cx="2583000" cy="22200"/>
          </a:xfrm>
          <a:prstGeom prst="straightConnector1">
            <a:avLst/>
          </a:prstGeom>
          <a:noFill/>
          <a:ln w="9525" cap="flat" cmpd="sng">
            <a:solidFill>
              <a:schemeClr val="dk2"/>
            </a:solidFill>
            <a:prstDash val="solid"/>
            <a:round/>
            <a:headEnd type="none" w="med" len="med"/>
            <a:tailEnd type="triangle" w="med" len="med"/>
          </a:ln>
        </p:spPr>
      </p:cxnSp>
      <p:grpSp>
        <p:nvGrpSpPr>
          <p:cNvPr id="11181" name="Google Shape;11181;p156"/>
          <p:cNvGrpSpPr/>
          <p:nvPr/>
        </p:nvGrpSpPr>
        <p:grpSpPr>
          <a:xfrm rot="6975666">
            <a:off x="4489084" y="3247977"/>
            <a:ext cx="750796" cy="767793"/>
            <a:chOff x="997923" y="3838435"/>
            <a:chExt cx="685087" cy="833107"/>
          </a:xfrm>
        </p:grpSpPr>
        <p:cxnSp>
          <p:nvCxnSpPr>
            <p:cNvPr id="11182" name="Google Shape;11182;p156"/>
            <p:cNvCxnSpPr/>
            <p:nvPr/>
          </p:nvCxnSpPr>
          <p:spPr>
            <a:xfrm rot="-6798293" flipH="1">
              <a:off x="1072807" y="4519380"/>
              <a:ext cx="21232" cy="188825"/>
            </a:xfrm>
            <a:prstGeom prst="straightConnector1">
              <a:avLst/>
            </a:prstGeom>
            <a:noFill/>
            <a:ln w="19050" cap="flat" cmpd="sng">
              <a:solidFill>
                <a:schemeClr val="dk2"/>
              </a:solidFill>
              <a:prstDash val="solid"/>
              <a:round/>
              <a:headEnd type="none" w="med" len="med"/>
              <a:tailEnd type="none" w="med" len="med"/>
            </a:ln>
          </p:spPr>
        </p:cxnSp>
        <p:cxnSp>
          <p:nvCxnSpPr>
            <p:cNvPr id="11183" name="Google Shape;11183;p156"/>
            <p:cNvCxnSpPr/>
            <p:nvPr/>
          </p:nvCxnSpPr>
          <p:spPr>
            <a:xfrm rot="-5400000" flipH="1">
              <a:off x="1053950" y="4441750"/>
              <a:ext cx="114900" cy="130200"/>
            </a:xfrm>
            <a:prstGeom prst="straightConnector1">
              <a:avLst/>
            </a:prstGeom>
            <a:noFill/>
            <a:ln w="19050" cap="flat" cmpd="sng">
              <a:solidFill>
                <a:schemeClr val="dk2"/>
              </a:solidFill>
              <a:prstDash val="solid"/>
              <a:round/>
              <a:headEnd type="none" w="med" len="med"/>
              <a:tailEnd type="none" w="med" len="med"/>
            </a:ln>
          </p:spPr>
        </p:cxnSp>
        <p:cxnSp>
          <p:nvCxnSpPr>
            <p:cNvPr id="11184" name="Google Shape;11184;p156"/>
            <p:cNvCxnSpPr/>
            <p:nvPr/>
          </p:nvCxnSpPr>
          <p:spPr>
            <a:xfrm rot="5400000">
              <a:off x="1053950" y="4319200"/>
              <a:ext cx="114900" cy="130200"/>
            </a:xfrm>
            <a:prstGeom prst="straightConnector1">
              <a:avLst/>
            </a:prstGeom>
            <a:noFill/>
            <a:ln w="19050" cap="flat" cmpd="sng">
              <a:solidFill>
                <a:schemeClr val="dk2"/>
              </a:solidFill>
              <a:prstDash val="solid"/>
              <a:round/>
              <a:headEnd type="none" w="med" len="med"/>
              <a:tailEnd type="none" w="med" len="med"/>
            </a:ln>
          </p:spPr>
        </p:cxnSp>
        <p:cxnSp>
          <p:nvCxnSpPr>
            <p:cNvPr id="11185" name="Google Shape;11185;p156"/>
            <p:cNvCxnSpPr/>
            <p:nvPr/>
          </p:nvCxnSpPr>
          <p:spPr>
            <a:xfrm rot="3299010">
              <a:off x="1123446" y="4211860"/>
              <a:ext cx="115020" cy="130086"/>
            </a:xfrm>
            <a:prstGeom prst="straightConnector1">
              <a:avLst/>
            </a:prstGeom>
            <a:noFill/>
            <a:ln w="19050" cap="flat" cmpd="sng">
              <a:solidFill>
                <a:schemeClr val="dk2"/>
              </a:solidFill>
              <a:prstDash val="solid"/>
              <a:round/>
              <a:headEnd type="none" w="med" len="med"/>
              <a:tailEnd type="none" w="med" len="med"/>
            </a:ln>
          </p:spPr>
        </p:cxnSp>
        <p:cxnSp>
          <p:nvCxnSpPr>
            <p:cNvPr id="11186" name="Google Shape;11186;p156"/>
            <p:cNvCxnSpPr/>
            <p:nvPr/>
          </p:nvCxnSpPr>
          <p:spPr>
            <a:xfrm rot="9901224">
              <a:off x="1202337" y="4184084"/>
              <a:ext cx="114905" cy="130113"/>
            </a:xfrm>
            <a:prstGeom prst="straightConnector1">
              <a:avLst/>
            </a:prstGeom>
            <a:noFill/>
            <a:ln w="19050" cap="flat" cmpd="sng">
              <a:solidFill>
                <a:schemeClr val="dk2"/>
              </a:solidFill>
              <a:prstDash val="solid"/>
              <a:round/>
              <a:headEnd type="none" w="med" len="med"/>
              <a:tailEnd type="none" w="med" len="med"/>
            </a:ln>
          </p:spPr>
        </p:cxnSp>
        <p:cxnSp>
          <p:nvCxnSpPr>
            <p:cNvPr id="11187" name="Google Shape;11187;p156"/>
            <p:cNvCxnSpPr/>
            <p:nvPr/>
          </p:nvCxnSpPr>
          <p:spPr>
            <a:xfrm rot="8699010" flipH="1">
              <a:off x="1271847" y="4156200"/>
              <a:ext cx="115020" cy="130086"/>
            </a:xfrm>
            <a:prstGeom prst="straightConnector1">
              <a:avLst/>
            </a:prstGeom>
            <a:noFill/>
            <a:ln w="19050" cap="flat" cmpd="sng">
              <a:solidFill>
                <a:schemeClr val="dk2"/>
              </a:solidFill>
              <a:prstDash val="solid"/>
              <a:round/>
              <a:headEnd type="none" w="med" len="med"/>
              <a:tailEnd type="none" w="med" len="med"/>
            </a:ln>
          </p:spPr>
        </p:cxnSp>
        <p:cxnSp>
          <p:nvCxnSpPr>
            <p:cNvPr id="11188" name="Google Shape;11188;p156"/>
            <p:cNvCxnSpPr/>
            <p:nvPr/>
          </p:nvCxnSpPr>
          <p:spPr>
            <a:xfrm rot="-7500990" flipH="1">
              <a:off x="1371847" y="4075250"/>
              <a:ext cx="115020" cy="130086"/>
            </a:xfrm>
            <a:prstGeom prst="straightConnector1">
              <a:avLst/>
            </a:prstGeom>
            <a:noFill/>
            <a:ln w="19050" cap="flat" cmpd="sng">
              <a:solidFill>
                <a:schemeClr val="dk2"/>
              </a:solidFill>
              <a:prstDash val="solid"/>
              <a:round/>
              <a:headEnd type="none" w="med" len="med"/>
              <a:tailEnd type="none" w="med" len="med"/>
            </a:ln>
          </p:spPr>
        </p:cxnSp>
        <p:cxnSp>
          <p:nvCxnSpPr>
            <p:cNvPr id="11189" name="Google Shape;11189;p156"/>
            <p:cNvCxnSpPr/>
            <p:nvPr/>
          </p:nvCxnSpPr>
          <p:spPr>
            <a:xfrm rot="7384066" flipH="1">
              <a:off x="1419428" y="4022732"/>
              <a:ext cx="114913" cy="130055"/>
            </a:xfrm>
            <a:prstGeom prst="straightConnector1">
              <a:avLst/>
            </a:prstGeom>
            <a:noFill/>
            <a:ln w="19050" cap="flat" cmpd="sng">
              <a:solidFill>
                <a:schemeClr val="dk2"/>
              </a:solidFill>
              <a:prstDash val="solid"/>
              <a:round/>
              <a:headEnd type="none" w="med" len="med"/>
              <a:tailEnd type="none" w="med" len="med"/>
            </a:ln>
          </p:spPr>
        </p:cxnSp>
        <p:cxnSp>
          <p:nvCxnSpPr>
            <p:cNvPr id="11190" name="Google Shape;11190;p156"/>
            <p:cNvCxnSpPr/>
            <p:nvPr/>
          </p:nvCxnSpPr>
          <p:spPr>
            <a:xfrm rot="-7384066">
              <a:off x="1419428" y="3907132"/>
              <a:ext cx="114913" cy="130055"/>
            </a:xfrm>
            <a:prstGeom prst="straightConnector1">
              <a:avLst/>
            </a:prstGeom>
            <a:noFill/>
            <a:ln w="19050" cap="flat" cmpd="sng">
              <a:solidFill>
                <a:schemeClr val="dk2"/>
              </a:solidFill>
              <a:prstDash val="solid"/>
              <a:round/>
              <a:headEnd type="none" w="med" len="med"/>
              <a:tailEnd type="none" w="med" len="med"/>
            </a:ln>
          </p:spPr>
        </p:cxnSp>
        <p:cxnSp>
          <p:nvCxnSpPr>
            <p:cNvPr id="11191" name="Google Shape;11191;p156"/>
            <p:cNvCxnSpPr/>
            <p:nvPr/>
          </p:nvCxnSpPr>
          <p:spPr>
            <a:xfrm rot="-1984066">
              <a:off x="1541853" y="3859207"/>
              <a:ext cx="114913" cy="130055"/>
            </a:xfrm>
            <a:prstGeom prst="straightConnector1">
              <a:avLst/>
            </a:prstGeom>
            <a:noFill/>
            <a:ln w="19050" cap="flat" cmpd="sng">
              <a:solidFill>
                <a:schemeClr val="dk2"/>
              </a:solidFill>
              <a:prstDash val="solid"/>
              <a:round/>
              <a:headEnd type="none" w="med" len="med"/>
              <a:tailEnd type="none" w="med" len="med"/>
            </a:ln>
          </p:spPr>
        </p:cxnSp>
      </p:grpSp>
      <p:sp>
        <p:nvSpPr>
          <p:cNvPr id="11192" name="Google Shape;11192;p156"/>
          <p:cNvSpPr txBox="1"/>
          <p:nvPr/>
        </p:nvSpPr>
        <p:spPr>
          <a:xfrm>
            <a:off x="5126850" y="3036075"/>
            <a:ext cx="492300" cy="171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SGD</a:t>
            </a:r>
            <a:endParaRPr sz="1100">
              <a:latin typeface="Consolas"/>
              <a:ea typeface="Consolas"/>
              <a:cs typeface="Consolas"/>
              <a:sym typeface="Consolas"/>
            </a:endParaRPr>
          </a:p>
        </p:txBody>
      </p:sp>
      <p:sp>
        <p:nvSpPr>
          <p:cNvPr id="11193" name="Google Shape;11193;p156"/>
          <p:cNvSpPr txBox="1"/>
          <p:nvPr/>
        </p:nvSpPr>
        <p:spPr>
          <a:xfrm>
            <a:off x="6275100" y="1558525"/>
            <a:ext cx="2307900" cy="4779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
                <a:latin typeface="Consolas"/>
                <a:ea typeface="Consolas"/>
                <a:cs typeface="Consolas"/>
                <a:sym typeface="Consolas"/>
              </a:rPr>
              <a:t>Batch vs. Mini-batch </a:t>
            </a:r>
            <a:br>
              <a:rPr lang="en">
                <a:latin typeface="Consolas"/>
                <a:ea typeface="Consolas"/>
                <a:cs typeface="Consolas"/>
                <a:sym typeface="Consolas"/>
              </a:rPr>
            </a:br>
            <a:r>
              <a:rPr lang="en">
                <a:latin typeface="Consolas"/>
                <a:ea typeface="Consolas"/>
                <a:cs typeface="Consolas"/>
                <a:sym typeface="Consolas"/>
              </a:rPr>
              <a:t>Gradient Descent</a:t>
            </a:r>
            <a:endParaRPr>
              <a:latin typeface="Consolas"/>
              <a:ea typeface="Consolas"/>
              <a:cs typeface="Consolas"/>
              <a:sym typeface="Consolas"/>
            </a:endParaRPr>
          </a:p>
        </p:txBody>
      </p:sp>
      <p:sp>
        <p:nvSpPr>
          <p:cNvPr id="11194" name="Google Shape;11194;p156"/>
          <p:cNvSpPr txBox="1"/>
          <p:nvPr/>
        </p:nvSpPr>
        <p:spPr>
          <a:xfrm>
            <a:off x="6518400" y="3566450"/>
            <a:ext cx="2307900" cy="6855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
                <a:latin typeface="Consolas"/>
                <a:ea typeface="Consolas"/>
                <a:cs typeface="Consolas"/>
                <a:sym typeface="Consolas"/>
              </a:rPr>
              <a:t>Batch </a:t>
            </a:r>
            <a:br>
              <a:rPr lang="en">
                <a:latin typeface="Consolas"/>
                <a:ea typeface="Consolas"/>
                <a:cs typeface="Consolas"/>
                <a:sym typeface="Consolas"/>
              </a:rPr>
            </a:br>
            <a:r>
              <a:rPr lang="en">
                <a:latin typeface="Consolas"/>
                <a:ea typeface="Consolas"/>
                <a:cs typeface="Consolas"/>
                <a:sym typeface="Consolas"/>
              </a:rPr>
              <a:t>Gradient Descent vs. SGD</a:t>
            </a:r>
            <a:endParaRPr>
              <a:latin typeface="Consolas"/>
              <a:ea typeface="Consolas"/>
              <a:cs typeface="Consolas"/>
              <a:sym typeface="Consolas"/>
            </a:endParaRPr>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Shape 11198"/>
        <p:cNvGrpSpPr/>
        <p:nvPr/>
      </p:nvGrpSpPr>
      <p:grpSpPr>
        <a:xfrm>
          <a:off x="0" y="0"/>
          <a:ext cx="0" cy="0"/>
          <a:chOff x="0" y="0"/>
          <a:chExt cx="0" cy="0"/>
        </a:xfrm>
      </p:grpSpPr>
      <p:grpSp>
        <p:nvGrpSpPr>
          <p:cNvPr id="11199" name="Google Shape;11199;p157"/>
          <p:cNvGrpSpPr/>
          <p:nvPr/>
        </p:nvGrpSpPr>
        <p:grpSpPr>
          <a:xfrm>
            <a:off x="521000" y="285753"/>
            <a:ext cx="6907150" cy="1733100"/>
            <a:chOff x="521000" y="285753"/>
            <a:chExt cx="6907150" cy="1733100"/>
          </a:xfrm>
        </p:grpSpPr>
        <p:grpSp>
          <p:nvGrpSpPr>
            <p:cNvPr id="11200" name="Google Shape;11200;p157"/>
            <p:cNvGrpSpPr/>
            <p:nvPr/>
          </p:nvGrpSpPr>
          <p:grpSpPr>
            <a:xfrm>
              <a:off x="521000" y="285753"/>
              <a:ext cx="6372277" cy="1733100"/>
              <a:chOff x="521000" y="285753"/>
              <a:chExt cx="6372277" cy="1733100"/>
            </a:xfrm>
          </p:grpSpPr>
          <p:sp>
            <p:nvSpPr>
              <p:cNvPr id="11201" name="Google Shape;11201;p157"/>
              <p:cNvSpPr/>
              <p:nvPr/>
            </p:nvSpPr>
            <p:spPr>
              <a:xfrm>
                <a:off x="1423252" y="2857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11202" name="Google Shape;11202;p157"/>
              <p:cNvSpPr/>
              <p:nvPr/>
            </p:nvSpPr>
            <p:spPr>
              <a:xfrm>
                <a:off x="1423252" y="91470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11203" name="Google Shape;11203;p157"/>
              <p:cNvSpPr/>
              <p:nvPr/>
            </p:nvSpPr>
            <p:spPr>
              <a:xfrm>
                <a:off x="1424602" y="15436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11204" name="Google Shape;11204;p157"/>
              <p:cNvSpPr/>
              <p:nvPr/>
            </p:nvSpPr>
            <p:spPr>
              <a:xfrm>
                <a:off x="2361571" y="2857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11205" name="Google Shape;11205;p157"/>
              <p:cNvSpPr/>
              <p:nvPr/>
            </p:nvSpPr>
            <p:spPr>
              <a:xfrm>
                <a:off x="2361571" y="91470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11206" name="Google Shape;11206;p157"/>
              <p:cNvSpPr/>
              <p:nvPr/>
            </p:nvSpPr>
            <p:spPr>
              <a:xfrm>
                <a:off x="2362921" y="15436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11207" name="Google Shape;11207;p157"/>
              <p:cNvSpPr/>
              <p:nvPr/>
            </p:nvSpPr>
            <p:spPr>
              <a:xfrm>
                <a:off x="4238208" y="2857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11208" name="Google Shape;11208;p157"/>
              <p:cNvSpPr/>
              <p:nvPr/>
            </p:nvSpPr>
            <p:spPr>
              <a:xfrm>
                <a:off x="4238208" y="91470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11209" name="Google Shape;11209;p157"/>
              <p:cNvSpPr/>
              <p:nvPr/>
            </p:nvSpPr>
            <p:spPr>
              <a:xfrm>
                <a:off x="4239558" y="15436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11210" name="Google Shape;11210;p157"/>
              <p:cNvSpPr/>
              <p:nvPr/>
            </p:nvSpPr>
            <p:spPr>
              <a:xfrm>
                <a:off x="5176527" y="2857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11211" name="Google Shape;11211;p157"/>
              <p:cNvSpPr/>
              <p:nvPr/>
            </p:nvSpPr>
            <p:spPr>
              <a:xfrm>
                <a:off x="5176527" y="91470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11212" name="Google Shape;11212;p157"/>
              <p:cNvSpPr/>
              <p:nvPr/>
            </p:nvSpPr>
            <p:spPr>
              <a:xfrm>
                <a:off x="5177877" y="15436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cxnSp>
            <p:nvCxnSpPr>
              <p:cNvPr id="11213" name="Google Shape;11213;p157"/>
              <p:cNvCxnSpPr>
                <a:stCxn id="11201" idx="6"/>
                <a:endCxn id="11204" idx="2"/>
              </p:cNvCxnSpPr>
              <p:nvPr/>
            </p:nvCxnSpPr>
            <p:spPr>
              <a:xfrm>
                <a:off x="1890652" y="52335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11214" name="Google Shape;11214;p157"/>
              <p:cNvCxnSpPr>
                <a:stCxn id="11201" idx="6"/>
                <a:endCxn id="11205" idx="2"/>
              </p:cNvCxnSpPr>
              <p:nvPr/>
            </p:nvCxnSpPr>
            <p:spPr>
              <a:xfrm>
                <a:off x="1890652" y="523353"/>
                <a:ext cx="471000" cy="629100"/>
              </a:xfrm>
              <a:prstGeom prst="straightConnector1">
                <a:avLst/>
              </a:prstGeom>
              <a:noFill/>
              <a:ln w="9525" cap="flat" cmpd="sng">
                <a:solidFill>
                  <a:schemeClr val="dk2"/>
                </a:solidFill>
                <a:prstDash val="solid"/>
                <a:round/>
                <a:headEnd type="none" w="med" len="med"/>
                <a:tailEnd type="triangle" w="med" len="med"/>
              </a:ln>
            </p:spPr>
          </p:cxnSp>
          <p:cxnSp>
            <p:nvCxnSpPr>
              <p:cNvPr id="11215" name="Google Shape;11215;p157"/>
              <p:cNvCxnSpPr>
                <a:endCxn id="11206" idx="2"/>
              </p:cNvCxnSpPr>
              <p:nvPr/>
            </p:nvCxnSpPr>
            <p:spPr>
              <a:xfrm>
                <a:off x="1890721" y="523353"/>
                <a:ext cx="472200" cy="1257900"/>
              </a:xfrm>
              <a:prstGeom prst="straightConnector1">
                <a:avLst/>
              </a:prstGeom>
              <a:noFill/>
              <a:ln w="9525" cap="flat" cmpd="sng">
                <a:solidFill>
                  <a:schemeClr val="dk2"/>
                </a:solidFill>
                <a:prstDash val="solid"/>
                <a:round/>
                <a:headEnd type="none" w="med" len="med"/>
                <a:tailEnd type="triangle" w="med" len="med"/>
              </a:ln>
            </p:spPr>
          </p:cxnSp>
          <p:cxnSp>
            <p:nvCxnSpPr>
              <p:cNvPr id="11216" name="Google Shape;11216;p157"/>
              <p:cNvCxnSpPr>
                <a:stCxn id="11202" idx="6"/>
                <a:endCxn id="11204" idx="2"/>
              </p:cNvCxnSpPr>
              <p:nvPr/>
            </p:nvCxnSpPr>
            <p:spPr>
              <a:xfrm rot="10800000" flipH="1">
                <a:off x="1890652" y="523503"/>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11217" name="Google Shape;11217;p157"/>
              <p:cNvCxnSpPr>
                <a:stCxn id="11202" idx="6"/>
                <a:endCxn id="11205" idx="2"/>
              </p:cNvCxnSpPr>
              <p:nvPr/>
            </p:nvCxnSpPr>
            <p:spPr>
              <a:xfrm>
                <a:off x="1890652" y="115230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11218" name="Google Shape;11218;p157"/>
              <p:cNvCxnSpPr>
                <a:stCxn id="11202" idx="6"/>
                <a:endCxn id="11206" idx="2"/>
              </p:cNvCxnSpPr>
              <p:nvPr/>
            </p:nvCxnSpPr>
            <p:spPr>
              <a:xfrm>
                <a:off x="1890652" y="1152303"/>
                <a:ext cx="472200" cy="629100"/>
              </a:xfrm>
              <a:prstGeom prst="straightConnector1">
                <a:avLst/>
              </a:prstGeom>
              <a:noFill/>
              <a:ln w="9525" cap="flat" cmpd="sng">
                <a:solidFill>
                  <a:schemeClr val="dk2"/>
                </a:solidFill>
                <a:prstDash val="solid"/>
                <a:round/>
                <a:headEnd type="none" w="med" len="med"/>
                <a:tailEnd type="triangle" w="med" len="med"/>
              </a:ln>
            </p:spPr>
          </p:cxnSp>
          <p:cxnSp>
            <p:nvCxnSpPr>
              <p:cNvPr id="11219" name="Google Shape;11219;p157"/>
              <p:cNvCxnSpPr>
                <a:stCxn id="11203" idx="6"/>
                <a:endCxn id="11204" idx="2"/>
              </p:cNvCxnSpPr>
              <p:nvPr/>
            </p:nvCxnSpPr>
            <p:spPr>
              <a:xfrm rot="10800000" flipH="1">
                <a:off x="1892002" y="523353"/>
                <a:ext cx="469500" cy="1257900"/>
              </a:xfrm>
              <a:prstGeom prst="straightConnector1">
                <a:avLst/>
              </a:prstGeom>
              <a:noFill/>
              <a:ln w="9525" cap="flat" cmpd="sng">
                <a:solidFill>
                  <a:schemeClr val="dk2"/>
                </a:solidFill>
                <a:prstDash val="solid"/>
                <a:round/>
                <a:headEnd type="none" w="med" len="med"/>
                <a:tailEnd type="triangle" w="med" len="med"/>
              </a:ln>
            </p:spPr>
          </p:cxnSp>
          <p:cxnSp>
            <p:nvCxnSpPr>
              <p:cNvPr id="11220" name="Google Shape;11220;p157"/>
              <p:cNvCxnSpPr>
                <a:stCxn id="11203" idx="6"/>
                <a:endCxn id="11205" idx="2"/>
              </p:cNvCxnSpPr>
              <p:nvPr/>
            </p:nvCxnSpPr>
            <p:spPr>
              <a:xfrm rot="10800000" flipH="1">
                <a:off x="1892002" y="1152153"/>
                <a:ext cx="469500" cy="629100"/>
              </a:xfrm>
              <a:prstGeom prst="straightConnector1">
                <a:avLst/>
              </a:prstGeom>
              <a:noFill/>
              <a:ln w="9525" cap="flat" cmpd="sng">
                <a:solidFill>
                  <a:schemeClr val="dk2"/>
                </a:solidFill>
                <a:prstDash val="solid"/>
                <a:round/>
                <a:headEnd type="none" w="med" len="med"/>
                <a:tailEnd type="triangle" w="med" len="med"/>
              </a:ln>
            </p:spPr>
          </p:cxnSp>
          <p:cxnSp>
            <p:nvCxnSpPr>
              <p:cNvPr id="11221" name="Google Shape;11221;p157"/>
              <p:cNvCxnSpPr>
                <a:stCxn id="11203" idx="6"/>
                <a:endCxn id="11206" idx="2"/>
              </p:cNvCxnSpPr>
              <p:nvPr/>
            </p:nvCxnSpPr>
            <p:spPr>
              <a:xfrm>
                <a:off x="1892002" y="178125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11222" name="Google Shape;11222;p157"/>
              <p:cNvCxnSpPr/>
              <p:nvPr/>
            </p:nvCxnSpPr>
            <p:spPr>
              <a:xfrm>
                <a:off x="2829602" y="523278"/>
                <a:ext cx="471000" cy="0"/>
              </a:xfrm>
              <a:prstGeom prst="straightConnector1">
                <a:avLst/>
              </a:prstGeom>
              <a:noFill/>
              <a:ln w="9525" cap="flat" cmpd="sng">
                <a:solidFill>
                  <a:schemeClr val="dk2"/>
                </a:solidFill>
                <a:prstDash val="lgDash"/>
                <a:round/>
                <a:headEnd type="none" w="med" len="med"/>
                <a:tailEnd type="none" w="med" len="med"/>
              </a:ln>
            </p:spPr>
          </p:cxnSp>
          <p:cxnSp>
            <p:nvCxnSpPr>
              <p:cNvPr id="11223" name="Google Shape;11223;p157"/>
              <p:cNvCxnSpPr/>
              <p:nvPr/>
            </p:nvCxnSpPr>
            <p:spPr>
              <a:xfrm>
                <a:off x="2829602" y="523278"/>
                <a:ext cx="471000" cy="628800"/>
              </a:xfrm>
              <a:prstGeom prst="straightConnector1">
                <a:avLst/>
              </a:prstGeom>
              <a:noFill/>
              <a:ln w="9525" cap="flat" cmpd="sng">
                <a:solidFill>
                  <a:schemeClr val="dk2"/>
                </a:solidFill>
                <a:prstDash val="lgDash"/>
                <a:round/>
                <a:headEnd type="none" w="med" len="med"/>
                <a:tailEnd type="none" w="med" len="med"/>
              </a:ln>
            </p:spPr>
          </p:cxnSp>
          <p:cxnSp>
            <p:nvCxnSpPr>
              <p:cNvPr id="11224" name="Google Shape;11224;p157"/>
              <p:cNvCxnSpPr/>
              <p:nvPr/>
            </p:nvCxnSpPr>
            <p:spPr>
              <a:xfrm>
                <a:off x="2829671" y="523278"/>
                <a:ext cx="472200" cy="1257900"/>
              </a:xfrm>
              <a:prstGeom prst="straightConnector1">
                <a:avLst/>
              </a:prstGeom>
              <a:noFill/>
              <a:ln w="9525" cap="flat" cmpd="sng">
                <a:solidFill>
                  <a:schemeClr val="dk2"/>
                </a:solidFill>
                <a:prstDash val="lgDash"/>
                <a:round/>
                <a:headEnd type="none" w="med" len="med"/>
                <a:tailEnd type="none" w="med" len="med"/>
              </a:ln>
            </p:spPr>
          </p:cxnSp>
          <p:cxnSp>
            <p:nvCxnSpPr>
              <p:cNvPr id="11225" name="Google Shape;11225;p157"/>
              <p:cNvCxnSpPr/>
              <p:nvPr/>
            </p:nvCxnSpPr>
            <p:spPr>
              <a:xfrm rot="10800000" flipH="1">
                <a:off x="2829602" y="523428"/>
                <a:ext cx="471000" cy="628800"/>
              </a:xfrm>
              <a:prstGeom prst="straightConnector1">
                <a:avLst/>
              </a:prstGeom>
              <a:noFill/>
              <a:ln w="9525" cap="flat" cmpd="sng">
                <a:solidFill>
                  <a:schemeClr val="dk2"/>
                </a:solidFill>
                <a:prstDash val="lgDash"/>
                <a:round/>
                <a:headEnd type="none" w="med" len="med"/>
                <a:tailEnd type="none" w="med" len="med"/>
              </a:ln>
            </p:spPr>
          </p:cxnSp>
          <p:cxnSp>
            <p:nvCxnSpPr>
              <p:cNvPr id="11226" name="Google Shape;11226;p157"/>
              <p:cNvCxnSpPr/>
              <p:nvPr/>
            </p:nvCxnSpPr>
            <p:spPr>
              <a:xfrm>
                <a:off x="2829602" y="1152228"/>
                <a:ext cx="471000" cy="0"/>
              </a:xfrm>
              <a:prstGeom prst="straightConnector1">
                <a:avLst/>
              </a:prstGeom>
              <a:noFill/>
              <a:ln w="9525" cap="flat" cmpd="sng">
                <a:solidFill>
                  <a:schemeClr val="dk2"/>
                </a:solidFill>
                <a:prstDash val="lgDash"/>
                <a:round/>
                <a:headEnd type="none" w="med" len="med"/>
                <a:tailEnd type="none" w="med" len="med"/>
              </a:ln>
            </p:spPr>
          </p:cxnSp>
          <p:cxnSp>
            <p:nvCxnSpPr>
              <p:cNvPr id="11227" name="Google Shape;11227;p157"/>
              <p:cNvCxnSpPr/>
              <p:nvPr/>
            </p:nvCxnSpPr>
            <p:spPr>
              <a:xfrm>
                <a:off x="2829602" y="1152228"/>
                <a:ext cx="472200" cy="629100"/>
              </a:xfrm>
              <a:prstGeom prst="straightConnector1">
                <a:avLst/>
              </a:prstGeom>
              <a:noFill/>
              <a:ln w="9525" cap="flat" cmpd="sng">
                <a:solidFill>
                  <a:schemeClr val="dk2"/>
                </a:solidFill>
                <a:prstDash val="lgDash"/>
                <a:round/>
                <a:headEnd type="none" w="med" len="med"/>
                <a:tailEnd type="none" w="med" len="med"/>
              </a:ln>
            </p:spPr>
          </p:cxnSp>
          <p:cxnSp>
            <p:nvCxnSpPr>
              <p:cNvPr id="11228" name="Google Shape;11228;p157"/>
              <p:cNvCxnSpPr/>
              <p:nvPr/>
            </p:nvCxnSpPr>
            <p:spPr>
              <a:xfrm rot="10800000" flipH="1">
                <a:off x="2830952" y="523278"/>
                <a:ext cx="469500" cy="1257900"/>
              </a:xfrm>
              <a:prstGeom prst="straightConnector1">
                <a:avLst/>
              </a:prstGeom>
              <a:noFill/>
              <a:ln w="9525" cap="flat" cmpd="sng">
                <a:solidFill>
                  <a:schemeClr val="dk2"/>
                </a:solidFill>
                <a:prstDash val="lgDash"/>
                <a:round/>
                <a:headEnd type="none" w="med" len="med"/>
                <a:tailEnd type="none" w="med" len="med"/>
              </a:ln>
            </p:spPr>
          </p:cxnSp>
          <p:cxnSp>
            <p:nvCxnSpPr>
              <p:cNvPr id="11229" name="Google Shape;11229;p157"/>
              <p:cNvCxnSpPr/>
              <p:nvPr/>
            </p:nvCxnSpPr>
            <p:spPr>
              <a:xfrm rot="10800000" flipH="1">
                <a:off x="2830952" y="1152078"/>
                <a:ext cx="469500" cy="629100"/>
              </a:xfrm>
              <a:prstGeom prst="straightConnector1">
                <a:avLst/>
              </a:prstGeom>
              <a:noFill/>
              <a:ln w="9525" cap="flat" cmpd="sng">
                <a:solidFill>
                  <a:schemeClr val="dk2"/>
                </a:solidFill>
                <a:prstDash val="lgDash"/>
                <a:round/>
                <a:headEnd type="none" w="med" len="med"/>
                <a:tailEnd type="none" w="med" len="med"/>
              </a:ln>
            </p:spPr>
          </p:cxnSp>
          <p:cxnSp>
            <p:nvCxnSpPr>
              <p:cNvPr id="11230" name="Google Shape;11230;p157"/>
              <p:cNvCxnSpPr/>
              <p:nvPr/>
            </p:nvCxnSpPr>
            <p:spPr>
              <a:xfrm>
                <a:off x="2830952" y="1781178"/>
                <a:ext cx="471000" cy="0"/>
              </a:xfrm>
              <a:prstGeom prst="straightConnector1">
                <a:avLst/>
              </a:prstGeom>
              <a:noFill/>
              <a:ln w="9525" cap="flat" cmpd="sng">
                <a:solidFill>
                  <a:schemeClr val="dk2"/>
                </a:solidFill>
                <a:prstDash val="lgDash"/>
                <a:round/>
                <a:headEnd type="none" w="med" len="med"/>
                <a:tailEnd type="none" w="med" len="med"/>
              </a:ln>
            </p:spPr>
          </p:cxnSp>
          <p:cxnSp>
            <p:nvCxnSpPr>
              <p:cNvPr id="11231" name="Google Shape;11231;p157"/>
              <p:cNvCxnSpPr/>
              <p:nvPr/>
            </p:nvCxnSpPr>
            <p:spPr>
              <a:xfrm>
                <a:off x="3767927" y="523278"/>
                <a:ext cx="471000" cy="0"/>
              </a:xfrm>
              <a:prstGeom prst="straightConnector1">
                <a:avLst/>
              </a:prstGeom>
              <a:noFill/>
              <a:ln w="9525" cap="flat" cmpd="sng">
                <a:solidFill>
                  <a:schemeClr val="dk2"/>
                </a:solidFill>
                <a:prstDash val="lgDash"/>
                <a:round/>
                <a:headEnd type="none" w="med" len="med"/>
                <a:tailEnd type="none" w="med" len="med"/>
              </a:ln>
            </p:spPr>
          </p:cxnSp>
          <p:cxnSp>
            <p:nvCxnSpPr>
              <p:cNvPr id="11232" name="Google Shape;11232;p157"/>
              <p:cNvCxnSpPr/>
              <p:nvPr/>
            </p:nvCxnSpPr>
            <p:spPr>
              <a:xfrm>
                <a:off x="3767927" y="523278"/>
                <a:ext cx="471000" cy="628800"/>
              </a:xfrm>
              <a:prstGeom prst="straightConnector1">
                <a:avLst/>
              </a:prstGeom>
              <a:noFill/>
              <a:ln w="9525" cap="flat" cmpd="sng">
                <a:solidFill>
                  <a:schemeClr val="dk2"/>
                </a:solidFill>
                <a:prstDash val="lgDash"/>
                <a:round/>
                <a:headEnd type="none" w="med" len="med"/>
                <a:tailEnd type="none" w="med" len="med"/>
              </a:ln>
            </p:spPr>
          </p:cxnSp>
          <p:cxnSp>
            <p:nvCxnSpPr>
              <p:cNvPr id="11233" name="Google Shape;11233;p157"/>
              <p:cNvCxnSpPr/>
              <p:nvPr/>
            </p:nvCxnSpPr>
            <p:spPr>
              <a:xfrm>
                <a:off x="3767996" y="523278"/>
                <a:ext cx="472200" cy="1257900"/>
              </a:xfrm>
              <a:prstGeom prst="straightConnector1">
                <a:avLst/>
              </a:prstGeom>
              <a:noFill/>
              <a:ln w="9525" cap="flat" cmpd="sng">
                <a:solidFill>
                  <a:schemeClr val="dk2"/>
                </a:solidFill>
                <a:prstDash val="lgDash"/>
                <a:round/>
                <a:headEnd type="none" w="med" len="med"/>
                <a:tailEnd type="none" w="med" len="med"/>
              </a:ln>
            </p:spPr>
          </p:cxnSp>
          <p:cxnSp>
            <p:nvCxnSpPr>
              <p:cNvPr id="11234" name="Google Shape;11234;p157"/>
              <p:cNvCxnSpPr/>
              <p:nvPr/>
            </p:nvCxnSpPr>
            <p:spPr>
              <a:xfrm rot="10800000" flipH="1">
                <a:off x="3767927" y="523428"/>
                <a:ext cx="471000" cy="628800"/>
              </a:xfrm>
              <a:prstGeom prst="straightConnector1">
                <a:avLst/>
              </a:prstGeom>
              <a:noFill/>
              <a:ln w="9525" cap="flat" cmpd="sng">
                <a:solidFill>
                  <a:schemeClr val="dk2"/>
                </a:solidFill>
                <a:prstDash val="lgDash"/>
                <a:round/>
                <a:headEnd type="none" w="med" len="med"/>
                <a:tailEnd type="none" w="med" len="med"/>
              </a:ln>
            </p:spPr>
          </p:cxnSp>
          <p:cxnSp>
            <p:nvCxnSpPr>
              <p:cNvPr id="11235" name="Google Shape;11235;p157"/>
              <p:cNvCxnSpPr/>
              <p:nvPr/>
            </p:nvCxnSpPr>
            <p:spPr>
              <a:xfrm>
                <a:off x="3767927" y="1152228"/>
                <a:ext cx="471000" cy="0"/>
              </a:xfrm>
              <a:prstGeom prst="straightConnector1">
                <a:avLst/>
              </a:prstGeom>
              <a:noFill/>
              <a:ln w="9525" cap="flat" cmpd="sng">
                <a:solidFill>
                  <a:schemeClr val="dk2"/>
                </a:solidFill>
                <a:prstDash val="lgDash"/>
                <a:round/>
                <a:headEnd type="none" w="med" len="med"/>
                <a:tailEnd type="none" w="med" len="med"/>
              </a:ln>
            </p:spPr>
          </p:cxnSp>
          <p:cxnSp>
            <p:nvCxnSpPr>
              <p:cNvPr id="11236" name="Google Shape;11236;p157"/>
              <p:cNvCxnSpPr/>
              <p:nvPr/>
            </p:nvCxnSpPr>
            <p:spPr>
              <a:xfrm>
                <a:off x="3767927" y="1152228"/>
                <a:ext cx="472200" cy="629100"/>
              </a:xfrm>
              <a:prstGeom prst="straightConnector1">
                <a:avLst/>
              </a:prstGeom>
              <a:noFill/>
              <a:ln w="9525" cap="flat" cmpd="sng">
                <a:solidFill>
                  <a:schemeClr val="dk2"/>
                </a:solidFill>
                <a:prstDash val="lgDash"/>
                <a:round/>
                <a:headEnd type="none" w="med" len="med"/>
                <a:tailEnd type="none" w="med" len="med"/>
              </a:ln>
            </p:spPr>
          </p:cxnSp>
          <p:cxnSp>
            <p:nvCxnSpPr>
              <p:cNvPr id="11237" name="Google Shape;11237;p157"/>
              <p:cNvCxnSpPr/>
              <p:nvPr/>
            </p:nvCxnSpPr>
            <p:spPr>
              <a:xfrm rot="10800000" flipH="1">
                <a:off x="3769277" y="523278"/>
                <a:ext cx="469500" cy="1257900"/>
              </a:xfrm>
              <a:prstGeom prst="straightConnector1">
                <a:avLst/>
              </a:prstGeom>
              <a:noFill/>
              <a:ln w="9525" cap="flat" cmpd="sng">
                <a:solidFill>
                  <a:schemeClr val="dk2"/>
                </a:solidFill>
                <a:prstDash val="lgDash"/>
                <a:round/>
                <a:headEnd type="none" w="med" len="med"/>
                <a:tailEnd type="none" w="med" len="med"/>
              </a:ln>
            </p:spPr>
          </p:cxnSp>
          <p:cxnSp>
            <p:nvCxnSpPr>
              <p:cNvPr id="11238" name="Google Shape;11238;p157"/>
              <p:cNvCxnSpPr/>
              <p:nvPr/>
            </p:nvCxnSpPr>
            <p:spPr>
              <a:xfrm rot="10800000" flipH="1">
                <a:off x="3769277" y="1152078"/>
                <a:ext cx="469500" cy="629100"/>
              </a:xfrm>
              <a:prstGeom prst="straightConnector1">
                <a:avLst/>
              </a:prstGeom>
              <a:noFill/>
              <a:ln w="9525" cap="flat" cmpd="sng">
                <a:solidFill>
                  <a:schemeClr val="dk2"/>
                </a:solidFill>
                <a:prstDash val="lgDash"/>
                <a:round/>
                <a:headEnd type="none" w="med" len="med"/>
                <a:tailEnd type="none" w="med" len="med"/>
              </a:ln>
            </p:spPr>
          </p:cxnSp>
          <p:cxnSp>
            <p:nvCxnSpPr>
              <p:cNvPr id="11239" name="Google Shape;11239;p157"/>
              <p:cNvCxnSpPr/>
              <p:nvPr/>
            </p:nvCxnSpPr>
            <p:spPr>
              <a:xfrm>
                <a:off x="3769277" y="1781178"/>
                <a:ext cx="471000" cy="0"/>
              </a:xfrm>
              <a:prstGeom prst="straightConnector1">
                <a:avLst/>
              </a:prstGeom>
              <a:noFill/>
              <a:ln w="9525" cap="flat" cmpd="sng">
                <a:solidFill>
                  <a:schemeClr val="dk2"/>
                </a:solidFill>
                <a:prstDash val="lgDash"/>
                <a:round/>
                <a:headEnd type="none" w="med" len="med"/>
                <a:tailEnd type="none" w="med" len="med"/>
              </a:ln>
            </p:spPr>
          </p:cxnSp>
          <p:cxnSp>
            <p:nvCxnSpPr>
              <p:cNvPr id="11240" name="Google Shape;11240;p157"/>
              <p:cNvCxnSpPr/>
              <p:nvPr/>
            </p:nvCxnSpPr>
            <p:spPr>
              <a:xfrm>
                <a:off x="4706327" y="52320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11241" name="Google Shape;11241;p157"/>
              <p:cNvCxnSpPr/>
              <p:nvPr/>
            </p:nvCxnSpPr>
            <p:spPr>
              <a:xfrm>
                <a:off x="4706327" y="523203"/>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11242" name="Google Shape;11242;p157"/>
              <p:cNvCxnSpPr/>
              <p:nvPr/>
            </p:nvCxnSpPr>
            <p:spPr>
              <a:xfrm>
                <a:off x="4706396" y="523203"/>
                <a:ext cx="472200" cy="1257900"/>
              </a:xfrm>
              <a:prstGeom prst="straightConnector1">
                <a:avLst/>
              </a:prstGeom>
              <a:noFill/>
              <a:ln w="9525" cap="flat" cmpd="sng">
                <a:solidFill>
                  <a:schemeClr val="dk2"/>
                </a:solidFill>
                <a:prstDash val="solid"/>
                <a:round/>
                <a:headEnd type="none" w="med" len="med"/>
                <a:tailEnd type="triangle" w="med" len="med"/>
              </a:ln>
            </p:spPr>
          </p:cxnSp>
          <p:cxnSp>
            <p:nvCxnSpPr>
              <p:cNvPr id="11243" name="Google Shape;11243;p157"/>
              <p:cNvCxnSpPr/>
              <p:nvPr/>
            </p:nvCxnSpPr>
            <p:spPr>
              <a:xfrm rot="10800000" flipH="1">
                <a:off x="4706327" y="523353"/>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11244" name="Google Shape;11244;p157"/>
              <p:cNvCxnSpPr/>
              <p:nvPr/>
            </p:nvCxnSpPr>
            <p:spPr>
              <a:xfrm>
                <a:off x="4706327" y="115215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11245" name="Google Shape;11245;p157"/>
              <p:cNvCxnSpPr/>
              <p:nvPr/>
            </p:nvCxnSpPr>
            <p:spPr>
              <a:xfrm>
                <a:off x="4706327" y="1152153"/>
                <a:ext cx="472200" cy="629100"/>
              </a:xfrm>
              <a:prstGeom prst="straightConnector1">
                <a:avLst/>
              </a:prstGeom>
              <a:noFill/>
              <a:ln w="9525" cap="flat" cmpd="sng">
                <a:solidFill>
                  <a:schemeClr val="dk2"/>
                </a:solidFill>
                <a:prstDash val="solid"/>
                <a:round/>
                <a:headEnd type="none" w="med" len="med"/>
                <a:tailEnd type="triangle" w="med" len="med"/>
              </a:ln>
            </p:spPr>
          </p:cxnSp>
          <p:cxnSp>
            <p:nvCxnSpPr>
              <p:cNvPr id="11246" name="Google Shape;11246;p157"/>
              <p:cNvCxnSpPr/>
              <p:nvPr/>
            </p:nvCxnSpPr>
            <p:spPr>
              <a:xfrm rot="10800000" flipH="1">
                <a:off x="4707677" y="523203"/>
                <a:ext cx="469500" cy="1257900"/>
              </a:xfrm>
              <a:prstGeom prst="straightConnector1">
                <a:avLst/>
              </a:prstGeom>
              <a:noFill/>
              <a:ln w="9525" cap="flat" cmpd="sng">
                <a:solidFill>
                  <a:schemeClr val="dk2"/>
                </a:solidFill>
                <a:prstDash val="solid"/>
                <a:round/>
                <a:headEnd type="none" w="med" len="med"/>
                <a:tailEnd type="triangle" w="med" len="med"/>
              </a:ln>
            </p:spPr>
          </p:cxnSp>
          <p:cxnSp>
            <p:nvCxnSpPr>
              <p:cNvPr id="11247" name="Google Shape;11247;p157"/>
              <p:cNvCxnSpPr/>
              <p:nvPr/>
            </p:nvCxnSpPr>
            <p:spPr>
              <a:xfrm rot="10800000" flipH="1">
                <a:off x="4707677" y="1152003"/>
                <a:ext cx="469500" cy="629100"/>
              </a:xfrm>
              <a:prstGeom prst="straightConnector1">
                <a:avLst/>
              </a:prstGeom>
              <a:noFill/>
              <a:ln w="9525" cap="flat" cmpd="sng">
                <a:solidFill>
                  <a:schemeClr val="dk2"/>
                </a:solidFill>
                <a:prstDash val="solid"/>
                <a:round/>
                <a:headEnd type="none" w="med" len="med"/>
                <a:tailEnd type="triangle" w="med" len="med"/>
              </a:ln>
            </p:spPr>
          </p:cxnSp>
          <p:cxnSp>
            <p:nvCxnSpPr>
              <p:cNvPr id="11248" name="Google Shape;11248;p157"/>
              <p:cNvCxnSpPr/>
              <p:nvPr/>
            </p:nvCxnSpPr>
            <p:spPr>
              <a:xfrm>
                <a:off x="4707677" y="178110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11249" name="Google Shape;11249;p157"/>
              <p:cNvCxnSpPr/>
              <p:nvPr/>
            </p:nvCxnSpPr>
            <p:spPr>
              <a:xfrm>
                <a:off x="950827" y="52327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11250" name="Google Shape;11250;p157"/>
              <p:cNvCxnSpPr/>
              <p:nvPr/>
            </p:nvCxnSpPr>
            <p:spPr>
              <a:xfrm>
                <a:off x="950827" y="523278"/>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11251" name="Google Shape;11251;p157"/>
              <p:cNvCxnSpPr/>
              <p:nvPr/>
            </p:nvCxnSpPr>
            <p:spPr>
              <a:xfrm>
                <a:off x="950896" y="523278"/>
                <a:ext cx="472200" cy="1257900"/>
              </a:xfrm>
              <a:prstGeom prst="straightConnector1">
                <a:avLst/>
              </a:prstGeom>
              <a:noFill/>
              <a:ln w="9525" cap="flat" cmpd="sng">
                <a:solidFill>
                  <a:schemeClr val="dk2"/>
                </a:solidFill>
                <a:prstDash val="solid"/>
                <a:round/>
                <a:headEnd type="none" w="med" len="med"/>
                <a:tailEnd type="triangle" w="med" len="med"/>
              </a:ln>
            </p:spPr>
          </p:cxnSp>
          <p:cxnSp>
            <p:nvCxnSpPr>
              <p:cNvPr id="11252" name="Google Shape;11252;p157"/>
              <p:cNvCxnSpPr/>
              <p:nvPr/>
            </p:nvCxnSpPr>
            <p:spPr>
              <a:xfrm rot="10800000" flipH="1">
                <a:off x="950827" y="523428"/>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11253" name="Google Shape;11253;p157"/>
              <p:cNvCxnSpPr/>
              <p:nvPr/>
            </p:nvCxnSpPr>
            <p:spPr>
              <a:xfrm>
                <a:off x="950827" y="115222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11254" name="Google Shape;11254;p157"/>
              <p:cNvCxnSpPr/>
              <p:nvPr/>
            </p:nvCxnSpPr>
            <p:spPr>
              <a:xfrm>
                <a:off x="950827" y="1152228"/>
                <a:ext cx="472200" cy="629100"/>
              </a:xfrm>
              <a:prstGeom prst="straightConnector1">
                <a:avLst/>
              </a:prstGeom>
              <a:noFill/>
              <a:ln w="9525" cap="flat" cmpd="sng">
                <a:solidFill>
                  <a:schemeClr val="dk2"/>
                </a:solidFill>
                <a:prstDash val="solid"/>
                <a:round/>
                <a:headEnd type="none" w="med" len="med"/>
                <a:tailEnd type="triangle" w="med" len="med"/>
              </a:ln>
            </p:spPr>
          </p:cxnSp>
          <p:cxnSp>
            <p:nvCxnSpPr>
              <p:cNvPr id="11255" name="Google Shape;11255;p157"/>
              <p:cNvCxnSpPr/>
              <p:nvPr/>
            </p:nvCxnSpPr>
            <p:spPr>
              <a:xfrm rot="10800000" flipH="1">
                <a:off x="952177" y="523278"/>
                <a:ext cx="469500" cy="1257900"/>
              </a:xfrm>
              <a:prstGeom prst="straightConnector1">
                <a:avLst/>
              </a:prstGeom>
              <a:noFill/>
              <a:ln w="9525" cap="flat" cmpd="sng">
                <a:solidFill>
                  <a:schemeClr val="dk2"/>
                </a:solidFill>
                <a:prstDash val="solid"/>
                <a:round/>
                <a:headEnd type="none" w="med" len="med"/>
                <a:tailEnd type="triangle" w="med" len="med"/>
              </a:ln>
            </p:spPr>
          </p:cxnSp>
          <p:cxnSp>
            <p:nvCxnSpPr>
              <p:cNvPr id="11256" name="Google Shape;11256;p157"/>
              <p:cNvCxnSpPr/>
              <p:nvPr/>
            </p:nvCxnSpPr>
            <p:spPr>
              <a:xfrm rot="10800000" flipH="1">
                <a:off x="952177" y="1152078"/>
                <a:ext cx="469500" cy="629100"/>
              </a:xfrm>
              <a:prstGeom prst="straightConnector1">
                <a:avLst/>
              </a:prstGeom>
              <a:noFill/>
              <a:ln w="9525" cap="flat" cmpd="sng">
                <a:solidFill>
                  <a:schemeClr val="dk2"/>
                </a:solidFill>
                <a:prstDash val="solid"/>
                <a:round/>
                <a:headEnd type="none" w="med" len="med"/>
                <a:tailEnd type="triangle" w="med" len="med"/>
              </a:ln>
            </p:spPr>
          </p:cxnSp>
          <p:cxnSp>
            <p:nvCxnSpPr>
              <p:cNvPr id="11257" name="Google Shape;11257;p157"/>
              <p:cNvCxnSpPr/>
              <p:nvPr/>
            </p:nvCxnSpPr>
            <p:spPr>
              <a:xfrm>
                <a:off x="952177" y="1781178"/>
                <a:ext cx="471000" cy="0"/>
              </a:xfrm>
              <a:prstGeom prst="straightConnector1">
                <a:avLst/>
              </a:prstGeom>
              <a:noFill/>
              <a:ln w="9525" cap="flat" cmpd="sng">
                <a:solidFill>
                  <a:schemeClr val="dk2"/>
                </a:solidFill>
                <a:prstDash val="solid"/>
                <a:round/>
                <a:headEnd type="none" w="med" len="med"/>
                <a:tailEnd type="triangle" w="med" len="med"/>
              </a:ln>
            </p:spPr>
          </p:cxnSp>
          <p:sp>
            <p:nvSpPr>
              <p:cNvPr id="11258" name="Google Shape;11258;p157"/>
              <p:cNvSpPr/>
              <p:nvPr/>
            </p:nvSpPr>
            <p:spPr>
              <a:xfrm>
                <a:off x="6208077" y="600303"/>
                <a:ext cx="467400" cy="475200"/>
              </a:xfrm>
              <a:prstGeom prst="ellipse">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cxnSp>
            <p:nvCxnSpPr>
              <p:cNvPr id="11259" name="Google Shape;11259;p157"/>
              <p:cNvCxnSpPr>
                <a:stCxn id="11210" idx="6"/>
                <a:endCxn id="11258" idx="2"/>
              </p:cNvCxnSpPr>
              <p:nvPr/>
            </p:nvCxnSpPr>
            <p:spPr>
              <a:xfrm>
                <a:off x="5643927" y="523353"/>
                <a:ext cx="564300" cy="314700"/>
              </a:xfrm>
              <a:prstGeom prst="straightConnector1">
                <a:avLst/>
              </a:prstGeom>
              <a:noFill/>
              <a:ln w="9525" cap="flat" cmpd="sng">
                <a:solidFill>
                  <a:schemeClr val="dk2"/>
                </a:solidFill>
                <a:prstDash val="solid"/>
                <a:round/>
                <a:headEnd type="none" w="med" len="med"/>
                <a:tailEnd type="triangle" w="med" len="med"/>
              </a:ln>
            </p:spPr>
          </p:cxnSp>
          <p:cxnSp>
            <p:nvCxnSpPr>
              <p:cNvPr id="11260" name="Google Shape;11260;p157"/>
              <p:cNvCxnSpPr>
                <a:stCxn id="11211" idx="6"/>
                <a:endCxn id="11258" idx="2"/>
              </p:cNvCxnSpPr>
              <p:nvPr/>
            </p:nvCxnSpPr>
            <p:spPr>
              <a:xfrm rot="10800000" flipH="1">
                <a:off x="5643927" y="837903"/>
                <a:ext cx="564300" cy="314400"/>
              </a:xfrm>
              <a:prstGeom prst="straightConnector1">
                <a:avLst/>
              </a:prstGeom>
              <a:noFill/>
              <a:ln w="9525" cap="flat" cmpd="sng">
                <a:solidFill>
                  <a:schemeClr val="dk2"/>
                </a:solidFill>
                <a:prstDash val="solid"/>
                <a:round/>
                <a:headEnd type="none" w="med" len="med"/>
                <a:tailEnd type="triangle" w="med" len="med"/>
              </a:ln>
            </p:spPr>
          </p:cxnSp>
          <p:cxnSp>
            <p:nvCxnSpPr>
              <p:cNvPr id="11261" name="Google Shape;11261;p157"/>
              <p:cNvCxnSpPr>
                <a:stCxn id="11258" idx="6"/>
              </p:cNvCxnSpPr>
              <p:nvPr/>
            </p:nvCxnSpPr>
            <p:spPr>
              <a:xfrm rot="10800000" flipH="1">
                <a:off x="6675477" y="833103"/>
                <a:ext cx="217800" cy="4800"/>
              </a:xfrm>
              <a:prstGeom prst="straightConnector1">
                <a:avLst/>
              </a:prstGeom>
              <a:noFill/>
              <a:ln w="9525" cap="flat" cmpd="sng">
                <a:solidFill>
                  <a:schemeClr val="dk2"/>
                </a:solidFill>
                <a:prstDash val="solid"/>
                <a:round/>
                <a:headEnd type="none" w="med" len="med"/>
                <a:tailEnd type="triangle" w="med" len="med"/>
              </a:ln>
            </p:spPr>
          </p:cxnSp>
          <p:sp>
            <p:nvSpPr>
              <p:cNvPr id="11262" name="Google Shape;11262;p157"/>
              <p:cNvSpPr txBox="1"/>
              <p:nvPr/>
            </p:nvSpPr>
            <p:spPr>
              <a:xfrm>
                <a:off x="521000" y="1081200"/>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x</a:t>
                </a:r>
                <a:r>
                  <a:rPr lang="en" sz="1100" baseline="-25000">
                    <a:latin typeface="Consolas"/>
                    <a:ea typeface="Consolas"/>
                    <a:cs typeface="Consolas"/>
                    <a:sym typeface="Consolas"/>
                  </a:rPr>
                  <a:t>[2]</a:t>
                </a:r>
                <a:endParaRPr sz="1100" baseline="-25000">
                  <a:latin typeface="Consolas"/>
                  <a:ea typeface="Consolas"/>
                  <a:cs typeface="Consolas"/>
                  <a:sym typeface="Consolas"/>
                </a:endParaRPr>
              </a:p>
            </p:txBody>
          </p:sp>
          <p:sp>
            <p:nvSpPr>
              <p:cNvPr id="11263" name="Google Shape;11263;p157"/>
              <p:cNvSpPr txBox="1"/>
              <p:nvPr/>
            </p:nvSpPr>
            <p:spPr>
              <a:xfrm>
                <a:off x="521000" y="1650225"/>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x</a:t>
                </a:r>
                <a:r>
                  <a:rPr lang="en" sz="1100" baseline="-25000">
                    <a:latin typeface="Consolas"/>
                    <a:ea typeface="Consolas"/>
                    <a:cs typeface="Consolas"/>
                    <a:sym typeface="Consolas"/>
                  </a:rPr>
                  <a:t>[3]</a:t>
                </a:r>
                <a:endParaRPr sz="1100" baseline="-25000">
                  <a:latin typeface="Consolas"/>
                  <a:ea typeface="Consolas"/>
                  <a:cs typeface="Consolas"/>
                  <a:sym typeface="Consolas"/>
                </a:endParaRPr>
              </a:p>
            </p:txBody>
          </p:sp>
          <p:sp>
            <p:nvSpPr>
              <p:cNvPr id="11264" name="Google Shape;11264;p157"/>
              <p:cNvSpPr txBox="1"/>
              <p:nvPr/>
            </p:nvSpPr>
            <p:spPr>
              <a:xfrm>
                <a:off x="521000" y="455700"/>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x</a:t>
                </a:r>
                <a:r>
                  <a:rPr lang="en" sz="1100" baseline="-25000">
                    <a:latin typeface="Consolas"/>
                    <a:ea typeface="Consolas"/>
                    <a:cs typeface="Consolas"/>
                    <a:sym typeface="Consolas"/>
                  </a:rPr>
                  <a:t>[1]</a:t>
                </a:r>
                <a:endParaRPr sz="1100" baseline="-25000">
                  <a:latin typeface="Consolas"/>
                  <a:ea typeface="Consolas"/>
                  <a:cs typeface="Consolas"/>
                  <a:sym typeface="Consolas"/>
                </a:endParaRPr>
              </a:p>
            </p:txBody>
          </p:sp>
          <p:sp>
            <p:nvSpPr>
              <p:cNvPr id="11265" name="Google Shape;11265;p157"/>
              <p:cNvSpPr/>
              <p:nvPr/>
            </p:nvSpPr>
            <p:spPr>
              <a:xfrm>
                <a:off x="6208077" y="1229253"/>
                <a:ext cx="467400" cy="475200"/>
              </a:xfrm>
              <a:prstGeom prst="ellipse">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cxnSp>
            <p:nvCxnSpPr>
              <p:cNvPr id="11266" name="Google Shape;11266;p157"/>
              <p:cNvCxnSpPr>
                <a:stCxn id="11210" idx="6"/>
                <a:endCxn id="11265" idx="2"/>
              </p:cNvCxnSpPr>
              <p:nvPr/>
            </p:nvCxnSpPr>
            <p:spPr>
              <a:xfrm>
                <a:off x="5643927" y="523353"/>
                <a:ext cx="564300" cy="943500"/>
              </a:xfrm>
              <a:prstGeom prst="straightConnector1">
                <a:avLst/>
              </a:prstGeom>
              <a:noFill/>
              <a:ln w="9525" cap="flat" cmpd="sng">
                <a:solidFill>
                  <a:schemeClr val="dk2"/>
                </a:solidFill>
                <a:prstDash val="solid"/>
                <a:round/>
                <a:headEnd type="none" w="med" len="med"/>
                <a:tailEnd type="triangle" w="med" len="med"/>
              </a:ln>
            </p:spPr>
          </p:cxnSp>
          <p:cxnSp>
            <p:nvCxnSpPr>
              <p:cNvPr id="11267" name="Google Shape;11267;p157"/>
              <p:cNvCxnSpPr>
                <a:stCxn id="11211" idx="6"/>
                <a:endCxn id="11265" idx="2"/>
              </p:cNvCxnSpPr>
              <p:nvPr/>
            </p:nvCxnSpPr>
            <p:spPr>
              <a:xfrm>
                <a:off x="5643927" y="1152303"/>
                <a:ext cx="564300" cy="314700"/>
              </a:xfrm>
              <a:prstGeom prst="straightConnector1">
                <a:avLst/>
              </a:prstGeom>
              <a:noFill/>
              <a:ln w="9525" cap="flat" cmpd="sng">
                <a:solidFill>
                  <a:schemeClr val="dk2"/>
                </a:solidFill>
                <a:prstDash val="solid"/>
                <a:round/>
                <a:headEnd type="none" w="med" len="med"/>
                <a:tailEnd type="triangle" w="med" len="med"/>
              </a:ln>
            </p:spPr>
          </p:cxnSp>
          <p:cxnSp>
            <p:nvCxnSpPr>
              <p:cNvPr id="11268" name="Google Shape;11268;p157"/>
              <p:cNvCxnSpPr>
                <a:stCxn id="11212" idx="6"/>
                <a:endCxn id="11265" idx="2"/>
              </p:cNvCxnSpPr>
              <p:nvPr/>
            </p:nvCxnSpPr>
            <p:spPr>
              <a:xfrm rot="10800000" flipH="1">
                <a:off x="5645277" y="1466853"/>
                <a:ext cx="562800" cy="314400"/>
              </a:xfrm>
              <a:prstGeom prst="straightConnector1">
                <a:avLst/>
              </a:prstGeom>
              <a:noFill/>
              <a:ln w="9525" cap="flat" cmpd="sng">
                <a:solidFill>
                  <a:schemeClr val="dk2"/>
                </a:solidFill>
                <a:prstDash val="solid"/>
                <a:round/>
                <a:headEnd type="none" w="med" len="med"/>
                <a:tailEnd type="triangle" w="med" len="med"/>
              </a:ln>
            </p:spPr>
          </p:cxnSp>
          <p:cxnSp>
            <p:nvCxnSpPr>
              <p:cNvPr id="11269" name="Google Shape;11269;p157"/>
              <p:cNvCxnSpPr>
                <a:stCxn id="11212" idx="6"/>
                <a:endCxn id="11258" idx="2"/>
              </p:cNvCxnSpPr>
              <p:nvPr/>
            </p:nvCxnSpPr>
            <p:spPr>
              <a:xfrm rot="10800000" flipH="1">
                <a:off x="5645277" y="837753"/>
                <a:ext cx="562800" cy="943500"/>
              </a:xfrm>
              <a:prstGeom prst="straightConnector1">
                <a:avLst/>
              </a:prstGeom>
              <a:noFill/>
              <a:ln w="9525" cap="flat" cmpd="sng">
                <a:solidFill>
                  <a:schemeClr val="dk2"/>
                </a:solidFill>
                <a:prstDash val="solid"/>
                <a:round/>
                <a:headEnd type="none" w="med" len="med"/>
                <a:tailEnd type="triangle" w="med" len="med"/>
              </a:ln>
            </p:spPr>
          </p:cxnSp>
          <p:cxnSp>
            <p:nvCxnSpPr>
              <p:cNvPr id="11270" name="Google Shape;11270;p157"/>
              <p:cNvCxnSpPr/>
              <p:nvPr/>
            </p:nvCxnSpPr>
            <p:spPr>
              <a:xfrm rot="10800000" flipH="1">
                <a:off x="6674752" y="1464453"/>
                <a:ext cx="217800" cy="4800"/>
              </a:xfrm>
              <a:prstGeom prst="straightConnector1">
                <a:avLst/>
              </a:prstGeom>
              <a:noFill/>
              <a:ln w="9525" cap="flat" cmpd="sng">
                <a:solidFill>
                  <a:schemeClr val="dk2"/>
                </a:solidFill>
                <a:prstDash val="solid"/>
                <a:round/>
                <a:headEnd type="none" w="med" len="med"/>
                <a:tailEnd type="triangle" w="med" len="med"/>
              </a:ln>
            </p:spPr>
          </p:cxnSp>
        </p:grpSp>
        <p:sp>
          <p:nvSpPr>
            <p:cNvPr id="11271" name="Google Shape;11271;p157"/>
            <p:cNvSpPr txBox="1"/>
            <p:nvPr/>
          </p:nvSpPr>
          <p:spPr>
            <a:xfrm>
              <a:off x="6960750" y="668700"/>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p</a:t>
              </a:r>
              <a:r>
                <a:rPr lang="en" sz="1100" baseline="-25000">
                  <a:latin typeface="Consolas"/>
                  <a:ea typeface="Consolas"/>
                  <a:cs typeface="Consolas"/>
                  <a:sym typeface="Consolas"/>
                </a:rPr>
                <a:t>[1]</a:t>
              </a:r>
              <a:endParaRPr sz="1100" baseline="-25000">
                <a:latin typeface="Consolas"/>
                <a:ea typeface="Consolas"/>
                <a:cs typeface="Consolas"/>
                <a:sym typeface="Consolas"/>
              </a:endParaRPr>
            </a:p>
          </p:txBody>
        </p:sp>
        <p:sp>
          <p:nvSpPr>
            <p:cNvPr id="11272" name="Google Shape;11272;p157"/>
            <p:cNvSpPr txBox="1"/>
            <p:nvPr/>
          </p:nvSpPr>
          <p:spPr>
            <a:xfrm>
              <a:off x="6960750" y="1321050"/>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p</a:t>
              </a:r>
              <a:r>
                <a:rPr lang="en" sz="1100" baseline="-25000">
                  <a:latin typeface="Consolas"/>
                  <a:ea typeface="Consolas"/>
                  <a:cs typeface="Consolas"/>
                  <a:sym typeface="Consolas"/>
                </a:rPr>
                <a:t>[2]</a:t>
              </a:r>
              <a:endParaRPr sz="1100" baseline="-25000">
                <a:latin typeface="Consolas"/>
                <a:ea typeface="Consolas"/>
                <a:cs typeface="Consolas"/>
                <a:sym typeface="Consolas"/>
              </a:endParaRPr>
            </a:p>
          </p:txBody>
        </p:sp>
      </p:grpSp>
      <p:sp>
        <p:nvSpPr>
          <p:cNvPr id="11273" name="Google Shape;11273;p157"/>
          <p:cNvSpPr txBox="1"/>
          <p:nvPr/>
        </p:nvSpPr>
        <p:spPr>
          <a:xfrm>
            <a:off x="2646600" y="2332800"/>
            <a:ext cx="2307900" cy="4779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
                <a:latin typeface="Consolas"/>
                <a:ea typeface="Consolas"/>
                <a:cs typeface="Consolas"/>
                <a:sym typeface="Consolas"/>
              </a:rPr>
              <a:t>Softmax Prediction with 2 outputs</a:t>
            </a:r>
            <a:endParaRPr>
              <a:latin typeface="Consolas"/>
              <a:ea typeface="Consolas"/>
              <a:cs typeface="Consolas"/>
              <a:sym typeface="Consolas"/>
            </a:endParaRPr>
          </a:p>
        </p:txBody>
      </p:sp>
      <p:cxnSp>
        <p:nvCxnSpPr>
          <p:cNvPr id="11274" name="Google Shape;11274;p157"/>
          <p:cNvCxnSpPr/>
          <p:nvPr/>
        </p:nvCxnSpPr>
        <p:spPr>
          <a:xfrm>
            <a:off x="3413649" y="1152300"/>
            <a:ext cx="257700" cy="5700"/>
          </a:xfrm>
          <a:prstGeom prst="straightConnector1">
            <a:avLst/>
          </a:prstGeom>
          <a:noFill/>
          <a:ln w="28575" cap="flat" cmpd="sng">
            <a:solidFill>
              <a:schemeClr val="dk2"/>
            </a:solidFill>
            <a:prstDash val="dot"/>
            <a:round/>
            <a:headEnd type="none" w="med" len="med"/>
            <a:tailEnd type="none" w="med" len="med"/>
          </a:ln>
        </p:spPr>
      </p:cxn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bg>
      <p:bgPr>
        <a:gradFill>
          <a:gsLst>
            <a:gs pos="0">
              <a:srgbClr val="00FFFF"/>
            </a:gs>
            <a:gs pos="100000">
              <a:srgbClr val="B0DAF1"/>
            </a:gs>
          </a:gsLst>
          <a:lin ang="0" scaled="0"/>
        </a:gradFill>
        <a:effectLst/>
      </p:bgPr>
    </p:bg>
    <p:spTree>
      <p:nvGrpSpPr>
        <p:cNvPr id="1" name="Shape 11278"/>
        <p:cNvGrpSpPr/>
        <p:nvPr/>
      </p:nvGrpSpPr>
      <p:grpSpPr>
        <a:xfrm>
          <a:off x="0" y="0"/>
          <a:ext cx="0" cy="0"/>
          <a:chOff x="0" y="0"/>
          <a:chExt cx="0" cy="0"/>
        </a:xfrm>
      </p:grpSpPr>
      <p:sp>
        <p:nvSpPr>
          <p:cNvPr id="11279" name="Google Shape;11279;p158"/>
          <p:cNvSpPr txBox="1">
            <a:spLocks noGrp="1"/>
          </p:cNvSpPr>
          <p:nvPr>
            <p:ph type="title"/>
          </p:nvPr>
        </p:nvSpPr>
        <p:spPr>
          <a:xfrm>
            <a:off x="311700" y="21214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FFFF"/>
                </a:solidFill>
              </a:rPr>
              <a:t>Abstract backgrounds</a:t>
            </a:r>
            <a:endParaRPr>
              <a:solidFill>
                <a:srgbClr val="FFFFFF"/>
              </a:solidFill>
            </a:endParaRPr>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bg>
      <p:bgPr>
        <a:gradFill>
          <a:gsLst>
            <a:gs pos="0">
              <a:srgbClr val="00FFFF"/>
            </a:gs>
            <a:gs pos="80000">
              <a:srgbClr val="228AD5"/>
            </a:gs>
            <a:gs pos="100000">
              <a:srgbClr val="225AD5"/>
            </a:gs>
          </a:gsLst>
          <a:lin ang="0" scaled="0"/>
        </a:gradFill>
        <a:effectLst/>
      </p:bgPr>
    </p:bg>
    <p:spTree>
      <p:nvGrpSpPr>
        <p:cNvPr id="1" name="Shape 11283"/>
        <p:cNvGrpSpPr/>
        <p:nvPr/>
      </p:nvGrpSpPr>
      <p:grpSpPr>
        <a:xfrm>
          <a:off x="0" y="0"/>
          <a:ext cx="0" cy="0"/>
          <a:chOff x="0" y="0"/>
          <a:chExt cx="0" cy="0"/>
        </a:xfrm>
      </p:grpSpPr>
      <p:sp>
        <p:nvSpPr>
          <p:cNvPr id="11284" name="Google Shape;11284;p159"/>
          <p:cNvSpPr/>
          <p:nvPr/>
        </p:nvSpPr>
        <p:spPr>
          <a:xfrm>
            <a:off x="75400" y="2437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5" name="Google Shape;11285;p159"/>
          <p:cNvSpPr/>
          <p:nvPr/>
        </p:nvSpPr>
        <p:spPr>
          <a:xfrm>
            <a:off x="1199025" y="2437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6" name="Google Shape;11286;p159"/>
          <p:cNvSpPr/>
          <p:nvPr/>
        </p:nvSpPr>
        <p:spPr>
          <a:xfrm>
            <a:off x="1829450" y="2437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7" name="Google Shape;11287;p159"/>
          <p:cNvSpPr/>
          <p:nvPr/>
        </p:nvSpPr>
        <p:spPr>
          <a:xfrm>
            <a:off x="2459875" y="24375"/>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8" name="Google Shape;11288;p159"/>
          <p:cNvSpPr/>
          <p:nvPr/>
        </p:nvSpPr>
        <p:spPr>
          <a:xfrm>
            <a:off x="3418800" y="2437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9" name="Google Shape;11289;p159"/>
          <p:cNvSpPr/>
          <p:nvPr/>
        </p:nvSpPr>
        <p:spPr>
          <a:xfrm>
            <a:off x="4542425" y="2437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0" name="Google Shape;11290;p159"/>
          <p:cNvSpPr/>
          <p:nvPr/>
        </p:nvSpPr>
        <p:spPr>
          <a:xfrm>
            <a:off x="5172850" y="24375"/>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1" name="Google Shape;11291;p159"/>
          <p:cNvSpPr/>
          <p:nvPr/>
        </p:nvSpPr>
        <p:spPr>
          <a:xfrm>
            <a:off x="6352275" y="2437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2" name="Google Shape;11292;p159"/>
          <p:cNvSpPr/>
          <p:nvPr/>
        </p:nvSpPr>
        <p:spPr>
          <a:xfrm>
            <a:off x="7255400" y="2437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3" name="Google Shape;11293;p159"/>
          <p:cNvSpPr/>
          <p:nvPr/>
        </p:nvSpPr>
        <p:spPr>
          <a:xfrm>
            <a:off x="8106325" y="24375"/>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4" name="Google Shape;11294;p159"/>
          <p:cNvSpPr/>
          <p:nvPr/>
        </p:nvSpPr>
        <p:spPr>
          <a:xfrm>
            <a:off x="75713" y="29570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5" name="Google Shape;11295;p159"/>
          <p:cNvSpPr/>
          <p:nvPr/>
        </p:nvSpPr>
        <p:spPr>
          <a:xfrm>
            <a:off x="1199338" y="29570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6" name="Google Shape;11296;p159"/>
          <p:cNvSpPr/>
          <p:nvPr/>
        </p:nvSpPr>
        <p:spPr>
          <a:xfrm>
            <a:off x="1829763" y="29570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7" name="Google Shape;11297;p159"/>
          <p:cNvSpPr/>
          <p:nvPr/>
        </p:nvSpPr>
        <p:spPr>
          <a:xfrm>
            <a:off x="2460188" y="295700"/>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8" name="Google Shape;11298;p159"/>
          <p:cNvSpPr/>
          <p:nvPr/>
        </p:nvSpPr>
        <p:spPr>
          <a:xfrm>
            <a:off x="3419113" y="29570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9" name="Google Shape;11299;p159"/>
          <p:cNvSpPr/>
          <p:nvPr/>
        </p:nvSpPr>
        <p:spPr>
          <a:xfrm>
            <a:off x="4542738" y="29570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0" name="Google Shape;11300;p159"/>
          <p:cNvSpPr/>
          <p:nvPr/>
        </p:nvSpPr>
        <p:spPr>
          <a:xfrm>
            <a:off x="5173163" y="295700"/>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1" name="Google Shape;11301;p159"/>
          <p:cNvSpPr/>
          <p:nvPr/>
        </p:nvSpPr>
        <p:spPr>
          <a:xfrm>
            <a:off x="6352588" y="29570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2" name="Google Shape;11302;p159"/>
          <p:cNvSpPr/>
          <p:nvPr/>
        </p:nvSpPr>
        <p:spPr>
          <a:xfrm>
            <a:off x="7255713" y="29570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3" name="Google Shape;11303;p159"/>
          <p:cNvSpPr/>
          <p:nvPr/>
        </p:nvSpPr>
        <p:spPr>
          <a:xfrm>
            <a:off x="8106638" y="295700"/>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4" name="Google Shape;11304;p159"/>
          <p:cNvSpPr/>
          <p:nvPr/>
        </p:nvSpPr>
        <p:spPr>
          <a:xfrm>
            <a:off x="75700" y="56702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5" name="Google Shape;11305;p159"/>
          <p:cNvSpPr/>
          <p:nvPr/>
        </p:nvSpPr>
        <p:spPr>
          <a:xfrm>
            <a:off x="1199325" y="56702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6" name="Google Shape;11306;p159"/>
          <p:cNvSpPr/>
          <p:nvPr/>
        </p:nvSpPr>
        <p:spPr>
          <a:xfrm>
            <a:off x="1829750" y="56702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7" name="Google Shape;11307;p159"/>
          <p:cNvSpPr/>
          <p:nvPr/>
        </p:nvSpPr>
        <p:spPr>
          <a:xfrm>
            <a:off x="2460175" y="567025"/>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8" name="Google Shape;11308;p159"/>
          <p:cNvSpPr/>
          <p:nvPr/>
        </p:nvSpPr>
        <p:spPr>
          <a:xfrm>
            <a:off x="3419100" y="56702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9" name="Google Shape;11309;p159"/>
          <p:cNvSpPr/>
          <p:nvPr/>
        </p:nvSpPr>
        <p:spPr>
          <a:xfrm>
            <a:off x="4542725" y="56702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0" name="Google Shape;11310;p159"/>
          <p:cNvSpPr/>
          <p:nvPr/>
        </p:nvSpPr>
        <p:spPr>
          <a:xfrm>
            <a:off x="5173150" y="567025"/>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1" name="Google Shape;11311;p159"/>
          <p:cNvSpPr/>
          <p:nvPr/>
        </p:nvSpPr>
        <p:spPr>
          <a:xfrm>
            <a:off x="6352575" y="56702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2" name="Google Shape;11312;p159"/>
          <p:cNvSpPr/>
          <p:nvPr/>
        </p:nvSpPr>
        <p:spPr>
          <a:xfrm>
            <a:off x="7255700" y="56702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3" name="Google Shape;11313;p159"/>
          <p:cNvSpPr/>
          <p:nvPr/>
        </p:nvSpPr>
        <p:spPr>
          <a:xfrm>
            <a:off x="8106625" y="567025"/>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4" name="Google Shape;11314;p159"/>
          <p:cNvSpPr/>
          <p:nvPr/>
        </p:nvSpPr>
        <p:spPr>
          <a:xfrm>
            <a:off x="75713" y="83835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5" name="Google Shape;11315;p159"/>
          <p:cNvSpPr/>
          <p:nvPr/>
        </p:nvSpPr>
        <p:spPr>
          <a:xfrm>
            <a:off x="1199338" y="83835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6" name="Google Shape;11316;p159"/>
          <p:cNvSpPr/>
          <p:nvPr/>
        </p:nvSpPr>
        <p:spPr>
          <a:xfrm>
            <a:off x="1829763" y="83835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7" name="Google Shape;11317;p159"/>
          <p:cNvSpPr/>
          <p:nvPr/>
        </p:nvSpPr>
        <p:spPr>
          <a:xfrm>
            <a:off x="2460188" y="838350"/>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8" name="Google Shape;11318;p159"/>
          <p:cNvSpPr/>
          <p:nvPr/>
        </p:nvSpPr>
        <p:spPr>
          <a:xfrm>
            <a:off x="3419113" y="83835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9" name="Google Shape;11319;p159"/>
          <p:cNvSpPr/>
          <p:nvPr/>
        </p:nvSpPr>
        <p:spPr>
          <a:xfrm>
            <a:off x="4542738" y="83835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0" name="Google Shape;11320;p159"/>
          <p:cNvSpPr/>
          <p:nvPr/>
        </p:nvSpPr>
        <p:spPr>
          <a:xfrm>
            <a:off x="5173163" y="838350"/>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1" name="Google Shape;11321;p159"/>
          <p:cNvSpPr/>
          <p:nvPr/>
        </p:nvSpPr>
        <p:spPr>
          <a:xfrm>
            <a:off x="6352588" y="83835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2" name="Google Shape;11322;p159"/>
          <p:cNvSpPr/>
          <p:nvPr/>
        </p:nvSpPr>
        <p:spPr>
          <a:xfrm>
            <a:off x="7255713" y="83835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3" name="Google Shape;11323;p159"/>
          <p:cNvSpPr/>
          <p:nvPr/>
        </p:nvSpPr>
        <p:spPr>
          <a:xfrm>
            <a:off x="8106638" y="838350"/>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4" name="Google Shape;11324;p159"/>
          <p:cNvSpPr/>
          <p:nvPr/>
        </p:nvSpPr>
        <p:spPr>
          <a:xfrm>
            <a:off x="75700" y="110967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5" name="Google Shape;11325;p159"/>
          <p:cNvSpPr/>
          <p:nvPr/>
        </p:nvSpPr>
        <p:spPr>
          <a:xfrm>
            <a:off x="1199325" y="110967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6" name="Google Shape;11326;p159"/>
          <p:cNvSpPr/>
          <p:nvPr/>
        </p:nvSpPr>
        <p:spPr>
          <a:xfrm>
            <a:off x="1829750" y="110967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7" name="Google Shape;11327;p159"/>
          <p:cNvSpPr/>
          <p:nvPr/>
        </p:nvSpPr>
        <p:spPr>
          <a:xfrm>
            <a:off x="2460175" y="1109675"/>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8" name="Google Shape;11328;p159"/>
          <p:cNvSpPr/>
          <p:nvPr/>
        </p:nvSpPr>
        <p:spPr>
          <a:xfrm>
            <a:off x="3419100" y="110967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9" name="Google Shape;11329;p159"/>
          <p:cNvSpPr/>
          <p:nvPr/>
        </p:nvSpPr>
        <p:spPr>
          <a:xfrm>
            <a:off x="4542725" y="110967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0" name="Google Shape;11330;p159"/>
          <p:cNvSpPr/>
          <p:nvPr/>
        </p:nvSpPr>
        <p:spPr>
          <a:xfrm>
            <a:off x="5173150" y="1109675"/>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1" name="Google Shape;11331;p159"/>
          <p:cNvSpPr/>
          <p:nvPr/>
        </p:nvSpPr>
        <p:spPr>
          <a:xfrm>
            <a:off x="6352575" y="110967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2" name="Google Shape;11332;p159"/>
          <p:cNvSpPr/>
          <p:nvPr/>
        </p:nvSpPr>
        <p:spPr>
          <a:xfrm>
            <a:off x="7255700" y="110967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3" name="Google Shape;11333;p159"/>
          <p:cNvSpPr/>
          <p:nvPr/>
        </p:nvSpPr>
        <p:spPr>
          <a:xfrm>
            <a:off x="8106625" y="1109675"/>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4" name="Google Shape;11334;p159"/>
          <p:cNvSpPr/>
          <p:nvPr/>
        </p:nvSpPr>
        <p:spPr>
          <a:xfrm>
            <a:off x="75713" y="138100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5" name="Google Shape;11335;p159"/>
          <p:cNvSpPr/>
          <p:nvPr/>
        </p:nvSpPr>
        <p:spPr>
          <a:xfrm>
            <a:off x="1199338" y="138100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6" name="Google Shape;11336;p159"/>
          <p:cNvSpPr/>
          <p:nvPr/>
        </p:nvSpPr>
        <p:spPr>
          <a:xfrm>
            <a:off x="1829763" y="138100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7" name="Google Shape;11337;p159"/>
          <p:cNvSpPr/>
          <p:nvPr/>
        </p:nvSpPr>
        <p:spPr>
          <a:xfrm>
            <a:off x="2460188" y="1381000"/>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8" name="Google Shape;11338;p159"/>
          <p:cNvSpPr/>
          <p:nvPr/>
        </p:nvSpPr>
        <p:spPr>
          <a:xfrm>
            <a:off x="3419113" y="138100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9" name="Google Shape;11339;p159"/>
          <p:cNvSpPr/>
          <p:nvPr/>
        </p:nvSpPr>
        <p:spPr>
          <a:xfrm>
            <a:off x="4542738" y="138100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0" name="Google Shape;11340;p159"/>
          <p:cNvSpPr/>
          <p:nvPr/>
        </p:nvSpPr>
        <p:spPr>
          <a:xfrm>
            <a:off x="5173163" y="1381000"/>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1" name="Google Shape;11341;p159"/>
          <p:cNvSpPr/>
          <p:nvPr/>
        </p:nvSpPr>
        <p:spPr>
          <a:xfrm>
            <a:off x="6352588" y="138100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2" name="Google Shape;11342;p159"/>
          <p:cNvSpPr/>
          <p:nvPr/>
        </p:nvSpPr>
        <p:spPr>
          <a:xfrm>
            <a:off x="7255713" y="138100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3" name="Google Shape;11343;p159"/>
          <p:cNvSpPr/>
          <p:nvPr/>
        </p:nvSpPr>
        <p:spPr>
          <a:xfrm>
            <a:off x="8106638" y="1381000"/>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4" name="Google Shape;11344;p159"/>
          <p:cNvSpPr/>
          <p:nvPr/>
        </p:nvSpPr>
        <p:spPr>
          <a:xfrm>
            <a:off x="75550" y="165232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5" name="Google Shape;11345;p159"/>
          <p:cNvSpPr/>
          <p:nvPr/>
        </p:nvSpPr>
        <p:spPr>
          <a:xfrm>
            <a:off x="1199175" y="165232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6" name="Google Shape;11346;p159"/>
          <p:cNvSpPr/>
          <p:nvPr/>
        </p:nvSpPr>
        <p:spPr>
          <a:xfrm>
            <a:off x="1829600" y="165232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7" name="Google Shape;11347;p159"/>
          <p:cNvSpPr/>
          <p:nvPr/>
        </p:nvSpPr>
        <p:spPr>
          <a:xfrm>
            <a:off x="2460025" y="1652325"/>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8" name="Google Shape;11348;p159"/>
          <p:cNvSpPr/>
          <p:nvPr/>
        </p:nvSpPr>
        <p:spPr>
          <a:xfrm>
            <a:off x="3418950" y="165232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9" name="Google Shape;11349;p159"/>
          <p:cNvSpPr/>
          <p:nvPr/>
        </p:nvSpPr>
        <p:spPr>
          <a:xfrm>
            <a:off x="4542575" y="165232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0" name="Google Shape;11350;p159"/>
          <p:cNvSpPr/>
          <p:nvPr/>
        </p:nvSpPr>
        <p:spPr>
          <a:xfrm>
            <a:off x="5173000" y="1652325"/>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1" name="Google Shape;11351;p159"/>
          <p:cNvSpPr/>
          <p:nvPr/>
        </p:nvSpPr>
        <p:spPr>
          <a:xfrm>
            <a:off x="6352425" y="165232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2" name="Google Shape;11352;p159"/>
          <p:cNvSpPr/>
          <p:nvPr/>
        </p:nvSpPr>
        <p:spPr>
          <a:xfrm>
            <a:off x="7255550" y="165232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3" name="Google Shape;11353;p159"/>
          <p:cNvSpPr/>
          <p:nvPr/>
        </p:nvSpPr>
        <p:spPr>
          <a:xfrm>
            <a:off x="8106475" y="1652325"/>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4" name="Google Shape;11354;p159"/>
          <p:cNvSpPr/>
          <p:nvPr/>
        </p:nvSpPr>
        <p:spPr>
          <a:xfrm>
            <a:off x="75863" y="192365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5" name="Google Shape;11355;p159"/>
          <p:cNvSpPr/>
          <p:nvPr/>
        </p:nvSpPr>
        <p:spPr>
          <a:xfrm>
            <a:off x="1199488" y="192365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6" name="Google Shape;11356;p159"/>
          <p:cNvSpPr/>
          <p:nvPr/>
        </p:nvSpPr>
        <p:spPr>
          <a:xfrm>
            <a:off x="1829913" y="192365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7" name="Google Shape;11357;p159"/>
          <p:cNvSpPr/>
          <p:nvPr/>
        </p:nvSpPr>
        <p:spPr>
          <a:xfrm>
            <a:off x="2460338" y="1923650"/>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8" name="Google Shape;11358;p159"/>
          <p:cNvSpPr/>
          <p:nvPr/>
        </p:nvSpPr>
        <p:spPr>
          <a:xfrm>
            <a:off x="3419263" y="192365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9" name="Google Shape;11359;p159"/>
          <p:cNvSpPr/>
          <p:nvPr/>
        </p:nvSpPr>
        <p:spPr>
          <a:xfrm>
            <a:off x="4542888" y="192365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0" name="Google Shape;11360;p159"/>
          <p:cNvSpPr/>
          <p:nvPr/>
        </p:nvSpPr>
        <p:spPr>
          <a:xfrm>
            <a:off x="5173313" y="1923650"/>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1" name="Google Shape;11361;p159"/>
          <p:cNvSpPr/>
          <p:nvPr/>
        </p:nvSpPr>
        <p:spPr>
          <a:xfrm>
            <a:off x="6352738" y="192365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2" name="Google Shape;11362;p159"/>
          <p:cNvSpPr/>
          <p:nvPr/>
        </p:nvSpPr>
        <p:spPr>
          <a:xfrm>
            <a:off x="7255863" y="192365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3" name="Google Shape;11363;p159"/>
          <p:cNvSpPr/>
          <p:nvPr/>
        </p:nvSpPr>
        <p:spPr>
          <a:xfrm>
            <a:off x="8106788" y="1923650"/>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4" name="Google Shape;11364;p159"/>
          <p:cNvSpPr/>
          <p:nvPr/>
        </p:nvSpPr>
        <p:spPr>
          <a:xfrm>
            <a:off x="75850" y="219497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5" name="Google Shape;11365;p159"/>
          <p:cNvSpPr/>
          <p:nvPr/>
        </p:nvSpPr>
        <p:spPr>
          <a:xfrm>
            <a:off x="1199475" y="219497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6" name="Google Shape;11366;p159"/>
          <p:cNvSpPr/>
          <p:nvPr/>
        </p:nvSpPr>
        <p:spPr>
          <a:xfrm>
            <a:off x="1829900" y="219497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7" name="Google Shape;11367;p159"/>
          <p:cNvSpPr/>
          <p:nvPr/>
        </p:nvSpPr>
        <p:spPr>
          <a:xfrm>
            <a:off x="2460325" y="2194975"/>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8" name="Google Shape;11368;p159"/>
          <p:cNvSpPr/>
          <p:nvPr/>
        </p:nvSpPr>
        <p:spPr>
          <a:xfrm>
            <a:off x="3419250" y="219497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9" name="Google Shape;11369;p159"/>
          <p:cNvSpPr/>
          <p:nvPr/>
        </p:nvSpPr>
        <p:spPr>
          <a:xfrm>
            <a:off x="4542875" y="219497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0" name="Google Shape;11370;p159"/>
          <p:cNvSpPr/>
          <p:nvPr/>
        </p:nvSpPr>
        <p:spPr>
          <a:xfrm>
            <a:off x="5173300" y="2194975"/>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1" name="Google Shape;11371;p159"/>
          <p:cNvSpPr/>
          <p:nvPr/>
        </p:nvSpPr>
        <p:spPr>
          <a:xfrm>
            <a:off x="6352725" y="219497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2" name="Google Shape;11372;p159"/>
          <p:cNvSpPr/>
          <p:nvPr/>
        </p:nvSpPr>
        <p:spPr>
          <a:xfrm>
            <a:off x="7255850" y="219497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3" name="Google Shape;11373;p159"/>
          <p:cNvSpPr/>
          <p:nvPr/>
        </p:nvSpPr>
        <p:spPr>
          <a:xfrm>
            <a:off x="8106775" y="2194975"/>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4" name="Google Shape;11374;p159"/>
          <p:cNvSpPr/>
          <p:nvPr/>
        </p:nvSpPr>
        <p:spPr>
          <a:xfrm>
            <a:off x="75863" y="246630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5" name="Google Shape;11375;p159"/>
          <p:cNvSpPr/>
          <p:nvPr/>
        </p:nvSpPr>
        <p:spPr>
          <a:xfrm>
            <a:off x="1199488" y="246630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6" name="Google Shape;11376;p159"/>
          <p:cNvSpPr/>
          <p:nvPr/>
        </p:nvSpPr>
        <p:spPr>
          <a:xfrm>
            <a:off x="1829913" y="246630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7" name="Google Shape;11377;p159"/>
          <p:cNvSpPr/>
          <p:nvPr/>
        </p:nvSpPr>
        <p:spPr>
          <a:xfrm>
            <a:off x="2460338" y="2466300"/>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8" name="Google Shape;11378;p159"/>
          <p:cNvSpPr/>
          <p:nvPr/>
        </p:nvSpPr>
        <p:spPr>
          <a:xfrm>
            <a:off x="3419263" y="246630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9" name="Google Shape;11379;p159"/>
          <p:cNvSpPr/>
          <p:nvPr/>
        </p:nvSpPr>
        <p:spPr>
          <a:xfrm>
            <a:off x="4542888" y="246630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0" name="Google Shape;11380;p159"/>
          <p:cNvSpPr/>
          <p:nvPr/>
        </p:nvSpPr>
        <p:spPr>
          <a:xfrm>
            <a:off x="5173313" y="2466300"/>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1" name="Google Shape;11381;p159"/>
          <p:cNvSpPr/>
          <p:nvPr/>
        </p:nvSpPr>
        <p:spPr>
          <a:xfrm>
            <a:off x="6352738" y="246630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2" name="Google Shape;11382;p159"/>
          <p:cNvSpPr/>
          <p:nvPr/>
        </p:nvSpPr>
        <p:spPr>
          <a:xfrm>
            <a:off x="7255863" y="246630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3" name="Google Shape;11383;p159"/>
          <p:cNvSpPr/>
          <p:nvPr/>
        </p:nvSpPr>
        <p:spPr>
          <a:xfrm>
            <a:off x="8106788" y="2466300"/>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4" name="Google Shape;11384;p159"/>
          <p:cNvSpPr/>
          <p:nvPr/>
        </p:nvSpPr>
        <p:spPr>
          <a:xfrm>
            <a:off x="75850" y="273762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5" name="Google Shape;11385;p159"/>
          <p:cNvSpPr/>
          <p:nvPr/>
        </p:nvSpPr>
        <p:spPr>
          <a:xfrm>
            <a:off x="1199475" y="273762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6" name="Google Shape;11386;p159"/>
          <p:cNvSpPr/>
          <p:nvPr/>
        </p:nvSpPr>
        <p:spPr>
          <a:xfrm>
            <a:off x="1829900" y="273762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7" name="Google Shape;11387;p159"/>
          <p:cNvSpPr/>
          <p:nvPr/>
        </p:nvSpPr>
        <p:spPr>
          <a:xfrm>
            <a:off x="2460325" y="2737625"/>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8" name="Google Shape;11388;p159"/>
          <p:cNvSpPr/>
          <p:nvPr/>
        </p:nvSpPr>
        <p:spPr>
          <a:xfrm>
            <a:off x="3419250" y="273762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9" name="Google Shape;11389;p159"/>
          <p:cNvSpPr/>
          <p:nvPr/>
        </p:nvSpPr>
        <p:spPr>
          <a:xfrm>
            <a:off x="4542875" y="273762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0" name="Google Shape;11390;p159"/>
          <p:cNvSpPr/>
          <p:nvPr/>
        </p:nvSpPr>
        <p:spPr>
          <a:xfrm>
            <a:off x="5173300" y="2737625"/>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1" name="Google Shape;11391;p159"/>
          <p:cNvSpPr/>
          <p:nvPr/>
        </p:nvSpPr>
        <p:spPr>
          <a:xfrm>
            <a:off x="6352725" y="273762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2" name="Google Shape;11392;p159"/>
          <p:cNvSpPr/>
          <p:nvPr/>
        </p:nvSpPr>
        <p:spPr>
          <a:xfrm>
            <a:off x="7255850" y="273762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3" name="Google Shape;11393;p159"/>
          <p:cNvSpPr/>
          <p:nvPr/>
        </p:nvSpPr>
        <p:spPr>
          <a:xfrm>
            <a:off x="8106775" y="2737625"/>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4" name="Google Shape;11394;p159"/>
          <p:cNvSpPr/>
          <p:nvPr/>
        </p:nvSpPr>
        <p:spPr>
          <a:xfrm>
            <a:off x="75863" y="300895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5" name="Google Shape;11395;p159"/>
          <p:cNvSpPr/>
          <p:nvPr/>
        </p:nvSpPr>
        <p:spPr>
          <a:xfrm>
            <a:off x="1199488" y="300895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6" name="Google Shape;11396;p159"/>
          <p:cNvSpPr/>
          <p:nvPr/>
        </p:nvSpPr>
        <p:spPr>
          <a:xfrm>
            <a:off x="1829913" y="300895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7" name="Google Shape;11397;p159"/>
          <p:cNvSpPr/>
          <p:nvPr/>
        </p:nvSpPr>
        <p:spPr>
          <a:xfrm>
            <a:off x="2460338" y="3008950"/>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8" name="Google Shape;11398;p159"/>
          <p:cNvSpPr/>
          <p:nvPr/>
        </p:nvSpPr>
        <p:spPr>
          <a:xfrm>
            <a:off x="3419263" y="300895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9" name="Google Shape;11399;p159"/>
          <p:cNvSpPr/>
          <p:nvPr/>
        </p:nvSpPr>
        <p:spPr>
          <a:xfrm>
            <a:off x="4542888" y="300895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0" name="Google Shape;11400;p159"/>
          <p:cNvSpPr/>
          <p:nvPr/>
        </p:nvSpPr>
        <p:spPr>
          <a:xfrm>
            <a:off x="5173313" y="3008950"/>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1" name="Google Shape;11401;p159"/>
          <p:cNvSpPr/>
          <p:nvPr/>
        </p:nvSpPr>
        <p:spPr>
          <a:xfrm>
            <a:off x="6352738" y="300895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2" name="Google Shape;11402;p159"/>
          <p:cNvSpPr/>
          <p:nvPr/>
        </p:nvSpPr>
        <p:spPr>
          <a:xfrm>
            <a:off x="7255863" y="300895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3" name="Google Shape;11403;p159"/>
          <p:cNvSpPr/>
          <p:nvPr/>
        </p:nvSpPr>
        <p:spPr>
          <a:xfrm>
            <a:off x="8106788" y="3008950"/>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4" name="Google Shape;11404;p159"/>
          <p:cNvSpPr/>
          <p:nvPr/>
        </p:nvSpPr>
        <p:spPr>
          <a:xfrm>
            <a:off x="75550" y="328027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5" name="Google Shape;11405;p159"/>
          <p:cNvSpPr/>
          <p:nvPr/>
        </p:nvSpPr>
        <p:spPr>
          <a:xfrm>
            <a:off x="1199175" y="328027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6" name="Google Shape;11406;p159"/>
          <p:cNvSpPr/>
          <p:nvPr/>
        </p:nvSpPr>
        <p:spPr>
          <a:xfrm>
            <a:off x="1829600" y="328027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7" name="Google Shape;11407;p159"/>
          <p:cNvSpPr/>
          <p:nvPr/>
        </p:nvSpPr>
        <p:spPr>
          <a:xfrm>
            <a:off x="2460025" y="3280275"/>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8" name="Google Shape;11408;p159"/>
          <p:cNvSpPr/>
          <p:nvPr/>
        </p:nvSpPr>
        <p:spPr>
          <a:xfrm>
            <a:off x="3418950" y="328027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9" name="Google Shape;11409;p159"/>
          <p:cNvSpPr/>
          <p:nvPr/>
        </p:nvSpPr>
        <p:spPr>
          <a:xfrm>
            <a:off x="4542575" y="328027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0" name="Google Shape;11410;p159"/>
          <p:cNvSpPr/>
          <p:nvPr/>
        </p:nvSpPr>
        <p:spPr>
          <a:xfrm>
            <a:off x="5173000" y="3280275"/>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1" name="Google Shape;11411;p159"/>
          <p:cNvSpPr/>
          <p:nvPr/>
        </p:nvSpPr>
        <p:spPr>
          <a:xfrm>
            <a:off x="6352425" y="328027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2" name="Google Shape;11412;p159"/>
          <p:cNvSpPr/>
          <p:nvPr/>
        </p:nvSpPr>
        <p:spPr>
          <a:xfrm>
            <a:off x="7255550" y="328027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3" name="Google Shape;11413;p159"/>
          <p:cNvSpPr/>
          <p:nvPr/>
        </p:nvSpPr>
        <p:spPr>
          <a:xfrm>
            <a:off x="8106475" y="3280275"/>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4" name="Google Shape;11414;p159"/>
          <p:cNvSpPr/>
          <p:nvPr/>
        </p:nvSpPr>
        <p:spPr>
          <a:xfrm>
            <a:off x="75863" y="355160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5" name="Google Shape;11415;p159"/>
          <p:cNvSpPr/>
          <p:nvPr/>
        </p:nvSpPr>
        <p:spPr>
          <a:xfrm>
            <a:off x="1199488" y="355160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6" name="Google Shape;11416;p159"/>
          <p:cNvSpPr/>
          <p:nvPr/>
        </p:nvSpPr>
        <p:spPr>
          <a:xfrm>
            <a:off x="1829913" y="355160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7" name="Google Shape;11417;p159"/>
          <p:cNvSpPr/>
          <p:nvPr/>
        </p:nvSpPr>
        <p:spPr>
          <a:xfrm>
            <a:off x="2460338" y="3551600"/>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8" name="Google Shape;11418;p159"/>
          <p:cNvSpPr/>
          <p:nvPr/>
        </p:nvSpPr>
        <p:spPr>
          <a:xfrm>
            <a:off x="3419263" y="355160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9" name="Google Shape;11419;p159"/>
          <p:cNvSpPr/>
          <p:nvPr/>
        </p:nvSpPr>
        <p:spPr>
          <a:xfrm>
            <a:off x="4542888" y="355160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0" name="Google Shape;11420;p159"/>
          <p:cNvSpPr/>
          <p:nvPr/>
        </p:nvSpPr>
        <p:spPr>
          <a:xfrm>
            <a:off x="5173313" y="3551600"/>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1" name="Google Shape;11421;p159"/>
          <p:cNvSpPr/>
          <p:nvPr/>
        </p:nvSpPr>
        <p:spPr>
          <a:xfrm>
            <a:off x="6352738" y="355160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2" name="Google Shape;11422;p159"/>
          <p:cNvSpPr/>
          <p:nvPr/>
        </p:nvSpPr>
        <p:spPr>
          <a:xfrm>
            <a:off x="7255863" y="355160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3" name="Google Shape;11423;p159"/>
          <p:cNvSpPr/>
          <p:nvPr/>
        </p:nvSpPr>
        <p:spPr>
          <a:xfrm>
            <a:off x="8106788" y="3551600"/>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4" name="Google Shape;11424;p159"/>
          <p:cNvSpPr/>
          <p:nvPr/>
        </p:nvSpPr>
        <p:spPr>
          <a:xfrm>
            <a:off x="75850" y="382292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5" name="Google Shape;11425;p159"/>
          <p:cNvSpPr/>
          <p:nvPr/>
        </p:nvSpPr>
        <p:spPr>
          <a:xfrm>
            <a:off x="1199475" y="382292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6" name="Google Shape;11426;p159"/>
          <p:cNvSpPr/>
          <p:nvPr/>
        </p:nvSpPr>
        <p:spPr>
          <a:xfrm>
            <a:off x="1829900" y="382292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7" name="Google Shape;11427;p159"/>
          <p:cNvSpPr/>
          <p:nvPr/>
        </p:nvSpPr>
        <p:spPr>
          <a:xfrm>
            <a:off x="2460325" y="3822925"/>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8" name="Google Shape;11428;p159"/>
          <p:cNvSpPr/>
          <p:nvPr/>
        </p:nvSpPr>
        <p:spPr>
          <a:xfrm>
            <a:off x="3419250" y="382292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9" name="Google Shape;11429;p159"/>
          <p:cNvSpPr/>
          <p:nvPr/>
        </p:nvSpPr>
        <p:spPr>
          <a:xfrm>
            <a:off x="4542875" y="382292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0" name="Google Shape;11430;p159"/>
          <p:cNvSpPr/>
          <p:nvPr/>
        </p:nvSpPr>
        <p:spPr>
          <a:xfrm>
            <a:off x="5173300" y="3822925"/>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1" name="Google Shape;11431;p159"/>
          <p:cNvSpPr/>
          <p:nvPr/>
        </p:nvSpPr>
        <p:spPr>
          <a:xfrm>
            <a:off x="6352725" y="382292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2" name="Google Shape;11432;p159"/>
          <p:cNvSpPr/>
          <p:nvPr/>
        </p:nvSpPr>
        <p:spPr>
          <a:xfrm>
            <a:off x="7255850" y="382292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3" name="Google Shape;11433;p159"/>
          <p:cNvSpPr/>
          <p:nvPr/>
        </p:nvSpPr>
        <p:spPr>
          <a:xfrm>
            <a:off x="8106775" y="3822925"/>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4" name="Google Shape;11434;p159"/>
          <p:cNvSpPr/>
          <p:nvPr/>
        </p:nvSpPr>
        <p:spPr>
          <a:xfrm>
            <a:off x="75863" y="409425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5" name="Google Shape;11435;p159"/>
          <p:cNvSpPr/>
          <p:nvPr/>
        </p:nvSpPr>
        <p:spPr>
          <a:xfrm>
            <a:off x="1199488" y="409425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6" name="Google Shape;11436;p159"/>
          <p:cNvSpPr/>
          <p:nvPr/>
        </p:nvSpPr>
        <p:spPr>
          <a:xfrm>
            <a:off x="1829913" y="409425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7" name="Google Shape;11437;p159"/>
          <p:cNvSpPr/>
          <p:nvPr/>
        </p:nvSpPr>
        <p:spPr>
          <a:xfrm>
            <a:off x="2460338" y="4094250"/>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8" name="Google Shape;11438;p159"/>
          <p:cNvSpPr/>
          <p:nvPr/>
        </p:nvSpPr>
        <p:spPr>
          <a:xfrm>
            <a:off x="3419263" y="409425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9" name="Google Shape;11439;p159"/>
          <p:cNvSpPr/>
          <p:nvPr/>
        </p:nvSpPr>
        <p:spPr>
          <a:xfrm>
            <a:off x="4542888" y="409425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0" name="Google Shape;11440;p159"/>
          <p:cNvSpPr/>
          <p:nvPr/>
        </p:nvSpPr>
        <p:spPr>
          <a:xfrm>
            <a:off x="5173313" y="4094250"/>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1" name="Google Shape;11441;p159"/>
          <p:cNvSpPr/>
          <p:nvPr/>
        </p:nvSpPr>
        <p:spPr>
          <a:xfrm>
            <a:off x="6352738" y="409425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2" name="Google Shape;11442;p159"/>
          <p:cNvSpPr/>
          <p:nvPr/>
        </p:nvSpPr>
        <p:spPr>
          <a:xfrm>
            <a:off x="7255863" y="409425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3" name="Google Shape;11443;p159"/>
          <p:cNvSpPr/>
          <p:nvPr/>
        </p:nvSpPr>
        <p:spPr>
          <a:xfrm>
            <a:off x="8106788" y="4094250"/>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4" name="Google Shape;11444;p159"/>
          <p:cNvSpPr/>
          <p:nvPr/>
        </p:nvSpPr>
        <p:spPr>
          <a:xfrm>
            <a:off x="75850" y="436557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5" name="Google Shape;11445;p159"/>
          <p:cNvSpPr/>
          <p:nvPr/>
        </p:nvSpPr>
        <p:spPr>
          <a:xfrm>
            <a:off x="1199475" y="436557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6" name="Google Shape;11446;p159"/>
          <p:cNvSpPr/>
          <p:nvPr/>
        </p:nvSpPr>
        <p:spPr>
          <a:xfrm>
            <a:off x="1829900" y="436557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7" name="Google Shape;11447;p159"/>
          <p:cNvSpPr/>
          <p:nvPr/>
        </p:nvSpPr>
        <p:spPr>
          <a:xfrm>
            <a:off x="2460325" y="4365575"/>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8" name="Google Shape;11448;p159"/>
          <p:cNvSpPr/>
          <p:nvPr/>
        </p:nvSpPr>
        <p:spPr>
          <a:xfrm>
            <a:off x="3419250" y="436557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9" name="Google Shape;11449;p159"/>
          <p:cNvSpPr/>
          <p:nvPr/>
        </p:nvSpPr>
        <p:spPr>
          <a:xfrm>
            <a:off x="4542875" y="436557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0" name="Google Shape;11450;p159"/>
          <p:cNvSpPr/>
          <p:nvPr/>
        </p:nvSpPr>
        <p:spPr>
          <a:xfrm>
            <a:off x="5173300" y="4365575"/>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1" name="Google Shape;11451;p159"/>
          <p:cNvSpPr/>
          <p:nvPr/>
        </p:nvSpPr>
        <p:spPr>
          <a:xfrm>
            <a:off x="6352725" y="436557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2" name="Google Shape;11452;p159"/>
          <p:cNvSpPr/>
          <p:nvPr/>
        </p:nvSpPr>
        <p:spPr>
          <a:xfrm>
            <a:off x="7255850" y="436557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3" name="Google Shape;11453;p159"/>
          <p:cNvSpPr/>
          <p:nvPr/>
        </p:nvSpPr>
        <p:spPr>
          <a:xfrm>
            <a:off x="8106775" y="4365575"/>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4" name="Google Shape;11454;p159"/>
          <p:cNvSpPr/>
          <p:nvPr/>
        </p:nvSpPr>
        <p:spPr>
          <a:xfrm>
            <a:off x="75863" y="463690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5" name="Google Shape;11455;p159"/>
          <p:cNvSpPr/>
          <p:nvPr/>
        </p:nvSpPr>
        <p:spPr>
          <a:xfrm>
            <a:off x="1199488" y="463690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6" name="Google Shape;11456;p159"/>
          <p:cNvSpPr/>
          <p:nvPr/>
        </p:nvSpPr>
        <p:spPr>
          <a:xfrm>
            <a:off x="1829913" y="463690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7" name="Google Shape;11457;p159"/>
          <p:cNvSpPr/>
          <p:nvPr/>
        </p:nvSpPr>
        <p:spPr>
          <a:xfrm>
            <a:off x="2460338" y="4636900"/>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8" name="Google Shape;11458;p159"/>
          <p:cNvSpPr/>
          <p:nvPr/>
        </p:nvSpPr>
        <p:spPr>
          <a:xfrm>
            <a:off x="3419263" y="463690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9" name="Google Shape;11459;p159"/>
          <p:cNvSpPr/>
          <p:nvPr/>
        </p:nvSpPr>
        <p:spPr>
          <a:xfrm>
            <a:off x="4542888" y="463690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0" name="Google Shape;11460;p159"/>
          <p:cNvSpPr/>
          <p:nvPr/>
        </p:nvSpPr>
        <p:spPr>
          <a:xfrm>
            <a:off x="5173313" y="4636900"/>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1" name="Google Shape;11461;p159"/>
          <p:cNvSpPr/>
          <p:nvPr/>
        </p:nvSpPr>
        <p:spPr>
          <a:xfrm>
            <a:off x="6352738" y="463690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2" name="Google Shape;11462;p159"/>
          <p:cNvSpPr/>
          <p:nvPr/>
        </p:nvSpPr>
        <p:spPr>
          <a:xfrm>
            <a:off x="7255863" y="463690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3" name="Google Shape;11463;p159"/>
          <p:cNvSpPr/>
          <p:nvPr/>
        </p:nvSpPr>
        <p:spPr>
          <a:xfrm>
            <a:off x="8106788" y="4636900"/>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4" name="Google Shape;11464;p159"/>
          <p:cNvSpPr/>
          <p:nvPr/>
        </p:nvSpPr>
        <p:spPr>
          <a:xfrm>
            <a:off x="75625" y="490822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5" name="Google Shape;11465;p159"/>
          <p:cNvSpPr/>
          <p:nvPr/>
        </p:nvSpPr>
        <p:spPr>
          <a:xfrm>
            <a:off x="1199250" y="490822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6" name="Google Shape;11466;p159"/>
          <p:cNvSpPr/>
          <p:nvPr/>
        </p:nvSpPr>
        <p:spPr>
          <a:xfrm>
            <a:off x="1829675" y="490822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7" name="Google Shape;11467;p159"/>
          <p:cNvSpPr/>
          <p:nvPr/>
        </p:nvSpPr>
        <p:spPr>
          <a:xfrm>
            <a:off x="2460100" y="4908225"/>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8" name="Google Shape;11468;p159"/>
          <p:cNvSpPr/>
          <p:nvPr/>
        </p:nvSpPr>
        <p:spPr>
          <a:xfrm>
            <a:off x="3419025" y="490822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9" name="Google Shape;11469;p159"/>
          <p:cNvSpPr/>
          <p:nvPr/>
        </p:nvSpPr>
        <p:spPr>
          <a:xfrm>
            <a:off x="4542650" y="490822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0" name="Google Shape;11470;p159"/>
          <p:cNvSpPr/>
          <p:nvPr/>
        </p:nvSpPr>
        <p:spPr>
          <a:xfrm>
            <a:off x="5173075" y="4908225"/>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1" name="Google Shape;11471;p159"/>
          <p:cNvSpPr/>
          <p:nvPr/>
        </p:nvSpPr>
        <p:spPr>
          <a:xfrm>
            <a:off x="6352500" y="490822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2" name="Google Shape;11472;p159"/>
          <p:cNvSpPr/>
          <p:nvPr/>
        </p:nvSpPr>
        <p:spPr>
          <a:xfrm>
            <a:off x="7255625" y="490822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3" name="Google Shape;11473;p159"/>
          <p:cNvSpPr/>
          <p:nvPr/>
        </p:nvSpPr>
        <p:spPr>
          <a:xfrm>
            <a:off x="8106550" y="4908225"/>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bg>
      <p:bgPr>
        <a:gradFill>
          <a:gsLst>
            <a:gs pos="0">
              <a:srgbClr val="00FFFF"/>
            </a:gs>
            <a:gs pos="80000">
              <a:srgbClr val="228AD5"/>
            </a:gs>
            <a:gs pos="100000">
              <a:srgbClr val="225AD5"/>
            </a:gs>
          </a:gsLst>
          <a:lin ang="0" scaled="0"/>
        </a:gradFill>
        <a:effectLst/>
      </p:bgPr>
    </p:bg>
    <p:spTree>
      <p:nvGrpSpPr>
        <p:cNvPr id="1" name="Shape 11477"/>
        <p:cNvGrpSpPr/>
        <p:nvPr/>
      </p:nvGrpSpPr>
      <p:grpSpPr>
        <a:xfrm>
          <a:off x="0" y="0"/>
          <a:ext cx="0" cy="0"/>
          <a:chOff x="0" y="0"/>
          <a:chExt cx="0" cy="0"/>
        </a:xfrm>
      </p:grpSpPr>
      <p:sp>
        <p:nvSpPr>
          <p:cNvPr id="11478" name="Google Shape;11478;p160"/>
          <p:cNvSpPr/>
          <p:nvPr/>
        </p:nvSpPr>
        <p:spPr>
          <a:xfrm>
            <a:off x="75400" y="24375"/>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9" name="Google Shape;11479;p160"/>
          <p:cNvSpPr/>
          <p:nvPr/>
        </p:nvSpPr>
        <p:spPr>
          <a:xfrm>
            <a:off x="1206692" y="2437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0" name="Google Shape;11480;p160"/>
          <p:cNvSpPr/>
          <p:nvPr/>
        </p:nvSpPr>
        <p:spPr>
          <a:xfrm>
            <a:off x="1844783" y="2437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1" name="Google Shape;11481;p160"/>
          <p:cNvSpPr/>
          <p:nvPr/>
        </p:nvSpPr>
        <p:spPr>
          <a:xfrm>
            <a:off x="2482875" y="24375"/>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2" name="Google Shape;11482;p160"/>
          <p:cNvSpPr/>
          <p:nvPr/>
        </p:nvSpPr>
        <p:spPr>
          <a:xfrm>
            <a:off x="3449467" y="24375"/>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3" name="Google Shape;11483;p160"/>
          <p:cNvSpPr/>
          <p:nvPr/>
        </p:nvSpPr>
        <p:spPr>
          <a:xfrm>
            <a:off x="4580758" y="2437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4" name="Google Shape;11484;p160"/>
          <p:cNvSpPr/>
          <p:nvPr/>
        </p:nvSpPr>
        <p:spPr>
          <a:xfrm>
            <a:off x="5218850" y="24375"/>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5" name="Google Shape;11485;p160"/>
          <p:cNvSpPr/>
          <p:nvPr/>
        </p:nvSpPr>
        <p:spPr>
          <a:xfrm>
            <a:off x="6405942" y="243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6" name="Google Shape;11486;p160"/>
          <p:cNvSpPr/>
          <p:nvPr/>
        </p:nvSpPr>
        <p:spPr>
          <a:xfrm>
            <a:off x="7256133" y="243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7" name="Google Shape;11487;p160"/>
          <p:cNvSpPr/>
          <p:nvPr/>
        </p:nvSpPr>
        <p:spPr>
          <a:xfrm>
            <a:off x="8106325" y="24375"/>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8" name="Google Shape;11488;p160"/>
          <p:cNvSpPr/>
          <p:nvPr/>
        </p:nvSpPr>
        <p:spPr>
          <a:xfrm>
            <a:off x="75720" y="295700"/>
            <a:ext cx="608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9" name="Google Shape;11489;p160"/>
          <p:cNvSpPr/>
          <p:nvPr/>
        </p:nvSpPr>
        <p:spPr>
          <a:xfrm>
            <a:off x="797779" y="295700"/>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0" name="Google Shape;11490;p160"/>
          <p:cNvSpPr/>
          <p:nvPr/>
        </p:nvSpPr>
        <p:spPr>
          <a:xfrm>
            <a:off x="1738238" y="295700"/>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1" name="Google Shape;11491;p160"/>
          <p:cNvSpPr/>
          <p:nvPr/>
        </p:nvSpPr>
        <p:spPr>
          <a:xfrm>
            <a:off x="2482797" y="295700"/>
            <a:ext cx="1212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2" name="Google Shape;11492;p160"/>
          <p:cNvSpPr/>
          <p:nvPr/>
        </p:nvSpPr>
        <p:spPr>
          <a:xfrm>
            <a:off x="3809056" y="295700"/>
            <a:ext cx="466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3" name="Google Shape;11493;p160"/>
          <p:cNvSpPr/>
          <p:nvPr/>
        </p:nvSpPr>
        <p:spPr>
          <a:xfrm>
            <a:off x="4389815" y="295700"/>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4" name="Google Shape;11494;p160"/>
          <p:cNvSpPr/>
          <p:nvPr/>
        </p:nvSpPr>
        <p:spPr>
          <a:xfrm>
            <a:off x="5548374" y="2957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5" name="Google Shape;11495;p160"/>
          <p:cNvSpPr/>
          <p:nvPr/>
        </p:nvSpPr>
        <p:spPr>
          <a:xfrm>
            <a:off x="6213733" y="295700"/>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6" name="Google Shape;11496;p160"/>
          <p:cNvSpPr/>
          <p:nvPr/>
        </p:nvSpPr>
        <p:spPr>
          <a:xfrm>
            <a:off x="7154193" y="29570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7" name="Google Shape;11497;p160"/>
          <p:cNvSpPr/>
          <p:nvPr/>
        </p:nvSpPr>
        <p:spPr>
          <a:xfrm>
            <a:off x="7968052" y="29570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8" name="Google Shape;11498;p160"/>
          <p:cNvSpPr/>
          <p:nvPr/>
        </p:nvSpPr>
        <p:spPr>
          <a:xfrm>
            <a:off x="75700" y="56702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9" name="Google Shape;11499;p160"/>
          <p:cNvSpPr/>
          <p:nvPr/>
        </p:nvSpPr>
        <p:spPr>
          <a:xfrm>
            <a:off x="943258" y="56702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0" name="Google Shape;11500;p160"/>
          <p:cNvSpPr/>
          <p:nvPr/>
        </p:nvSpPr>
        <p:spPr>
          <a:xfrm>
            <a:off x="1810817" y="56702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1" name="Google Shape;11501;p160"/>
          <p:cNvSpPr/>
          <p:nvPr/>
        </p:nvSpPr>
        <p:spPr>
          <a:xfrm>
            <a:off x="2466275" y="567025"/>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2" name="Google Shape;11502;p160"/>
          <p:cNvSpPr/>
          <p:nvPr/>
        </p:nvSpPr>
        <p:spPr>
          <a:xfrm>
            <a:off x="3450233" y="56702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3" name="Google Shape;11503;p160"/>
          <p:cNvSpPr/>
          <p:nvPr/>
        </p:nvSpPr>
        <p:spPr>
          <a:xfrm>
            <a:off x="4105692" y="567025"/>
            <a:ext cx="1038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4" name="Google Shape;11504;p160"/>
          <p:cNvSpPr/>
          <p:nvPr/>
        </p:nvSpPr>
        <p:spPr>
          <a:xfrm>
            <a:off x="5248050" y="567025"/>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5" name="Google Shape;11505;p160"/>
          <p:cNvSpPr/>
          <p:nvPr/>
        </p:nvSpPr>
        <p:spPr>
          <a:xfrm>
            <a:off x="6396708" y="56702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6" name="Google Shape;11506;p160"/>
          <p:cNvSpPr/>
          <p:nvPr/>
        </p:nvSpPr>
        <p:spPr>
          <a:xfrm>
            <a:off x="7200667" y="56702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7" name="Google Shape;11507;p160"/>
          <p:cNvSpPr/>
          <p:nvPr/>
        </p:nvSpPr>
        <p:spPr>
          <a:xfrm>
            <a:off x="7856125" y="567025"/>
            <a:ext cx="1212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8" name="Google Shape;11508;p160"/>
          <p:cNvSpPr/>
          <p:nvPr/>
        </p:nvSpPr>
        <p:spPr>
          <a:xfrm>
            <a:off x="75719" y="8383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9" name="Google Shape;11509;p160"/>
          <p:cNvSpPr/>
          <p:nvPr/>
        </p:nvSpPr>
        <p:spPr>
          <a:xfrm>
            <a:off x="731677" y="838350"/>
            <a:ext cx="1038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0" name="Google Shape;11510;p160"/>
          <p:cNvSpPr/>
          <p:nvPr/>
        </p:nvSpPr>
        <p:spPr>
          <a:xfrm>
            <a:off x="1874534" y="83835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1" name="Google Shape;11511;p160"/>
          <p:cNvSpPr/>
          <p:nvPr/>
        </p:nvSpPr>
        <p:spPr>
          <a:xfrm>
            <a:off x="2678992" y="83835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2" name="Google Shape;11512;p160"/>
          <p:cNvSpPr/>
          <p:nvPr/>
        </p:nvSpPr>
        <p:spPr>
          <a:xfrm>
            <a:off x="3483449" y="838350"/>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3" name="Google Shape;11513;p160"/>
          <p:cNvSpPr/>
          <p:nvPr/>
        </p:nvSpPr>
        <p:spPr>
          <a:xfrm>
            <a:off x="4632607" y="838350"/>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4" name="Google Shape;11514;p160"/>
          <p:cNvSpPr/>
          <p:nvPr/>
        </p:nvSpPr>
        <p:spPr>
          <a:xfrm>
            <a:off x="5698965" y="838350"/>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5" name="Google Shape;11515;p160"/>
          <p:cNvSpPr/>
          <p:nvPr/>
        </p:nvSpPr>
        <p:spPr>
          <a:xfrm>
            <a:off x="6434122" y="83835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6" name="Google Shape;11516;p160"/>
          <p:cNvSpPr/>
          <p:nvPr/>
        </p:nvSpPr>
        <p:spPr>
          <a:xfrm>
            <a:off x="7302180" y="83835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7" name="Google Shape;11517;p160"/>
          <p:cNvSpPr/>
          <p:nvPr/>
        </p:nvSpPr>
        <p:spPr>
          <a:xfrm>
            <a:off x="8106638" y="838350"/>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8" name="Google Shape;11518;p160"/>
          <p:cNvSpPr/>
          <p:nvPr/>
        </p:nvSpPr>
        <p:spPr>
          <a:xfrm>
            <a:off x="75700" y="1109675"/>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9" name="Google Shape;11519;p160"/>
          <p:cNvSpPr/>
          <p:nvPr/>
        </p:nvSpPr>
        <p:spPr>
          <a:xfrm>
            <a:off x="1036058" y="110967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0" name="Google Shape;11520;p160"/>
          <p:cNvSpPr/>
          <p:nvPr/>
        </p:nvSpPr>
        <p:spPr>
          <a:xfrm>
            <a:off x="1816417" y="1109675"/>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1" name="Google Shape;11521;p160"/>
          <p:cNvSpPr/>
          <p:nvPr/>
        </p:nvSpPr>
        <p:spPr>
          <a:xfrm>
            <a:off x="2997275" y="11096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2" name="Google Shape;11522;p160"/>
          <p:cNvSpPr/>
          <p:nvPr/>
        </p:nvSpPr>
        <p:spPr>
          <a:xfrm>
            <a:off x="3904233" y="110967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3" name="Google Shape;11523;p160"/>
          <p:cNvSpPr/>
          <p:nvPr/>
        </p:nvSpPr>
        <p:spPr>
          <a:xfrm>
            <a:off x="4536092" y="11096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4" name="Google Shape;11524;p160"/>
          <p:cNvSpPr/>
          <p:nvPr/>
        </p:nvSpPr>
        <p:spPr>
          <a:xfrm>
            <a:off x="5443050" y="11096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5" name="Google Shape;11525;p160"/>
          <p:cNvSpPr/>
          <p:nvPr/>
        </p:nvSpPr>
        <p:spPr>
          <a:xfrm>
            <a:off x="6350008" y="11096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6" name="Google Shape;11526;p160"/>
          <p:cNvSpPr/>
          <p:nvPr/>
        </p:nvSpPr>
        <p:spPr>
          <a:xfrm>
            <a:off x="7256967" y="1109675"/>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7" name="Google Shape;11527;p160"/>
          <p:cNvSpPr/>
          <p:nvPr/>
        </p:nvSpPr>
        <p:spPr>
          <a:xfrm>
            <a:off x="8437825" y="1109675"/>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8" name="Google Shape;11528;p160"/>
          <p:cNvSpPr/>
          <p:nvPr/>
        </p:nvSpPr>
        <p:spPr>
          <a:xfrm>
            <a:off x="75713" y="1381000"/>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9" name="Google Shape;11529;p160"/>
          <p:cNvSpPr/>
          <p:nvPr/>
        </p:nvSpPr>
        <p:spPr>
          <a:xfrm>
            <a:off x="1218438" y="13810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0" name="Google Shape;11530;p160"/>
          <p:cNvSpPr/>
          <p:nvPr/>
        </p:nvSpPr>
        <p:spPr>
          <a:xfrm>
            <a:off x="1867963" y="13810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1" name="Google Shape;11531;p160"/>
          <p:cNvSpPr/>
          <p:nvPr/>
        </p:nvSpPr>
        <p:spPr>
          <a:xfrm>
            <a:off x="2517488" y="138100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2" name="Google Shape;11532;p160"/>
          <p:cNvSpPr/>
          <p:nvPr/>
        </p:nvSpPr>
        <p:spPr>
          <a:xfrm>
            <a:off x="3716013" y="1381000"/>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3" name="Google Shape;11533;p160"/>
          <p:cNvSpPr/>
          <p:nvPr/>
        </p:nvSpPr>
        <p:spPr>
          <a:xfrm>
            <a:off x="4640638" y="1381000"/>
            <a:ext cx="5097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4" name="Google Shape;11534;p160"/>
          <p:cNvSpPr/>
          <p:nvPr/>
        </p:nvSpPr>
        <p:spPr>
          <a:xfrm>
            <a:off x="5248463" y="138100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5" name="Google Shape;11535;p160"/>
          <p:cNvSpPr/>
          <p:nvPr/>
        </p:nvSpPr>
        <p:spPr>
          <a:xfrm>
            <a:off x="6446988" y="138100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6" name="Google Shape;11536;p160"/>
          <p:cNvSpPr/>
          <p:nvPr/>
        </p:nvSpPr>
        <p:spPr>
          <a:xfrm>
            <a:off x="7245013" y="138100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7" name="Google Shape;11537;p160"/>
          <p:cNvSpPr/>
          <p:nvPr/>
        </p:nvSpPr>
        <p:spPr>
          <a:xfrm>
            <a:off x="8106638" y="1381000"/>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8" name="Google Shape;11538;p160"/>
          <p:cNvSpPr/>
          <p:nvPr/>
        </p:nvSpPr>
        <p:spPr>
          <a:xfrm>
            <a:off x="75550" y="165232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9" name="Google Shape;11539;p160"/>
          <p:cNvSpPr/>
          <p:nvPr/>
        </p:nvSpPr>
        <p:spPr>
          <a:xfrm>
            <a:off x="928875" y="1652325"/>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0" name="Google Shape;11540;p160"/>
          <p:cNvSpPr/>
          <p:nvPr/>
        </p:nvSpPr>
        <p:spPr>
          <a:xfrm>
            <a:off x="1980500" y="165232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1" name="Google Shape;11541;p160"/>
          <p:cNvSpPr/>
          <p:nvPr/>
        </p:nvSpPr>
        <p:spPr>
          <a:xfrm>
            <a:off x="2770225" y="1652325"/>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2" name="Google Shape;11542;p160"/>
          <p:cNvSpPr/>
          <p:nvPr/>
        </p:nvSpPr>
        <p:spPr>
          <a:xfrm>
            <a:off x="3739950" y="165232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3" name="Google Shape;11543;p160"/>
          <p:cNvSpPr/>
          <p:nvPr/>
        </p:nvSpPr>
        <p:spPr>
          <a:xfrm>
            <a:off x="4593275" y="165232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4" name="Google Shape;11544;p160"/>
          <p:cNvSpPr/>
          <p:nvPr/>
        </p:nvSpPr>
        <p:spPr>
          <a:xfrm>
            <a:off x="5509600" y="1652325"/>
            <a:ext cx="5097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5" name="Google Shape;11545;p160"/>
          <p:cNvSpPr/>
          <p:nvPr/>
        </p:nvSpPr>
        <p:spPr>
          <a:xfrm>
            <a:off x="6109125" y="1652325"/>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6" name="Google Shape;11546;p160"/>
          <p:cNvSpPr/>
          <p:nvPr/>
        </p:nvSpPr>
        <p:spPr>
          <a:xfrm>
            <a:off x="7299350" y="1652325"/>
            <a:ext cx="1212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7" name="Google Shape;11547;p160"/>
          <p:cNvSpPr/>
          <p:nvPr/>
        </p:nvSpPr>
        <p:spPr>
          <a:xfrm>
            <a:off x="8601475" y="1652325"/>
            <a:ext cx="466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8" name="Google Shape;11548;p160"/>
          <p:cNvSpPr/>
          <p:nvPr/>
        </p:nvSpPr>
        <p:spPr>
          <a:xfrm>
            <a:off x="75869" y="19236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9" name="Google Shape;11549;p160"/>
          <p:cNvSpPr/>
          <p:nvPr/>
        </p:nvSpPr>
        <p:spPr>
          <a:xfrm>
            <a:off x="747094" y="1923650"/>
            <a:ext cx="1038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0" name="Google Shape;11550;p160"/>
          <p:cNvSpPr/>
          <p:nvPr/>
        </p:nvSpPr>
        <p:spPr>
          <a:xfrm>
            <a:off x="1905219" y="1923650"/>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1" name="Google Shape;11551;p160"/>
          <p:cNvSpPr/>
          <p:nvPr/>
        </p:nvSpPr>
        <p:spPr>
          <a:xfrm>
            <a:off x="2904944" y="192365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2" name="Google Shape;11552;p160"/>
          <p:cNvSpPr/>
          <p:nvPr/>
        </p:nvSpPr>
        <p:spPr>
          <a:xfrm>
            <a:off x="4125170" y="1923650"/>
            <a:ext cx="5097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3" name="Google Shape;11553;p160"/>
          <p:cNvSpPr/>
          <p:nvPr/>
        </p:nvSpPr>
        <p:spPr>
          <a:xfrm>
            <a:off x="4754695" y="1923650"/>
            <a:ext cx="304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4" name="Google Shape;11554;p160"/>
          <p:cNvSpPr/>
          <p:nvPr/>
        </p:nvSpPr>
        <p:spPr>
          <a:xfrm>
            <a:off x="5179320" y="192365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5" name="Google Shape;11555;p160"/>
          <p:cNvSpPr/>
          <p:nvPr/>
        </p:nvSpPr>
        <p:spPr>
          <a:xfrm>
            <a:off x="6399545" y="1923650"/>
            <a:ext cx="466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6" name="Google Shape;11556;p160"/>
          <p:cNvSpPr/>
          <p:nvPr/>
        </p:nvSpPr>
        <p:spPr>
          <a:xfrm>
            <a:off x="6986170" y="1923650"/>
            <a:ext cx="1411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7" name="Google Shape;11557;p160"/>
          <p:cNvSpPr/>
          <p:nvPr/>
        </p:nvSpPr>
        <p:spPr>
          <a:xfrm>
            <a:off x="8517195" y="19236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8" name="Google Shape;11558;p160"/>
          <p:cNvSpPr/>
          <p:nvPr/>
        </p:nvSpPr>
        <p:spPr>
          <a:xfrm>
            <a:off x="75850" y="2194975"/>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9" name="Google Shape;11559;p160"/>
          <p:cNvSpPr/>
          <p:nvPr/>
        </p:nvSpPr>
        <p:spPr>
          <a:xfrm>
            <a:off x="1206608" y="219497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0" name="Google Shape;11560;p160"/>
          <p:cNvSpPr/>
          <p:nvPr/>
        </p:nvSpPr>
        <p:spPr>
          <a:xfrm>
            <a:off x="1844167" y="219497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1" name="Google Shape;11561;p160"/>
          <p:cNvSpPr/>
          <p:nvPr/>
        </p:nvSpPr>
        <p:spPr>
          <a:xfrm>
            <a:off x="2481725" y="219497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2" name="Google Shape;11562;p160"/>
          <p:cNvSpPr/>
          <p:nvPr/>
        </p:nvSpPr>
        <p:spPr>
          <a:xfrm>
            <a:off x="3267783" y="219497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3" name="Google Shape;11563;p160"/>
          <p:cNvSpPr/>
          <p:nvPr/>
        </p:nvSpPr>
        <p:spPr>
          <a:xfrm>
            <a:off x="4053842" y="2194975"/>
            <a:ext cx="1038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4" name="Google Shape;11564;p160"/>
          <p:cNvSpPr/>
          <p:nvPr/>
        </p:nvSpPr>
        <p:spPr>
          <a:xfrm>
            <a:off x="5178300" y="21949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5" name="Google Shape;11565;p160"/>
          <p:cNvSpPr/>
          <p:nvPr/>
        </p:nvSpPr>
        <p:spPr>
          <a:xfrm>
            <a:off x="6027958" y="2194975"/>
            <a:ext cx="1411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6" name="Google Shape;11566;p160"/>
          <p:cNvSpPr/>
          <p:nvPr/>
        </p:nvSpPr>
        <p:spPr>
          <a:xfrm>
            <a:off x="7525317" y="21949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7" name="Google Shape;11567;p160"/>
          <p:cNvSpPr/>
          <p:nvPr/>
        </p:nvSpPr>
        <p:spPr>
          <a:xfrm>
            <a:off x="8437975" y="2194975"/>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8" name="Google Shape;11568;p160"/>
          <p:cNvSpPr/>
          <p:nvPr/>
        </p:nvSpPr>
        <p:spPr>
          <a:xfrm>
            <a:off x="75871" y="246630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9" name="Google Shape;11569;p160"/>
          <p:cNvSpPr/>
          <p:nvPr/>
        </p:nvSpPr>
        <p:spPr>
          <a:xfrm>
            <a:off x="865030" y="2466300"/>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0" name="Google Shape;11570;p160"/>
          <p:cNvSpPr/>
          <p:nvPr/>
        </p:nvSpPr>
        <p:spPr>
          <a:xfrm>
            <a:off x="1834188" y="24663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1" name="Google Shape;11571;p160"/>
          <p:cNvSpPr/>
          <p:nvPr/>
        </p:nvSpPr>
        <p:spPr>
          <a:xfrm>
            <a:off x="2474846" y="246630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2" name="Google Shape;11572;p160"/>
          <p:cNvSpPr/>
          <p:nvPr/>
        </p:nvSpPr>
        <p:spPr>
          <a:xfrm>
            <a:off x="3664505" y="246630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3" name="Google Shape;11573;p160"/>
          <p:cNvSpPr/>
          <p:nvPr/>
        </p:nvSpPr>
        <p:spPr>
          <a:xfrm>
            <a:off x="4517263" y="24663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4" name="Google Shape;11574;p160"/>
          <p:cNvSpPr/>
          <p:nvPr/>
        </p:nvSpPr>
        <p:spPr>
          <a:xfrm>
            <a:off x="5157922" y="246630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5" name="Google Shape;11575;p160"/>
          <p:cNvSpPr/>
          <p:nvPr/>
        </p:nvSpPr>
        <p:spPr>
          <a:xfrm>
            <a:off x="6347580" y="24663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6" name="Google Shape;11576;p160"/>
          <p:cNvSpPr/>
          <p:nvPr/>
        </p:nvSpPr>
        <p:spPr>
          <a:xfrm>
            <a:off x="6988238" y="2466300"/>
            <a:ext cx="1291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7" name="Google Shape;11577;p160"/>
          <p:cNvSpPr/>
          <p:nvPr/>
        </p:nvSpPr>
        <p:spPr>
          <a:xfrm>
            <a:off x="8368697" y="246630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8" name="Google Shape;11578;p160"/>
          <p:cNvSpPr/>
          <p:nvPr/>
        </p:nvSpPr>
        <p:spPr>
          <a:xfrm>
            <a:off x="75850" y="273762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9" name="Google Shape;11579;p160"/>
          <p:cNvSpPr/>
          <p:nvPr/>
        </p:nvSpPr>
        <p:spPr>
          <a:xfrm>
            <a:off x="946642" y="2737625"/>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0" name="Google Shape;11580;p160"/>
          <p:cNvSpPr/>
          <p:nvPr/>
        </p:nvSpPr>
        <p:spPr>
          <a:xfrm>
            <a:off x="2015733" y="2737625"/>
            <a:ext cx="418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1" name="Google Shape;11581;p160"/>
          <p:cNvSpPr/>
          <p:nvPr/>
        </p:nvSpPr>
        <p:spPr>
          <a:xfrm>
            <a:off x="2541225" y="2737625"/>
            <a:ext cx="466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2" name="Google Shape;11582;p160"/>
          <p:cNvSpPr/>
          <p:nvPr/>
        </p:nvSpPr>
        <p:spPr>
          <a:xfrm>
            <a:off x="3115317" y="2737625"/>
            <a:ext cx="1133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3" name="Google Shape;11583;p160"/>
          <p:cNvSpPr/>
          <p:nvPr/>
        </p:nvSpPr>
        <p:spPr>
          <a:xfrm>
            <a:off x="4355708" y="2737625"/>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4" name="Google Shape;11584;p160"/>
          <p:cNvSpPr/>
          <p:nvPr/>
        </p:nvSpPr>
        <p:spPr>
          <a:xfrm>
            <a:off x="5424800" y="273762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5" name="Google Shape;11585;p160"/>
          <p:cNvSpPr/>
          <p:nvPr/>
        </p:nvSpPr>
        <p:spPr>
          <a:xfrm>
            <a:off x="6358592" y="2737625"/>
            <a:ext cx="9030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6" name="Google Shape;11586;p160"/>
          <p:cNvSpPr/>
          <p:nvPr/>
        </p:nvSpPr>
        <p:spPr>
          <a:xfrm>
            <a:off x="7368883" y="2737625"/>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7" name="Google Shape;11587;p160"/>
          <p:cNvSpPr/>
          <p:nvPr/>
        </p:nvSpPr>
        <p:spPr>
          <a:xfrm>
            <a:off x="8106775" y="2737625"/>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8" name="Google Shape;11588;p160"/>
          <p:cNvSpPr/>
          <p:nvPr/>
        </p:nvSpPr>
        <p:spPr>
          <a:xfrm>
            <a:off x="75878" y="3008950"/>
            <a:ext cx="1291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9" name="Google Shape;11589;p160"/>
          <p:cNvSpPr/>
          <p:nvPr/>
        </p:nvSpPr>
        <p:spPr>
          <a:xfrm>
            <a:off x="1458002" y="3008950"/>
            <a:ext cx="304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0" name="Google Shape;11590;p160"/>
          <p:cNvSpPr/>
          <p:nvPr/>
        </p:nvSpPr>
        <p:spPr>
          <a:xfrm>
            <a:off x="1853726" y="30089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1" name="Google Shape;11591;p160"/>
          <p:cNvSpPr/>
          <p:nvPr/>
        </p:nvSpPr>
        <p:spPr>
          <a:xfrm>
            <a:off x="2496050" y="3008950"/>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2" name="Google Shape;11592;p160"/>
          <p:cNvSpPr/>
          <p:nvPr/>
        </p:nvSpPr>
        <p:spPr>
          <a:xfrm>
            <a:off x="3466875" y="3008950"/>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3" name="Google Shape;11593;p160"/>
          <p:cNvSpPr/>
          <p:nvPr/>
        </p:nvSpPr>
        <p:spPr>
          <a:xfrm>
            <a:off x="4602399" y="30089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4" name="Google Shape;11594;p160"/>
          <p:cNvSpPr/>
          <p:nvPr/>
        </p:nvSpPr>
        <p:spPr>
          <a:xfrm>
            <a:off x="5244723" y="30089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5" name="Google Shape;11595;p160"/>
          <p:cNvSpPr/>
          <p:nvPr/>
        </p:nvSpPr>
        <p:spPr>
          <a:xfrm>
            <a:off x="5887047" y="3008950"/>
            <a:ext cx="1291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6" name="Google Shape;11596;p160"/>
          <p:cNvSpPr/>
          <p:nvPr/>
        </p:nvSpPr>
        <p:spPr>
          <a:xfrm>
            <a:off x="7269171" y="300895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7" name="Google Shape;11597;p160"/>
          <p:cNvSpPr/>
          <p:nvPr/>
        </p:nvSpPr>
        <p:spPr>
          <a:xfrm>
            <a:off x="8460495" y="3008950"/>
            <a:ext cx="608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8" name="Google Shape;11598;p160"/>
          <p:cNvSpPr/>
          <p:nvPr/>
        </p:nvSpPr>
        <p:spPr>
          <a:xfrm>
            <a:off x="75550" y="3280275"/>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9" name="Google Shape;11599;p160"/>
          <p:cNvSpPr/>
          <p:nvPr/>
        </p:nvSpPr>
        <p:spPr>
          <a:xfrm>
            <a:off x="1207008" y="32802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0" name="Google Shape;11600;p160"/>
          <p:cNvSpPr/>
          <p:nvPr/>
        </p:nvSpPr>
        <p:spPr>
          <a:xfrm>
            <a:off x="2057367" y="32802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1" name="Google Shape;11601;p160"/>
          <p:cNvSpPr/>
          <p:nvPr/>
        </p:nvSpPr>
        <p:spPr>
          <a:xfrm>
            <a:off x="2907725" y="32802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2" name="Google Shape;11602;p160"/>
          <p:cNvSpPr/>
          <p:nvPr/>
        </p:nvSpPr>
        <p:spPr>
          <a:xfrm>
            <a:off x="3821083" y="3280275"/>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3" name="Google Shape;11603;p160"/>
          <p:cNvSpPr/>
          <p:nvPr/>
        </p:nvSpPr>
        <p:spPr>
          <a:xfrm>
            <a:off x="4538542" y="3280275"/>
            <a:ext cx="1212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4" name="Google Shape;11604;p160"/>
          <p:cNvSpPr/>
          <p:nvPr/>
        </p:nvSpPr>
        <p:spPr>
          <a:xfrm>
            <a:off x="5837700" y="3280275"/>
            <a:ext cx="418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5" name="Google Shape;11605;p160"/>
          <p:cNvSpPr/>
          <p:nvPr/>
        </p:nvSpPr>
        <p:spPr>
          <a:xfrm>
            <a:off x="6342758" y="32802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6" name="Google Shape;11606;p160"/>
          <p:cNvSpPr/>
          <p:nvPr/>
        </p:nvSpPr>
        <p:spPr>
          <a:xfrm>
            <a:off x="7256117" y="32802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7" name="Google Shape;11607;p160"/>
          <p:cNvSpPr/>
          <p:nvPr/>
        </p:nvSpPr>
        <p:spPr>
          <a:xfrm>
            <a:off x="8106475" y="3280275"/>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8" name="Google Shape;11608;p160"/>
          <p:cNvSpPr/>
          <p:nvPr/>
        </p:nvSpPr>
        <p:spPr>
          <a:xfrm>
            <a:off x="75875" y="355160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9" name="Google Shape;11609;p160"/>
          <p:cNvSpPr/>
          <p:nvPr/>
        </p:nvSpPr>
        <p:spPr>
          <a:xfrm>
            <a:off x="875466" y="3551600"/>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0" name="Google Shape;11610;p160"/>
          <p:cNvSpPr/>
          <p:nvPr/>
        </p:nvSpPr>
        <p:spPr>
          <a:xfrm>
            <a:off x="1855056" y="35516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1" name="Google Shape;11611;p160"/>
          <p:cNvSpPr/>
          <p:nvPr/>
        </p:nvSpPr>
        <p:spPr>
          <a:xfrm>
            <a:off x="2506146" y="3551600"/>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2" name="Google Shape;11612;p160"/>
          <p:cNvSpPr/>
          <p:nvPr/>
        </p:nvSpPr>
        <p:spPr>
          <a:xfrm>
            <a:off x="3236436" y="3551600"/>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3" name="Google Shape;11613;p160"/>
          <p:cNvSpPr/>
          <p:nvPr/>
        </p:nvSpPr>
        <p:spPr>
          <a:xfrm>
            <a:off x="4380727" y="355160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4" name="Google Shape;11614;p160"/>
          <p:cNvSpPr/>
          <p:nvPr/>
        </p:nvSpPr>
        <p:spPr>
          <a:xfrm>
            <a:off x="5180317" y="355160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5" name="Google Shape;11615;p160"/>
          <p:cNvSpPr/>
          <p:nvPr/>
        </p:nvSpPr>
        <p:spPr>
          <a:xfrm>
            <a:off x="6380407" y="355160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6" name="Google Shape;11616;p160"/>
          <p:cNvSpPr/>
          <p:nvPr/>
        </p:nvSpPr>
        <p:spPr>
          <a:xfrm>
            <a:off x="7243597" y="355160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7" name="Google Shape;11617;p160"/>
          <p:cNvSpPr/>
          <p:nvPr/>
        </p:nvSpPr>
        <p:spPr>
          <a:xfrm>
            <a:off x="8106788" y="3551600"/>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8" name="Google Shape;11618;p160"/>
          <p:cNvSpPr/>
          <p:nvPr/>
        </p:nvSpPr>
        <p:spPr>
          <a:xfrm>
            <a:off x="75850" y="3822925"/>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9" name="Google Shape;11619;p160"/>
          <p:cNvSpPr/>
          <p:nvPr/>
        </p:nvSpPr>
        <p:spPr>
          <a:xfrm>
            <a:off x="1205542" y="382292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0" name="Google Shape;11620;p160"/>
          <p:cNvSpPr/>
          <p:nvPr/>
        </p:nvSpPr>
        <p:spPr>
          <a:xfrm>
            <a:off x="2054133" y="3822925"/>
            <a:ext cx="304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1" name="Google Shape;11621;p160"/>
          <p:cNvSpPr/>
          <p:nvPr/>
        </p:nvSpPr>
        <p:spPr>
          <a:xfrm>
            <a:off x="2444025" y="3822925"/>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2" name="Google Shape;11622;p160"/>
          <p:cNvSpPr/>
          <p:nvPr/>
        </p:nvSpPr>
        <p:spPr>
          <a:xfrm>
            <a:off x="3159717" y="3822925"/>
            <a:ext cx="1291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3" name="Google Shape;11623;p160"/>
          <p:cNvSpPr/>
          <p:nvPr/>
        </p:nvSpPr>
        <p:spPr>
          <a:xfrm>
            <a:off x="4536008" y="382292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4" name="Google Shape;11624;p160"/>
          <p:cNvSpPr/>
          <p:nvPr/>
        </p:nvSpPr>
        <p:spPr>
          <a:xfrm>
            <a:off x="5172500" y="3822925"/>
            <a:ext cx="5097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5" name="Google Shape;11625;p160"/>
          <p:cNvSpPr/>
          <p:nvPr/>
        </p:nvSpPr>
        <p:spPr>
          <a:xfrm>
            <a:off x="5767292" y="3822925"/>
            <a:ext cx="1038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6" name="Google Shape;11626;p160"/>
          <p:cNvSpPr/>
          <p:nvPr/>
        </p:nvSpPr>
        <p:spPr>
          <a:xfrm>
            <a:off x="6890683" y="3822925"/>
            <a:ext cx="14847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7" name="Google Shape;11627;p160"/>
          <p:cNvSpPr/>
          <p:nvPr/>
        </p:nvSpPr>
        <p:spPr>
          <a:xfrm>
            <a:off x="8460475" y="3822925"/>
            <a:ext cx="608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8" name="Google Shape;11628;p160"/>
          <p:cNvSpPr/>
          <p:nvPr/>
        </p:nvSpPr>
        <p:spPr>
          <a:xfrm>
            <a:off x="75870" y="4094250"/>
            <a:ext cx="608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9" name="Google Shape;11629;p160"/>
          <p:cNvSpPr/>
          <p:nvPr/>
        </p:nvSpPr>
        <p:spPr>
          <a:xfrm>
            <a:off x="775428" y="4094250"/>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0" name="Google Shape;11630;p160"/>
          <p:cNvSpPr/>
          <p:nvPr/>
        </p:nvSpPr>
        <p:spPr>
          <a:xfrm>
            <a:off x="1828686" y="40942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1" name="Google Shape;11631;p160"/>
          <p:cNvSpPr/>
          <p:nvPr/>
        </p:nvSpPr>
        <p:spPr>
          <a:xfrm>
            <a:off x="2471545" y="4094250"/>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2" name="Google Shape;11632;p160"/>
          <p:cNvSpPr/>
          <p:nvPr/>
        </p:nvSpPr>
        <p:spPr>
          <a:xfrm>
            <a:off x="3442903" y="4094250"/>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3" name="Google Shape;11633;p160"/>
          <p:cNvSpPr/>
          <p:nvPr/>
        </p:nvSpPr>
        <p:spPr>
          <a:xfrm>
            <a:off x="4578962" y="40942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4" name="Google Shape;11634;p160"/>
          <p:cNvSpPr/>
          <p:nvPr/>
        </p:nvSpPr>
        <p:spPr>
          <a:xfrm>
            <a:off x="5221820" y="409425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5" name="Google Shape;11635;p160"/>
          <p:cNvSpPr/>
          <p:nvPr/>
        </p:nvSpPr>
        <p:spPr>
          <a:xfrm>
            <a:off x="6413679" y="409425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6" name="Google Shape;11636;p160"/>
          <p:cNvSpPr/>
          <p:nvPr/>
        </p:nvSpPr>
        <p:spPr>
          <a:xfrm>
            <a:off x="7268637" y="409425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7" name="Google Shape;11637;p160"/>
          <p:cNvSpPr/>
          <p:nvPr/>
        </p:nvSpPr>
        <p:spPr>
          <a:xfrm>
            <a:off x="8460495" y="4094250"/>
            <a:ext cx="608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8" name="Google Shape;11638;p160"/>
          <p:cNvSpPr/>
          <p:nvPr/>
        </p:nvSpPr>
        <p:spPr>
          <a:xfrm>
            <a:off x="75850" y="43655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9" name="Google Shape;11639;p160"/>
          <p:cNvSpPr/>
          <p:nvPr/>
        </p:nvSpPr>
        <p:spPr>
          <a:xfrm>
            <a:off x="933675" y="43655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0" name="Google Shape;11640;p160"/>
          <p:cNvSpPr/>
          <p:nvPr/>
        </p:nvSpPr>
        <p:spPr>
          <a:xfrm>
            <a:off x="1854500" y="436557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1" name="Google Shape;11641;p160"/>
          <p:cNvSpPr/>
          <p:nvPr/>
        </p:nvSpPr>
        <p:spPr>
          <a:xfrm>
            <a:off x="2500225" y="4365575"/>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2" name="Google Shape;11642;p160"/>
          <p:cNvSpPr/>
          <p:nvPr/>
        </p:nvSpPr>
        <p:spPr>
          <a:xfrm>
            <a:off x="3474450" y="4365575"/>
            <a:ext cx="5097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3" name="Google Shape;11643;p160"/>
          <p:cNvSpPr/>
          <p:nvPr/>
        </p:nvSpPr>
        <p:spPr>
          <a:xfrm>
            <a:off x="4078475" y="4365575"/>
            <a:ext cx="1411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4" name="Google Shape;11644;p160"/>
          <p:cNvSpPr/>
          <p:nvPr/>
        </p:nvSpPr>
        <p:spPr>
          <a:xfrm>
            <a:off x="5584000" y="436557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5" name="Google Shape;11645;p160"/>
          <p:cNvSpPr/>
          <p:nvPr/>
        </p:nvSpPr>
        <p:spPr>
          <a:xfrm>
            <a:off x="6378225" y="43655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6" name="Google Shape;11646;p160"/>
          <p:cNvSpPr/>
          <p:nvPr/>
        </p:nvSpPr>
        <p:spPr>
          <a:xfrm>
            <a:off x="7236050" y="4365575"/>
            <a:ext cx="1038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7" name="Google Shape;11647;p160"/>
          <p:cNvSpPr/>
          <p:nvPr/>
        </p:nvSpPr>
        <p:spPr>
          <a:xfrm>
            <a:off x="8368675" y="436557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8" name="Google Shape;11648;p160"/>
          <p:cNvSpPr/>
          <p:nvPr/>
        </p:nvSpPr>
        <p:spPr>
          <a:xfrm>
            <a:off x="75863" y="4636900"/>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9" name="Google Shape;11649;p160"/>
          <p:cNvSpPr/>
          <p:nvPr/>
        </p:nvSpPr>
        <p:spPr>
          <a:xfrm>
            <a:off x="1217421" y="463690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0" name="Google Shape;11650;p160"/>
          <p:cNvSpPr/>
          <p:nvPr/>
        </p:nvSpPr>
        <p:spPr>
          <a:xfrm>
            <a:off x="2077879" y="4636900"/>
            <a:ext cx="5097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1" name="Google Shape;11651;p160"/>
          <p:cNvSpPr/>
          <p:nvPr/>
        </p:nvSpPr>
        <p:spPr>
          <a:xfrm>
            <a:off x="2684538" y="4636900"/>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2" name="Google Shape;11652;p160"/>
          <p:cNvSpPr/>
          <p:nvPr/>
        </p:nvSpPr>
        <p:spPr>
          <a:xfrm>
            <a:off x="3743296" y="463690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3" name="Google Shape;11653;p160"/>
          <p:cNvSpPr/>
          <p:nvPr/>
        </p:nvSpPr>
        <p:spPr>
          <a:xfrm>
            <a:off x="4540154" y="46369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4" name="Google Shape;11654;p160"/>
          <p:cNvSpPr/>
          <p:nvPr/>
        </p:nvSpPr>
        <p:spPr>
          <a:xfrm>
            <a:off x="5188513" y="463690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5" name="Google Shape;11655;p160"/>
          <p:cNvSpPr/>
          <p:nvPr/>
        </p:nvSpPr>
        <p:spPr>
          <a:xfrm>
            <a:off x="6385871" y="463690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6" name="Google Shape;11656;p160"/>
          <p:cNvSpPr/>
          <p:nvPr/>
        </p:nvSpPr>
        <p:spPr>
          <a:xfrm>
            <a:off x="7246329" y="463690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7" name="Google Shape;11657;p160"/>
          <p:cNvSpPr/>
          <p:nvPr/>
        </p:nvSpPr>
        <p:spPr>
          <a:xfrm>
            <a:off x="8106788" y="4636900"/>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8" name="Google Shape;11658;p160"/>
          <p:cNvSpPr/>
          <p:nvPr/>
        </p:nvSpPr>
        <p:spPr>
          <a:xfrm>
            <a:off x="75625" y="490822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9" name="Google Shape;11659;p160"/>
          <p:cNvSpPr/>
          <p:nvPr/>
        </p:nvSpPr>
        <p:spPr>
          <a:xfrm>
            <a:off x="1009417" y="490822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0" name="Google Shape;11660;p160"/>
          <p:cNvSpPr/>
          <p:nvPr/>
        </p:nvSpPr>
        <p:spPr>
          <a:xfrm>
            <a:off x="1668108" y="4908225"/>
            <a:ext cx="608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1" name="Google Shape;11661;p160"/>
          <p:cNvSpPr/>
          <p:nvPr/>
        </p:nvSpPr>
        <p:spPr>
          <a:xfrm>
            <a:off x="2383500" y="4908225"/>
            <a:ext cx="1133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2" name="Google Shape;11662;p160"/>
          <p:cNvSpPr/>
          <p:nvPr/>
        </p:nvSpPr>
        <p:spPr>
          <a:xfrm>
            <a:off x="3623892" y="490822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3" name="Google Shape;11663;p160"/>
          <p:cNvSpPr/>
          <p:nvPr/>
        </p:nvSpPr>
        <p:spPr>
          <a:xfrm>
            <a:off x="4494683" y="4908225"/>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4" name="Google Shape;11664;p160"/>
          <p:cNvSpPr/>
          <p:nvPr/>
        </p:nvSpPr>
        <p:spPr>
          <a:xfrm>
            <a:off x="5481875" y="4908225"/>
            <a:ext cx="1038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5" name="Google Shape;11665;p160"/>
          <p:cNvSpPr/>
          <p:nvPr/>
        </p:nvSpPr>
        <p:spPr>
          <a:xfrm>
            <a:off x="6627467" y="490822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6" name="Google Shape;11666;p160"/>
          <p:cNvSpPr/>
          <p:nvPr/>
        </p:nvSpPr>
        <p:spPr>
          <a:xfrm>
            <a:off x="7434658" y="490822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7" name="Google Shape;11667;p160"/>
          <p:cNvSpPr/>
          <p:nvPr/>
        </p:nvSpPr>
        <p:spPr>
          <a:xfrm>
            <a:off x="8368450" y="490822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8" name="Google Shape;11668;p160"/>
          <p:cNvSpPr txBox="1"/>
          <p:nvPr/>
        </p:nvSpPr>
        <p:spPr>
          <a:xfrm>
            <a:off x="3028950" y="2277900"/>
            <a:ext cx="3086100" cy="587700"/>
          </a:xfrm>
          <a:prstGeom prst="rect">
            <a:avLst/>
          </a:prstGeom>
          <a:no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rPr>
              <a:t>dair.ai</a:t>
            </a:r>
            <a:endParaRPr sz="2600">
              <a:solidFill>
                <a:srgbClr val="FFFFFF"/>
              </a:solidFill>
            </a:endParaRPr>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bg>
      <p:bgPr>
        <a:gradFill>
          <a:gsLst>
            <a:gs pos="0">
              <a:srgbClr val="E0EDBA"/>
            </a:gs>
            <a:gs pos="100000">
              <a:srgbClr val="DE87F1"/>
            </a:gs>
          </a:gsLst>
          <a:lin ang="13500032" scaled="0"/>
        </a:gradFill>
        <a:effectLst/>
      </p:bgPr>
    </p:bg>
    <p:spTree>
      <p:nvGrpSpPr>
        <p:cNvPr id="1" name="Shape 11672"/>
        <p:cNvGrpSpPr/>
        <p:nvPr/>
      </p:nvGrpSpPr>
      <p:grpSpPr>
        <a:xfrm>
          <a:off x="0" y="0"/>
          <a:ext cx="0" cy="0"/>
          <a:chOff x="0" y="0"/>
          <a:chExt cx="0" cy="0"/>
        </a:xfrm>
      </p:grpSpPr>
      <p:sp>
        <p:nvSpPr>
          <p:cNvPr id="11673" name="Google Shape;11673;p161"/>
          <p:cNvSpPr/>
          <p:nvPr/>
        </p:nvSpPr>
        <p:spPr>
          <a:xfrm>
            <a:off x="75400" y="24375"/>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4" name="Google Shape;11674;p161"/>
          <p:cNvSpPr/>
          <p:nvPr/>
        </p:nvSpPr>
        <p:spPr>
          <a:xfrm>
            <a:off x="1206692" y="2437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5" name="Google Shape;11675;p161"/>
          <p:cNvSpPr/>
          <p:nvPr/>
        </p:nvSpPr>
        <p:spPr>
          <a:xfrm>
            <a:off x="1844783" y="2437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6" name="Google Shape;11676;p161"/>
          <p:cNvSpPr/>
          <p:nvPr/>
        </p:nvSpPr>
        <p:spPr>
          <a:xfrm>
            <a:off x="2482875" y="24375"/>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7" name="Google Shape;11677;p161"/>
          <p:cNvSpPr/>
          <p:nvPr/>
        </p:nvSpPr>
        <p:spPr>
          <a:xfrm>
            <a:off x="3449467" y="24375"/>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8" name="Google Shape;11678;p161"/>
          <p:cNvSpPr/>
          <p:nvPr/>
        </p:nvSpPr>
        <p:spPr>
          <a:xfrm>
            <a:off x="4580758" y="2437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9" name="Google Shape;11679;p161"/>
          <p:cNvSpPr/>
          <p:nvPr/>
        </p:nvSpPr>
        <p:spPr>
          <a:xfrm>
            <a:off x="5218850" y="24375"/>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0" name="Google Shape;11680;p161"/>
          <p:cNvSpPr/>
          <p:nvPr/>
        </p:nvSpPr>
        <p:spPr>
          <a:xfrm>
            <a:off x="6405942" y="243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1" name="Google Shape;11681;p161"/>
          <p:cNvSpPr/>
          <p:nvPr/>
        </p:nvSpPr>
        <p:spPr>
          <a:xfrm>
            <a:off x="7256133" y="243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2" name="Google Shape;11682;p161"/>
          <p:cNvSpPr/>
          <p:nvPr/>
        </p:nvSpPr>
        <p:spPr>
          <a:xfrm>
            <a:off x="8106325" y="24375"/>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3" name="Google Shape;11683;p161"/>
          <p:cNvSpPr/>
          <p:nvPr/>
        </p:nvSpPr>
        <p:spPr>
          <a:xfrm>
            <a:off x="75720" y="295700"/>
            <a:ext cx="608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4" name="Google Shape;11684;p161"/>
          <p:cNvSpPr/>
          <p:nvPr/>
        </p:nvSpPr>
        <p:spPr>
          <a:xfrm>
            <a:off x="797779" y="295700"/>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5" name="Google Shape;11685;p161"/>
          <p:cNvSpPr/>
          <p:nvPr/>
        </p:nvSpPr>
        <p:spPr>
          <a:xfrm>
            <a:off x="1738238" y="295700"/>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6" name="Google Shape;11686;p161"/>
          <p:cNvSpPr/>
          <p:nvPr/>
        </p:nvSpPr>
        <p:spPr>
          <a:xfrm>
            <a:off x="2482797" y="295700"/>
            <a:ext cx="1212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7" name="Google Shape;11687;p161"/>
          <p:cNvSpPr/>
          <p:nvPr/>
        </p:nvSpPr>
        <p:spPr>
          <a:xfrm>
            <a:off x="3809056" y="295700"/>
            <a:ext cx="466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8" name="Google Shape;11688;p161"/>
          <p:cNvSpPr/>
          <p:nvPr/>
        </p:nvSpPr>
        <p:spPr>
          <a:xfrm>
            <a:off x="4389815" y="295700"/>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9" name="Google Shape;11689;p161"/>
          <p:cNvSpPr/>
          <p:nvPr/>
        </p:nvSpPr>
        <p:spPr>
          <a:xfrm>
            <a:off x="5548374" y="2957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0" name="Google Shape;11690;p161"/>
          <p:cNvSpPr/>
          <p:nvPr/>
        </p:nvSpPr>
        <p:spPr>
          <a:xfrm>
            <a:off x="6213733" y="295700"/>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1" name="Google Shape;11691;p161"/>
          <p:cNvSpPr/>
          <p:nvPr/>
        </p:nvSpPr>
        <p:spPr>
          <a:xfrm>
            <a:off x="7154193" y="29570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2" name="Google Shape;11692;p161"/>
          <p:cNvSpPr/>
          <p:nvPr/>
        </p:nvSpPr>
        <p:spPr>
          <a:xfrm>
            <a:off x="7968052" y="29570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3" name="Google Shape;11693;p161"/>
          <p:cNvSpPr/>
          <p:nvPr/>
        </p:nvSpPr>
        <p:spPr>
          <a:xfrm>
            <a:off x="75700" y="56702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4" name="Google Shape;11694;p161"/>
          <p:cNvSpPr/>
          <p:nvPr/>
        </p:nvSpPr>
        <p:spPr>
          <a:xfrm>
            <a:off x="943258" y="56702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5" name="Google Shape;11695;p161"/>
          <p:cNvSpPr/>
          <p:nvPr/>
        </p:nvSpPr>
        <p:spPr>
          <a:xfrm>
            <a:off x="1810817" y="56702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6" name="Google Shape;11696;p161"/>
          <p:cNvSpPr/>
          <p:nvPr/>
        </p:nvSpPr>
        <p:spPr>
          <a:xfrm>
            <a:off x="2466275" y="567025"/>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7" name="Google Shape;11697;p161"/>
          <p:cNvSpPr/>
          <p:nvPr/>
        </p:nvSpPr>
        <p:spPr>
          <a:xfrm>
            <a:off x="3450233" y="56702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8" name="Google Shape;11698;p161"/>
          <p:cNvSpPr/>
          <p:nvPr/>
        </p:nvSpPr>
        <p:spPr>
          <a:xfrm>
            <a:off x="4105692" y="567025"/>
            <a:ext cx="1038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9" name="Google Shape;11699;p161"/>
          <p:cNvSpPr/>
          <p:nvPr/>
        </p:nvSpPr>
        <p:spPr>
          <a:xfrm>
            <a:off x="5248050" y="567025"/>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0" name="Google Shape;11700;p161"/>
          <p:cNvSpPr/>
          <p:nvPr/>
        </p:nvSpPr>
        <p:spPr>
          <a:xfrm>
            <a:off x="6396708" y="56702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1" name="Google Shape;11701;p161"/>
          <p:cNvSpPr/>
          <p:nvPr/>
        </p:nvSpPr>
        <p:spPr>
          <a:xfrm>
            <a:off x="7200667" y="56702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2" name="Google Shape;11702;p161"/>
          <p:cNvSpPr/>
          <p:nvPr/>
        </p:nvSpPr>
        <p:spPr>
          <a:xfrm>
            <a:off x="7856125" y="567025"/>
            <a:ext cx="1212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3" name="Google Shape;11703;p161"/>
          <p:cNvSpPr/>
          <p:nvPr/>
        </p:nvSpPr>
        <p:spPr>
          <a:xfrm>
            <a:off x="75719" y="8383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4" name="Google Shape;11704;p161"/>
          <p:cNvSpPr/>
          <p:nvPr/>
        </p:nvSpPr>
        <p:spPr>
          <a:xfrm>
            <a:off x="731677" y="838350"/>
            <a:ext cx="1038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5" name="Google Shape;11705;p161"/>
          <p:cNvSpPr/>
          <p:nvPr/>
        </p:nvSpPr>
        <p:spPr>
          <a:xfrm>
            <a:off x="1874534" y="83835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6" name="Google Shape;11706;p161"/>
          <p:cNvSpPr/>
          <p:nvPr/>
        </p:nvSpPr>
        <p:spPr>
          <a:xfrm>
            <a:off x="2678992" y="83835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7" name="Google Shape;11707;p161"/>
          <p:cNvSpPr/>
          <p:nvPr/>
        </p:nvSpPr>
        <p:spPr>
          <a:xfrm>
            <a:off x="3483449" y="838350"/>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8" name="Google Shape;11708;p161"/>
          <p:cNvSpPr/>
          <p:nvPr/>
        </p:nvSpPr>
        <p:spPr>
          <a:xfrm>
            <a:off x="4632607" y="838350"/>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9" name="Google Shape;11709;p161"/>
          <p:cNvSpPr/>
          <p:nvPr/>
        </p:nvSpPr>
        <p:spPr>
          <a:xfrm>
            <a:off x="5698965" y="838350"/>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0" name="Google Shape;11710;p161"/>
          <p:cNvSpPr/>
          <p:nvPr/>
        </p:nvSpPr>
        <p:spPr>
          <a:xfrm>
            <a:off x="6434122" y="83835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1" name="Google Shape;11711;p161"/>
          <p:cNvSpPr/>
          <p:nvPr/>
        </p:nvSpPr>
        <p:spPr>
          <a:xfrm>
            <a:off x="7302180" y="83835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2" name="Google Shape;11712;p161"/>
          <p:cNvSpPr/>
          <p:nvPr/>
        </p:nvSpPr>
        <p:spPr>
          <a:xfrm>
            <a:off x="8106638" y="838350"/>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3" name="Google Shape;11713;p161"/>
          <p:cNvSpPr/>
          <p:nvPr/>
        </p:nvSpPr>
        <p:spPr>
          <a:xfrm>
            <a:off x="75700" y="1109675"/>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4" name="Google Shape;11714;p161"/>
          <p:cNvSpPr/>
          <p:nvPr/>
        </p:nvSpPr>
        <p:spPr>
          <a:xfrm>
            <a:off x="1036058" y="110967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5" name="Google Shape;11715;p161"/>
          <p:cNvSpPr/>
          <p:nvPr/>
        </p:nvSpPr>
        <p:spPr>
          <a:xfrm>
            <a:off x="1816417" y="1109675"/>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6" name="Google Shape;11716;p161"/>
          <p:cNvSpPr/>
          <p:nvPr/>
        </p:nvSpPr>
        <p:spPr>
          <a:xfrm>
            <a:off x="2997275" y="11096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7" name="Google Shape;11717;p161"/>
          <p:cNvSpPr/>
          <p:nvPr/>
        </p:nvSpPr>
        <p:spPr>
          <a:xfrm>
            <a:off x="3904233" y="110967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8" name="Google Shape;11718;p161"/>
          <p:cNvSpPr/>
          <p:nvPr/>
        </p:nvSpPr>
        <p:spPr>
          <a:xfrm>
            <a:off x="4536092" y="11096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9" name="Google Shape;11719;p161"/>
          <p:cNvSpPr/>
          <p:nvPr/>
        </p:nvSpPr>
        <p:spPr>
          <a:xfrm>
            <a:off x="5443050" y="11096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0" name="Google Shape;11720;p161"/>
          <p:cNvSpPr/>
          <p:nvPr/>
        </p:nvSpPr>
        <p:spPr>
          <a:xfrm>
            <a:off x="6350008" y="11096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1" name="Google Shape;11721;p161"/>
          <p:cNvSpPr/>
          <p:nvPr/>
        </p:nvSpPr>
        <p:spPr>
          <a:xfrm>
            <a:off x="7256967" y="1109675"/>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2" name="Google Shape;11722;p161"/>
          <p:cNvSpPr/>
          <p:nvPr/>
        </p:nvSpPr>
        <p:spPr>
          <a:xfrm>
            <a:off x="8437825" y="1109675"/>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3" name="Google Shape;11723;p161"/>
          <p:cNvSpPr/>
          <p:nvPr/>
        </p:nvSpPr>
        <p:spPr>
          <a:xfrm>
            <a:off x="75713" y="1381000"/>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4" name="Google Shape;11724;p161"/>
          <p:cNvSpPr/>
          <p:nvPr/>
        </p:nvSpPr>
        <p:spPr>
          <a:xfrm>
            <a:off x="1218438" y="13810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5" name="Google Shape;11725;p161"/>
          <p:cNvSpPr/>
          <p:nvPr/>
        </p:nvSpPr>
        <p:spPr>
          <a:xfrm>
            <a:off x="1867963" y="13810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6" name="Google Shape;11726;p161"/>
          <p:cNvSpPr/>
          <p:nvPr/>
        </p:nvSpPr>
        <p:spPr>
          <a:xfrm>
            <a:off x="2517488" y="138100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7" name="Google Shape;11727;p161"/>
          <p:cNvSpPr/>
          <p:nvPr/>
        </p:nvSpPr>
        <p:spPr>
          <a:xfrm>
            <a:off x="3716013" y="1381000"/>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8" name="Google Shape;11728;p161"/>
          <p:cNvSpPr/>
          <p:nvPr/>
        </p:nvSpPr>
        <p:spPr>
          <a:xfrm>
            <a:off x="4640638" y="1381000"/>
            <a:ext cx="5097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9" name="Google Shape;11729;p161"/>
          <p:cNvSpPr/>
          <p:nvPr/>
        </p:nvSpPr>
        <p:spPr>
          <a:xfrm>
            <a:off x="5248463" y="138100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0" name="Google Shape;11730;p161"/>
          <p:cNvSpPr/>
          <p:nvPr/>
        </p:nvSpPr>
        <p:spPr>
          <a:xfrm>
            <a:off x="6446988" y="138100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1" name="Google Shape;11731;p161"/>
          <p:cNvSpPr/>
          <p:nvPr/>
        </p:nvSpPr>
        <p:spPr>
          <a:xfrm>
            <a:off x="7245013" y="138100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2" name="Google Shape;11732;p161"/>
          <p:cNvSpPr/>
          <p:nvPr/>
        </p:nvSpPr>
        <p:spPr>
          <a:xfrm>
            <a:off x="8106638" y="1381000"/>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3" name="Google Shape;11733;p161"/>
          <p:cNvSpPr/>
          <p:nvPr/>
        </p:nvSpPr>
        <p:spPr>
          <a:xfrm>
            <a:off x="75550" y="165232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4" name="Google Shape;11734;p161"/>
          <p:cNvSpPr/>
          <p:nvPr/>
        </p:nvSpPr>
        <p:spPr>
          <a:xfrm>
            <a:off x="928875" y="1652325"/>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5" name="Google Shape;11735;p161"/>
          <p:cNvSpPr/>
          <p:nvPr/>
        </p:nvSpPr>
        <p:spPr>
          <a:xfrm>
            <a:off x="1980500" y="165232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6" name="Google Shape;11736;p161"/>
          <p:cNvSpPr/>
          <p:nvPr/>
        </p:nvSpPr>
        <p:spPr>
          <a:xfrm>
            <a:off x="2770225" y="1652325"/>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7" name="Google Shape;11737;p161"/>
          <p:cNvSpPr/>
          <p:nvPr/>
        </p:nvSpPr>
        <p:spPr>
          <a:xfrm>
            <a:off x="3739950" y="165232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8" name="Google Shape;11738;p161"/>
          <p:cNvSpPr/>
          <p:nvPr/>
        </p:nvSpPr>
        <p:spPr>
          <a:xfrm>
            <a:off x="4593275" y="165232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9" name="Google Shape;11739;p161"/>
          <p:cNvSpPr/>
          <p:nvPr/>
        </p:nvSpPr>
        <p:spPr>
          <a:xfrm>
            <a:off x="5509600" y="1652325"/>
            <a:ext cx="5097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0" name="Google Shape;11740;p161"/>
          <p:cNvSpPr/>
          <p:nvPr/>
        </p:nvSpPr>
        <p:spPr>
          <a:xfrm>
            <a:off x="6109125" y="1652325"/>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1" name="Google Shape;11741;p161"/>
          <p:cNvSpPr/>
          <p:nvPr/>
        </p:nvSpPr>
        <p:spPr>
          <a:xfrm>
            <a:off x="7299350" y="1652325"/>
            <a:ext cx="1212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2" name="Google Shape;11742;p161"/>
          <p:cNvSpPr/>
          <p:nvPr/>
        </p:nvSpPr>
        <p:spPr>
          <a:xfrm>
            <a:off x="8601475" y="1652325"/>
            <a:ext cx="466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3" name="Google Shape;11743;p161"/>
          <p:cNvSpPr/>
          <p:nvPr/>
        </p:nvSpPr>
        <p:spPr>
          <a:xfrm>
            <a:off x="75869" y="19236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4" name="Google Shape;11744;p161"/>
          <p:cNvSpPr/>
          <p:nvPr/>
        </p:nvSpPr>
        <p:spPr>
          <a:xfrm>
            <a:off x="747094" y="1923650"/>
            <a:ext cx="1038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5" name="Google Shape;11745;p161"/>
          <p:cNvSpPr/>
          <p:nvPr/>
        </p:nvSpPr>
        <p:spPr>
          <a:xfrm>
            <a:off x="1905219" y="1923650"/>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6" name="Google Shape;11746;p161"/>
          <p:cNvSpPr/>
          <p:nvPr/>
        </p:nvSpPr>
        <p:spPr>
          <a:xfrm>
            <a:off x="2904944" y="192365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7" name="Google Shape;11747;p161"/>
          <p:cNvSpPr/>
          <p:nvPr/>
        </p:nvSpPr>
        <p:spPr>
          <a:xfrm>
            <a:off x="4125170" y="1923650"/>
            <a:ext cx="5097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8" name="Google Shape;11748;p161"/>
          <p:cNvSpPr/>
          <p:nvPr/>
        </p:nvSpPr>
        <p:spPr>
          <a:xfrm>
            <a:off x="4754695" y="1923650"/>
            <a:ext cx="304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9" name="Google Shape;11749;p161"/>
          <p:cNvSpPr/>
          <p:nvPr/>
        </p:nvSpPr>
        <p:spPr>
          <a:xfrm>
            <a:off x="5179320" y="192365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0" name="Google Shape;11750;p161"/>
          <p:cNvSpPr/>
          <p:nvPr/>
        </p:nvSpPr>
        <p:spPr>
          <a:xfrm>
            <a:off x="6399545" y="1923650"/>
            <a:ext cx="466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1" name="Google Shape;11751;p161"/>
          <p:cNvSpPr/>
          <p:nvPr/>
        </p:nvSpPr>
        <p:spPr>
          <a:xfrm>
            <a:off x="6986170" y="1923650"/>
            <a:ext cx="1411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2" name="Google Shape;11752;p161"/>
          <p:cNvSpPr/>
          <p:nvPr/>
        </p:nvSpPr>
        <p:spPr>
          <a:xfrm>
            <a:off x="8517195" y="19236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3" name="Google Shape;11753;p161"/>
          <p:cNvSpPr/>
          <p:nvPr/>
        </p:nvSpPr>
        <p:spPr>
          <a:xfrm>
            <a:off x="75850" y="2194975"/>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4" name="Google Shape;11754;p161"/>
          <p:cNvSpPr/>
          <p:nvPr/>
        </p:nvSpPr>
        <p:spPr>
          <a:xfrm>
            <a:off x="1206608" y="219497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5" name="Google Shape;11755;p161"/>
          <p:cNvSpPr/>
          <p:nvPr/>
        </p:nvSpPr>
        <p:spPr>
          <a:xfrm>
            <a:off x="1844167" y="219497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6" name="Google Shape;11756;p161"/>
          <p:cNvSpPr/>
          <p:nvPr/>
        </p:nvSpPr>
        <p:spPr>
          <a:xfrm>
            <a:off x="2481725" y="219497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7" name="Google Shape;11757;p161"/>
          <p:cNvSpPr/>
          <p:nvPr/>
        </p:nvSpPr>
        <p:spPr>
          <a:xfrm>
            <a:off x="3267783" y="219497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8" name="Google Shape;11758;p161"/>
          <p:cNvSpPr/>
          <p:nvPr/>
        </p:nvSpPr>
        <p:spPr>
          <a:xfrm>
            <a:off x="4053842" y="2194975"/>
            <a:ext cx="1038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9" name="Google Shape;11759;p161"/>
          <p:cNvSpPr/>
          <p:nvPr/>
        </p:nvSpPr>
        <p:spPr>
          <a:xfrm>
            <a:off x="5178300" y="21949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0" name="Google Shape;11760;p161"/>
          <p:cNvSpPr/>
          <p:nvPr/>
        </p:nvSpPr>
        <p:spPr>
          <a:xfrm>
            <a:off x="6027958" y="2194975"/>
            <a:ext cx="1411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1" name="Google Shape;11761;p161"/>
          <p:cNvSpPr/>
          <p:nvPr/>
        </p:nvSpPr>
        <p:spPr>
          <a:xfrm>
            <a:off x="7525317" y="21949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2" name="Google Shape;11762;p161"/>
          <p:cNvSpPr/>
          <p:nvPr/>
        </p:nvSpPr>
        <p:spPr>
          <a:xfrm>
            <a:off x="8437975" y="2194975"/>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3" name="Google Shape;11763;p161"/>
          <p:cNvSpPr/>
          <p:nvPr/>
        </p:nvSpPr>
        <p:spPr>
          <a:xfrm>
            <a:off x="75871" y="246630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4" name="Google Shape;11764;p161"/>
          <p:cNvSpPr/>
          <p:nvPr/>
        </p:nvSpPr>
        <p:spPr>
          <a:xfrm>
            <a:off x="865030" y="2466300"/>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5" name="Google Shape;11765;p161"/>
          <p:cNvSpPr/>
          <p:nvPr/>
        </p:nvSpPr>
        <p:spPr>
          <a:xfrm>
            <a:off x="1834188" y="24663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6" name="Google Shape;11766;p161"/>
          <p:cNvSpPr/>
          <p:nvPr/>
        </p:nvSpPr>
        <p:spPr>
          <a:xfrm>
            <a:off x="2474846" y="246630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7" name="Google Shape;11767;p161"/>
          <p:cNvSpPr/>
          <p:nvPr/>
        </p:nvSpPr>
        <p:spPr>
          <a:xfrm>
            <a:off x="3664505" y="246630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8" name="Google Shape;11768;p161"/>
          <p:cNvSpPr/>
          <p:nvPr/>
        </p:nvSpPr>
        <p:spPr>
          <a:xfrm>
            <a:off x="4517263" y="24663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9" name="Google Shape;11769;p161"/>
          <p:cNvSpPr/>
          <p:nvPr/>
        </p:nvSpPr>
        <p:spPr>
          <a:xfrm>
            <a:off x="5157922" y="246630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0" name="Google Shape;11770;p161"/>
          <p:cNvSpPr/>
          <p:nvPr/>
        </p:nvSpPr>
        <p:spPr>
          <a:xfrm>
            <a:off x="6347580" y="24663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1" name="Google Shape;11771;p161"/>
          <p:cNvSpPr/>
          <p:nvPr/>
        </p:nvSpPr>
        <p:spPr>
          <a:xfrm>
            <a:off x="6988238" y="2466300"/>
            <a:ext cx="1291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2" name="Google Shape;11772;p161"/>
          <p:cNvSpPr/>
          <p:nvPr/>
        </p:nvSpPr>
        <p:spPr>
          <a:xfrm>
            <a:off x="8368697" y="246630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3" name="Google Shape;11773;p161"/>
          <p:cNvSpPr/>
          <p:nvPr/>
        </p:nvSpPr>
        <p:spPr>
          <a:xfrm>
            <a:off x="75850" y="273762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4" name="Google Shape;11774;p161"/>
          <p:cNvSpPr/>
          <p:nvPr/>
        </p:nvSpPr>
        <p:spPr>
          <a:xfrm>
            <a:off x="946642" y="2737625"/>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5" name="Google Shape;11775;p161"/>
          <p:cNvSpPr/>
          <p:nvPr/>
        </p:nvSpPr>
        <p:spPr>
          <a:xfrm>
            <a:off x="2015733" y="2737625"/>
            <a:ext cx="418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6" name="Google Shape;11776;p161"/>
          <p:cNvSpPr/>
          <p:nvPr/>
        </p:nvSpPr>
        <p:spPr>
          <a:xfrm>
            <a:off x="2541225" y="2737625"/>
            <a:ext cx="466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7" name="Google Shape;11777;p161"/>
          <p:cNvSpPr/>
          <p:nvPr/>
        </p:nvSpPr>
        <p:spPr>
          <a:xfrm>
            <a:off x="3115317" y="2737625"/>
            <a:ext cx="1133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8" name="Google Shape;11778;p161"/>
          <p:cNvSpPr/>
          <p:nvPr/>
        </p:nvSpPr>
        <p:spPr>
          <a:xfrm>
            <a:off x="4355708" y="2737625"/>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9" name="Google Shape;11779;p161"/>
          <p:cNvSpPr/>
          <p:nvPr/>
        </p:nvSpPr>
        <p:spPr>
          <a:xfrm>
            <a:off x="5424800" y="273762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0" name="Google Shape;11780;p161"/>
          <p:cNvSpPr/>
          <p:nvPr/>
        </p:nvSpPr>
        <p:spPr>
          <a:xfrm>
            <a:off x="6358592" y="2737625"/>
            <a:ext cx="9030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1" name="Google Shape;11781;p161"/>
          <p:cNvSpPr/>
          <p:nvPr/>
        </p:nvSpPr>
        <p:spPr>
          <a:xfrm>
            <a:off x="7368883" y="2737625"/>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2" name="Google Shape;11782;p161"/>
          <p:cNvSpPr/>
          <p:nvPr/>
        </p:nvSpPr>
        <p:spPr>
          <a:xfrm>
            <a:off x="8106775" y="2737625"/>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3" name="Google Shape;11783;p161"/>
          <p:cNvSpPr/>
          <p:nvPr/>
        </p:nvSpPr>
        <p:spPr>
          <a:xfrm>
            <a:off x="75878" y="3008950"/>
            <a:ext cx="1291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4" name="Google Shape;11784;p161"/>
          <p:cNvSpPr/>
          <p:nvPr/>
        </p:nvSpPr>
        <p:spPr>
          <a:xfrm>
            <a:off x="1458002" y="3008950"/>
            <a:ext cx="304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5" name="Google Shape;11785;p161"/>
          <p:cNvSpPr/>
          <p:nvPr/>
        </p:nvSpPr>
        <p:spPr>
          <a:xfrm>
            <a:off x="1853726" y="30089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6" name="Google Shape;11786;p161"/>
          <p:cNvSpPr/>
          <p:nvPr/>
        </p:nvSpPr>
        <p:spPr>
          <a:xfrm>
            <a:off x="2496050" y="3008950"/>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7" name="Google Shape;11787;p161"/>
          <p:cNvSpPr/>
          <p:nvPr/>
        </p:nvSpPr>
        <p:spPr>
          <a:xfrm>
            <a:off x="3466875" y="3008950"/>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8" name="Google Shape;11788;p161"/>
          <p:cNvSpPr/>
          <p:nvPr/>
        </p:nvSpPr>
        <p:spPr>
          <a:xfrm>
            <a:off x="4602399" y="30089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9" name="Google Shape;11789;p161"/>
          <p:cNvSpPr/>
          <p:nvPr/>
        </p:nvSpPr>
        <p:spPr>
          <a:xfrm>
            <a:off x="5244723" y="30089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0" name="Google Shape;11790;p161"/>
          <p:cNvSpPr/>
          <p:nvPr/>
        </p:nvSpPr>
        <p:spPr>
          <a:xfrm>
            <a:off x="5887047" y="3008950"/>
            <a:ext cx="1291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1" name="Google Shape;11791;p161"/>
          <p:cNvSpPr/>
          <p:nvPr/>
        </p:nvSpPr>
        <p:spPr>
          <a:xfrm>
            <a:off x="7269171" y="300895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2" name="Google Shape;11792;p161"/>
          <p:cNvSpPr/>
          <p:nvPr/>
        </p:nvSpPr>
        <p:spPr>
          <a:xfrm>
            <a:off x="8460495" y="3008950"/>
            <a:ext cx="608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3" name="Google Shape;11793;p161"/>
          <p:cNvSpPr/>
          <p:nvPr/>
        </p:nvSpPr>
        <p:spPr>
          <a:xfrm>
            <a:off x="75550" y="3280275"/>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4" name="Google Shape;11794;p161"/>
          <p:cNvSpPr/>
          <p:nvPr/>
        </p:nvSpPr>
        <p:spPr>
          <a:xfrm>
            <a:off x="1207008" y="32802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5" name="Google Shape;11795;p161"/>
          <p:cNvSpPr/>
          <p:nvPr/>
        </p:nvSpPr>
        <p:spPr>
          <a:xfrm>
            <a:off x="2057367" y="32802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6" name="Google Shape;11796;p161"/>
          <p:cNvSpPr/>
          <p:nvPr/>
        </p:nvSpPr>
        <p:spPr>
          <a:xfrm>
            <a:off x="2907725" y="32802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7" name="Google Shape;11797;p161"/>
          <p:cNvSpPr/>
          <p:nvPr/>
        </p:nvSpPr>
        <p:spPr>
          <a:xfrm>
            <a:off x="3821083" y="3280275"/>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8" name="Google Shape;11798;p161"/>
          <p:cNvSpPr/>
          <p:nvPr/>
        </p:nvSpPr>
        <p:spPr>
          <a:xfrm>
            <a:off x="4538542" y="3280275"/>
            <a:ext cx="1212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9" name="Google Shape;11799;p161"/>
          <p:cNvSpPr/>
          <p:nvPr/>
        </p:nvSpPr>
        <p:spPr>
          <a:xfrm>
            <a:off x="5837700" y="3280275"/>
            <a:ext cx="418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0" name="Google Shape;11800;p161"/>
          <p:cNvSpPr/>
          <p:nvPr/>
        </p:nvSpPr>
        <p:spPr>
          <a:xfrm>
            <a:off x="6342758" y="32802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1" name="Google Shape;11801;p161"/>
          <p:cNvSpPr/>
          <p:nvPr/>
        </p:nvSpPr>
        <p:spPr>
          <a:xfrm>
            <a:off x="7256117" y="32802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2" name="Google Shape;11802;p161"/>
          <p:cNvSpPr/>
          <p:nvPr/>
        </p:nvSpPr>
        <p:spPr>
          <a:xfrm>
            <a:off x="8106475" y="3280275"/>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3" name="Google Shape;11803;p161"/>
          <p:cNvSpPr/>
          <p:nvPr/>
        </p:nvSpPr>
        <p:spPr>
          <a:xfrm>
            <a:off x="75875" y="355160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4" name="Google Shape;11804;p161"/>
          <p:cNvSpPr/>
          <p:nvPr/>
        </p:nvSpPr>
        <p:spPr>
          <a:xfrm>
            <a:off x="875466" y="3551600"/>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5" name="Google Shape;11805;p161"/>
          <p:cNvSpPr/>
          <p:nvPr/>
        </p:nvSpPr>
        <p:spPr>
          <a:xfrm>
            <a:off x="1855056" y="35516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6" name="Google Shape;11806;p161"/>
          <p:cNvSpPr/>
          <p:nvPr/>
        </p:nvSpPr>
        <p:spPr>
          <a:xfrm>
            <a:off x="2506146" y="3551600"/>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7" name="Google Shape;11807;p161"/>
          <p:cNvSpPr/>
          <p:nvPr/>
        </p:nvSpPr>
        <p:spPr>
          <a:xfrm>
            <a:off x="3236436" y="3551600"/>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8" name="Google Shape;11808;p161"/>
          <p:cNvSpPr/>
          <p:nvPr/>
        </p:nvSpPr>
        <p:spPr>
          <a:xfrm>
            <a:off x="4380727" y="355160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9" name="Google Shape;11809;p161"/>
          <p:cNvSpPr/>
          <p:nvPr/>
        </p:nvSpPr>
        <p:spPr>
          <a:xfrm>
            <a:off x="5180317" y="355160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0" name="Google Shape;11810;p161"/>
          <p:cNvSpPr/>
          <p:nvPr/>
        </p:nvSpPr>
        <p:spPr>
          <a:xfrm>
            <a:off x="6380407" y="355160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1" name="Google Shape;11811;p161"/>
          <p:cNvSpPr/>
          <p:nvPr/>
        </p:nvSpPr>
        <p:spPr>
          <a:xfrm>
            <a:off x="7243597" y="355160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2" name="Google Shape;11812;p161"/>
          <p:cNvSpPr/>
          <p:nvPr/>
        </p:nvSpPr>
        <p:spPr>
          <a:xfrm>
            <a:off x="8106788" y="3551600"/>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3" name="Google Shape;11813;p161"/>
          <p:cNvSpPr/>
          <p:nvPr/>
        </p:nvSpPr>
        <p:spPr>
          <a:xfrm>
            <a:off x="75850" y="3822925"/>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4" name="Google Shape;11814;p161"/>
          <p:cNvSpPr/>
          <p:nvPr/>
        </p:nvSpPr>
        <p:spPr>
          <a:xfrm>
            <a:off x="1205542" y="382292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5" name="Google Shape;11815;p161"/>
          <p:cNvSpPr/>
          <p:nvPr/>
        </p:nvSpPr>
        <p:spPr>
          <a:xfrm>
            <a:off x="2054133" y="3822925"/>
            <a:ext cx="304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6" name="Google Shape;11816;p161"/>
          <p:cNvSpPr/>
          <p:nvPr/>
        </p:nvSpPr>
        <p:spPr>
          <a:xfrm>
            <a:off x="2444025" y="3822925"/>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7" name="Google Shape;11817;p161"/>
          <p:cNvSpPr/>
          <p:nvPr/>
        </p:nvSpPr>
        <p:spPr>
          <a:xfrm>
            <a:off x="3159717" y="3822925"/>
            <a:ext cx="1291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8" name="Google Shape;11818;p161"/>
          <p:cNvSpPr/>
          <p:nvPr/>
        </p:nvSpPr>
        <p:spPr>
          <a:xfrm>
            <a:off x="4536008" y="382292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9" name="Google Shape;11819;p161"/>
          <p:cNvSpPr/>
          <p:nvPr/>
        </p:nvSpPr>
        <p:spPr>
          <a:xfrm>
            <a:off x="5172500" y="3822925"/>
            <a:ext cx="5097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0" name="Google Shape;11820;p161"/>
          <p:cNvSpPr/>
          <p:nvPr/>
        </p:nvSpPr>
        <p:spPr>
          <a:xfrm>
            <a:off x="5767292" y="3822925"/>
            <a:ext cx="1038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1" name="Google Shape;11821;p161"/>
          <p:cNvSpPr/>
          <p:nvPr/>
        </p:nvSpPr>
        <p:spPr>
          <a:xfrm>
            <a:off x="6890683" y="3822925"/>
            <a:ext cx="14847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2" name="Google Shape;11822;p161"/>
          <p:cNvSpPr/>
          <p:nvPr/>
        </p:nvSpPr>
        <p:spPr>
          <a:xfrm>
            <a:off x="8460475" y="3822925"/>
            <a:ext cx="608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3" name="Google Shape;11823;p161"/>
          <p:cNvSpPr/>
          <p:nvPr/>
        </p:nvSpPr>
        <p:spPr>
          <a:xfrm>
            <a:off x="75870" y="4094250"/>
            <a:ext cx="608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4" name="Google Shape;11824;p161"/>
          <p:cNvSpPr/>
          <p:nvPr/>
        </p:nvSpPr>
        <p:spPr>
          <a:xfrm>
            <a:off x="775428" y="4094250"/>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5" name="Google Shape;11825;p161"/>
          <p:cNvSpPr/>
          <p:nvPr/>
        </p:nvSpPr>
        <p:spPr>
          <a:xfrm>
            <a:off x="1828686" y="40942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6" name="Google Shape;11826;p161"/>
          <p:cNvSpPr/>
          <p:nvPr/>
        </p:nvSpPr>
        <p:spPr>
          <a:xfrm>
            <a:off x="2471545" y="4094250"/>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7" name="Google Shape;11827;p161"/>
          <p:cNvSpPr/>
          <p:nvPr/>
        </p:nvSpPr>
        <p:spPr>
          <a:xfrm>
            <a:off x="3442903" y="4094250"/>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8" name="Google Shape;11828;p161"/>
          <p:cNvSpPr/>
          <p:nvPr/>
        </p:nvSpPr>
        <p:spPr>
          <a:xfrm>
            <a:off x="4578962" y="40942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9" name="Google Shape;11829;p161"/>
          <p:cNvSpPr/>
          <p:nvPr/>
        </p:nvSpPr>
        <p:spPr>
          <a:xfrm>
            <a:off x="5221820" y="409425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0" name="Google Shape;11830;p161"/>
          <p:cNvSpPr/>
          <p:nvPr/>
        </p:nvSpPr>
        <p:spPr>
          <a:xfrm>
            <a:off x="6413679" y="409425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1" name="Google Shape;11831;p161"/>
          <p:cNvSpPr/>
          <p:nvPr/>
        </p:nvSpPr>
        <p:spPr>
          <a:xfrm>
            <a:off x="7268637" y="409425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2" name="Google Shape;11832;p161"/>
          <p:cNvSpPr/>
          <p:nvPr/>
        </p:nvSpPr>
        <p:spPr>
          <a:xfrm>
            <a:off x="8460495" y="4094250"/>
            <a:ext cx="608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3" name="Google Shape;11833;p161"/>
          <p:cNvSpPr/>
          <p:nvPr/>
        </p:nvSpPr>
        <p:spPr>
          <a:xfrm>
            <a:off x="75850" y="43655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4" name="Google Shape;11834;p161"/>
          <p:cNvSpPr/>
          <p:nvPr/>
        </p:nvSpPr>
        <p:spPr>
          <a:xfrm>
            <a:off x="933675" y="43655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5" name="Google Shape;11835;p161"/>
          <p:cNvSpPr/>
          <p:nvPr/>
        </p:nvSpPr>
        <p:spPr>
          <a:xfrm>
            <a:off x="1854500" y="436557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6" name="Google Shape;11836;p161"/>
          <p:cNvSpPr/>
          <p:nvPr/>
        </p:nvSpPr>
        <p:spPr>
          <a:xfrm>
            <a:off x="2500225" y="4365575"/>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7" name="Google Shape;11837;p161"/>
          <p:cNvSpPr/>
          <p:nvPr/>
        </p:nvSpPr>
        <p:spPr>
          <a:xfrm>
            <a:off x="3474450" y="4365575"/>
            <a:ext cx="5097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8" name="Google Shape;11838;p161"/>
          <p:cNvSpPr/>
          <p:nvPr/>
        </p:nvSpPr>
        <p:spPr>
          <a:xfrm>
            <a:off x="4078475" y="4365575"/>
            <a:ext cx="1411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9" name="Google Shape;11839;p161"/>
          <p:cNvSpPr/>
          <p:nvPr/>
        </p:nvSpPr>
        <p:spPr>
          <a:xfrm>
            <a:off x="5584000" y="436557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0" name="Google Shape;11840;p161"/>
          <p:cNvSpPr/>
          <p:nvPr/>
        </p:nvSpPr>
        <p:spPr>
          <a:xfrm>
            <a:off x="6378225" y="43655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1" name="Google Shape;11841;p161"/>
          <p:cNvSpPr/>
          <p:nvPr/>
        </p:nvSpPr>
        <p:spPr>
          <a:xfrm>
            <a:off x="7236050" y="4365575"/>
            <a:ext cx="1038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2" name="Google Shape;11842;p161"/>
          <p:cNvSpPr/>
          <p:nvPr/>
        </p:nvSpPr>
        <p:spPr>
          <a:xfrm>
            <a:off x="8368675" y="436557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3" name="Google Shape;11843;p161"/>
          <p:cNvSpPr/>
          <p:nvPr/>
        </p:nvSpPr>
        <p:spPr>
          <a:xfrm>
            <a:off x="75863" y="4636900"/>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4" name="Google Shape;11844;p161"/>
          <p:cNvSpPr/>
          <p:nvPr/>
        </p:nvSpPr>
        <p:spPr>
          <a:xfrm>
            <a:off x="1217421" y="463690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5" name="Google Shape;11845;p161"/>
          <p:cNvSpPr/>
          <p:nvPr/>
        </p:nvSpPr>
        <p:spPr>
          <a:xfrm>
            <a:off x="2077879" y="4636900"/>
            <a:ext cx="5097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6" name="Google Shape;11846;p161"/>
          <p:cNvSpPr/>
          <p:nvPr/>
        </p:nvSpPr>
        <p:spPr>
          <a:xfrm>
            <a:off x="2684538" y="4636900"/>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7" name="Google Shape;11847;p161"/>
          <p:cNvSpPr/>
          <p:nvPr/>
        </p:nvSpPr>
        <p:spPr>
          <a:xfrm>
            <a:off x="3743296" y="463690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8" name="Google Shape;11848;p161"/>
          <p:cNvSpPr/>
          <p:nvPr/>
        </p:nvSpPr>
        <p:spPr>
          <a:xfrm>
            <a:off x="4540154" y="46369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9" name="Google Shape;11849;p161"/>
          <p:cNvSpPr/>
          <p:nvPr/>
        </p:nvSpPr>
        <p:spPr>
          <a:xfrm>
            <a:off x="5188513" y="463690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0" name="Google Shape;11850;p161"/>
          <p:cNvSpPr/>
          <p:nvPr/>
        </p:nvSpPr>
        <p:spPr>
          <a:xfrm>
            <a:off x="6385871" y="463690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1" name="Google Shape;11851;p161"/>
          <p:cNvSpPr/>
          <p:nvPr/>
        </p:nvSpPr>
        <p:spPr>
          <a:xfrm>
            <a:off x="7246329" y="463690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2" name="Google Shape;11852;p161"/>
          <p:cNvSpPr/>
          <p:nvPr/>
        </p:nvSpPr>
        <p:spPr>
          <a:xfrm>
            <a:off x="8106788" y="4636900"/>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3" name="Google Shape;11853;p161"/>
          <p:cNvSpPr/>
          <p:nvPr/>
        </p:nvSpPr>
        <p:spPr>
          <a:xfrm>
            <a:off x="75625" y="490822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4" name="Google Shape;11854;p161"/>
          <p:cNvSpPr/>
          <p:nvPr/>
        </p:nvSpPr>
        <p:spPr>
          <a:xfrm>
            <a:off x="1009417" y="490822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5" name="Google Shape;11855;p161"/>
          <p:cNvSpPr/>
          <p:nvPr/>
        </p:nvSpPr>
        <p:spPr>
          <a:xfrm>
            <a:off x="1668108" y="4908225"/>
            <a:ext cx="608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6" name="Google Shape;11856;p161"/>
          <p:cNvSpPr/>
          <p:nvPr/>
        </p:nvSpPr>
        <p:spPr>
          <a:xfrm>
            <a:off x="2383500" y="4908225"/>
            <a:ext cx="1133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7" name="Google Shape;11857;p161"/>
          <p:cNvSpPr/>
          <p:nvPr/>
        </p:nvSpPr>
        <p:spPr>
          <a:xfrm>
            <a:off x="3623892" y="490822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8" name="Google Shape;11858;p161"/>
          <p:cNvSpPr/>
          <p:nvPr/>
        </p:nvSpPr>
        <p:spPr>
          <a:xfrm>
            <a:off x="4494683" y="4908225"/>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9" name="Google Shape;11859;p161"/>
          <p:cNvSpPr/>
          <p:nvPr/>
        </p:nvSpPr>
        <p:spPr>
          <a:xfrm>
            <a:off x="5481875" y="4908225"/>
            <a:ext cx="1038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0" name="Google Shape;11860;p161"/>
          <p:cNvSpPr/>
          <p:nvPr/>
        </p:nvSpPr>
        <p:spPr>
          <a:xfrm>
            <a:off x="6627467" y="490822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1" name="Google Shape;11861;p161"/>
          <p:cNvSpPr/>
          <p:nvPr/>
        </p:nvSpPr>
        <p:spPr>
          <a:xfrm>
            <a:off x="7434658" y="490822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2" name="Google Shape;11862;p161"/>
          <p:cNvSpPr/>
          <p:nvPr/>
        </p:nvSpPr>
        <p:spPr>
          <a:xfrm>
            <a:off x="8368450" y="490822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pic>
        <p:nvPicPr>
          <p:cNvPr id="258" name="Google Shape;258;p27"/>
          <p:cNvPicPr preferRelativeResize="0"/>
          <p:nvPr/>
        </p:nvPicPr>
        <p:blipFill>
          <a:blip r:embed="rId3">
            <a:alphaModFix/>
          </a:blip>
          <a:stretch>
            <a:fillRect/>
          </a:stretch>
        </p:blipFill>
        <p:spPr>
          <a:xfrm>
            <a:off x="960200" y="19196"/>
            <a:ext cx="7851576" cy="5233123"/>
          </a:xfrm>
          <a:prstGeom prst="rect">
            <a:avLst/>
          </a:prstGeom>
          <a:noFill/>
          <a:ln>
            <a:noFill/>
          </a:ln>
        </p:spPr>
      </p:pic>
      <p:sp>
        <p:nvSpPr>
          <p:cNvPr id="259" name="Google Shape;259;p27"/>
          <p:cNvSpPr/>
          <p:nvPr/>
        </p:nvSpPr>
        <p:spPr>
          <a:xfrm>
            <a:off x="5074500" y="1753875"/>
            <a:ext cx="190200" cy="1767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7"/>
          <p:cNvSpPr/>
          <p:nvPr/>
        </p:nvSpPr>
        <p:spPr>
          <a:xfrm>
            <a:off x="5667325" y="3329950"/>
            <a:ext cx="190200" cy="1767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27"/>
          <p:cNvSpPr/>
          <p:nvPr/>
        </p:nvSpPr>
        <p:spPr>
          <a:xfrm>
            <a:off x="4659990" y="2596890"/>
            <a:ext cx="142800" cy="132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bg>
      <p:bgPr>
        <a:gradFill>
          <a:gsLst>
            <a:gs pos="0">
              <a:srgbClr val="F64F59"/>
            </a:gs>
            <a:gs pos="100000">
              <a:srgbClr val="DE87F1"/>
            </a:gs>
          </a:gsLst>
          <a:lin ang="13500032" scaled="0"/>
        </a:gradFill>
        <a:effectLst/>
      </p:bgPr>
    </p:bg>
    <p:spTree>
      <p:nvGrpSpPr>
        <p:cNvPr id="1" name="Shape 11866"/>
        <p:cNvGrpSpPr/>
        <p:nvPr/>
      </p:nvGrpSpPr>
      <p:grpSpPr>
        <a:xfrm>
          <a:off x="0" y="0"/>
          <a:ext cx="0" cy="0"/>
          <a:chOff x="0" y="0"/>
          <a:chExt cx="0" cy="0"/>
        </a:xfrm>
      </p:grpSpPr>
      <p:grpSp>
        <p:nvGrpSpPr>
          <p:cNvPr id="11867" name="Google Shape;11867;p162"/>
          <p:cNvGrpSpPr/>
          <p:nvPr/>
        </p:nvGrpSpPr>
        <p:grpSpPr>
          <a:xfrm>
            <a:off x="75400" y="24375"/>
            <a:ext cx="8993197" cy="5094750"/>
            <a:chOff x="75400" y="24375"/>
            <a:chExt cx="8993197" cy="5094750"/>
          </a:xfrm>
        </p:grpSpPr>
        <p:sp>
          <p:nvSpPr>
            <p:cNvPr id="11868" name="Google Shape;11868;p162"/>
            <p:cNvSpPr/>
            <p:nvPr/>
          </p:nvSpPr>
          <p:spPr>
            <a:xfrm>
              <a:off x="75400" y="24375"/>
              <a:ext cx="1044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9" name="Google Shape;11869;p162"/>
            <p:cNvSpPr/>
            <p:nvPr/>
          </p:nvSpPr>
          <p:spPr>
            <a:xfrm>
              <a:off x="1206692" y="24375"/>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0" name="Google Shape;11870;p162"/>
            <p:cNvSpPr/>
            <p:nvPr/>
          </p:nvSpPr>
          <p:spPr>
            <a:xfrm>
              <a:off x="1844783" y="24375"/>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1" name="Google Shape;11871;p162"/>
            <p:cNvSpPr/>
            <p:nvPr/>
          </p:nvSpPr>
          <p:spPr>
            <a:xfrm>
              <a:off x="2482875" y="24375"/>
              <a:ext cx="87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2" name="Google Shape;11872;p162"/>
            <p:cNvSpPr/>
            <p:nvPr/>
          </p:nvSpPr>
          <p:spPr>
            <a:xfrm>
              <a:off x="3449467" y="24375"/>
              <a:ext cx="1044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3" name="Google Shape;11873;p162"/>
            <p:cNvSpPr/>
            <p:nvPr/>
          </p:nvSpPr>
          <p:spPr>
            <a:xfrm>
              <a:off x="4580758" y="24375"/>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4" name="Google Shape;11874;p162"/>
            <p:cNvSpPr/>
            <p:nvPr/>
          </p:nvSpPr>
          <p:spPr>
            <a:xfrm>
              <a:off x="5218850" y="24375"/>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5" name="Google Shape;11875;p162"/>
            <p:cNvSpPr/>
            <p:nvPr/>
          </p:nvSpPr>
          <p:spPr>
            <a:xfrm>
              <a:off x="6405942" y="2437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6" name="Google Shape;11876;p162"/>
            <p:cNvSpPr/>
            <p:nvPr/>
          </p:nvSpPr>
          <p:spPr>
            <a:xfrm>
              <a:off x="7256133" y="2437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7" name="Google Shape;11877;p162"/>
            <p:cNvSpPr/>
            <p:nvPr/>
          </p:nvSpPr>
          <p:spPr>
            <a:xfrm>
              <a:off x="8106325" y="24375"/>
              <a:ext cx="961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8" name="Google Shape;11878;p162"/>
            <p:cNvSpPr/>
            <p:nvPr/>
          </p:nvSpPr>
          <p:spPr>
            <a:xfrm>
              <a:off x="75720" y="295700"/>
              <a:ext cx="6081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9" name="Google Shape;11879;p162"/>
            <p:cNvSpPr/>
            <p:nvPr/>
          </p:nvSpPr>
          <p:spPr>
            <a:xfrm>
              <a:off x="797779" y="295700"/>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0" name="Google Shape;11880;p162"/>
            <p:cNvSpPr/>
            <p:nvPr/>
          </p:nvSpPr>
          <p:spPr>
            <a:xfrm>
              <a:off x="1738238" y="295700"/>
              <a:ext cx="630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1" name="Google Shape;11881;p162"/>
            <p:cNvSpPr/>
            <p:nvPr/>
          </p:nvSpPr>
          <p:spPr>
            <a:xfrm>
              <a:off x="2482797" y="295700"/>
              <a:ext cx="12123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2" name="Google Shape;11882;p162"/>
            <p:cNvSpPr/>
            <p:nvPr/>
          </p:nvSpPr>
          <p:spPr>
            <a:xfrm>
              <a:off x="3809056" y="295700"/>
              <a:ext cx="466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3" name="Google Shape;11883;p162"/>
            <p:cNvSpPr/>
            <p:nvPr/>
          </p:nvSpPr>
          <p:spPr>
            <a:xfrm>
              <a:off x="4389815" y="295700"/>
              <a:ext cx="1044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4" name="Google Shape;11884;p162"/>
            <p:cNvSpPr/>
            <p:nvPr/>
          </p:nvSpPr>
          <p:spPr>
            <a:xfrm>
              <a:off x="5548374" y="29570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5" name="Google Shape;11885;p162"/>
            <p:cNvSpPr/>
            <p:nvPr/>
          </p:nvSpPr>
          <p:spPr>
            <a:xfrm>
              <a:off x="6213733" y="295700"/>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6" name="Google Shape;11886;p162"/>
            <p:cNvSpPr/>
            <p:nvPr/>
          </p:nvSpPr>
          <p:spPr>
            <a:xfrm>
              <a:off x="7154193" y="295700"/>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7" name="Google Shape;11887;p162"/>
            <p:cNvSpPr/>
            <p:nvPr/>
          </p:nvSpPr>
          <p:spPr>
            <a:xfrm>
              <a:off x="7968052" y="295700"/>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8" name="Google Shape;11888;p162"/>
            <p:cNvSpPr/>
            <p:nvPr/>
          </p:nvSpPr>
          <p:spPr>
            <a:xfrm>
              <a:off x="75700" y="56702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9" name="Google Shape;11889;p162"/>
            <p:cNvSpPr/>
            <p:nvPr/>
          </p:nvSpPr>
          <p:spPr>
            <a:xfrm>
              <a:off x="943258" y="56702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0" name="Google Shape;11890;p162"/>
            <p:cNvSpPr/>
            <p:nvPr/>
          </p:nvSpPr>
          <p:spPr>
            <a:xfrm>
              <a:off x="1810817" y="567025"/>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1" name="Google Shape;11891;p162"/>
            <p:cNvSpPr/>
            <p:nvPr/>
          </p:nvSpPr>
          <p:spPr>
            <a:xfrm>
              <a:off x="2466275" y="567025"/>
              <a:ext cx="87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2" name="Google Shape;11892;p162"/>
            <p:cNvSpPr/>
            <p:nvPr/>
          </p:nvSpPr>
          <p:spPr>
            <a:xfrm>
              <a:off x="3450233" y="567025"/>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3" name="Google Shape;11893;p162"/>
            <p:cNvSpPr/>
            <p:nvPr/>
          </p:nvSpPr>
          <p:spPr>
            <a:xfrm>
              <a:off x="4105692" y="567025"/>
              <a:ext cx="10383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4" name="Google Shape;11894;p162"/>
            <p:cNvSpPr/>
            <p:nvPr/>
          </p:nvSpPr>
          <p:spPr>
            <a:xfrm>
              <a:off x="5248050" y="567025"/>
              <a:ext cx="1044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5" name="Google Shape;11895;p162"/>
            <p:cNvSpPr/>
            <p:nvPr/>
          </p:nvSpPr>
          <p:spPr>
            <a:xfrm>
              <a:off x="6396708" y="567025"/>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6" name="Google Shape;11896;p162"/>
            <p:cNvSpPr/>
            <p:nvPr/>
          </p:nvSpPr>
          <p:spPr>
            <a:xfrm>
              <a:off x="7200667" y="567025"/>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7" name="Google Shape;11897;p162"/>
            <p:cNvSpPr/>
            <p:nvPr/>
          </p:nvSpPr>
          <p:spPr>
            <a:xfrm>
              <a:off x="7856125" y="567025"/>
              <a:ext cx="12123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8" name="Google Shape;11898;p162"/>
            <p:cNvSpPr/>
            <p:nvPr/>
          </p:nvSpPr>
          <p:spPr>
            <a:xfrm>
              <a:off x="75719" y="83835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9" name="Google Shape;11899;p162"/>
            <p:cNvSpPr/>
            <p:nvPr/>
          </p:nvSpPr>
          <p:spPr>
            <a:xfrm>
              <a:off x="731677" y="838350"/>
              <a:ext cx="10383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0" name="Google Shape;11900;p162"/>
            <p:cNvSpPr/>
            <p:nvPr/>
          </p:nvSpPr>
          <p:spPr>
            <a:xfrm>
              <a:off x="1874534" y="838350"/>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1" name="Google Shape;11901;p162"/>
            <p:cNvSpPr/>
            <p:nvPr/>
          </p:nvSpPr>
          <p:spPr>
            <a:xfrm>
              <a:off x="2678992" y="838350"/>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2" name="Google Shape;11902;p162"/>
            <p:cNvSpPr/>
            <p:nvPr/>
          </p:nvSpPr>
          <p:spPr>
            <a:xfrm>
              <a:off x="3483449" y="838350"/>
              <a:ext cx="1044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3" name="Google Shape;11903;p162"/>
            <p:cNvSpPr/>
            <p:nvPr/>
          </p:nvSpPr>
          <p:spPr>
            <a:xfrm>
              <a:off x="4632607" y="838350"/>
              <a:ext cx="961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4" name="Google Shape;11904;p162"/>
            <p:cNvSpPr/>
            <p:nvPr/>
          </p:nvSpPr>
          <p:spPr>
            <a:xfrm>
              <a:off x="5698965" y="838350"/>
              <a:ext cx="630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5" name="Google Shape;11905;p162"/>
            <p:cNvSpPr/>
            <p:nvPr/>
          </p:nvSpPr>
          <p:spPr>
            <a:xfrm>
              <a:off x="6434122" y="838350"/>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6" name="Google Shape;11906;p162"/>
            <p:cNvSpPr/>
            <p:nvPr/>
          </p:nvSpPr>
          <p:spPr>
            <a:xfrm>
              <a:off x="7302180" y="838350"/>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7" name="Google Shape;11907;p162"/>
            <p:cNvSpPr/>
            <p:nvPr/>
          </p:nvSpPr>
          <p:spPr>
            <a:xfrm>
              <a:off x="8106638" y="838350"/>
              <a:ext cx="961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8" name="Google Shape;11908;p162"/>
            <p:cNvSpPr/>
            <p:nvPr/>
          </p:nvSpPr>
          <p:spPr>
            <a:xfrm>
              <a:off x="75700" y="1109675"/>
              <a:ext cx="87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9" name="Google Shape;11909;p162"/>
            <p:cNvSpPr/>
            <p:nvPr/>
          </p:nvSpPr>
          <p:spPr>
            <a:xfrm>
              <a:off x="1036058" y="1109675"/>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0" name="Google Shape;11910;p162"/>
            <p:cNvSpPr/>
            <p:nvPr/>
          </p:nvSpPr>
          <p:spPr>
            <a:xfrm>
              <a:off x="1816417" y="1109675"/>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1" name="Google Shape;11911;p162"/>
            <p:cNvSpPr/>
            <p:nvPr/>
          </p:nvSpPr>
          <p:spPr>
            <a:xfrm>
              <a:off x="2997275" y="1109675"/>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2" name="Google Shape;11912;p162"/>
            <p:cNvSpPr/>
            <p:nvPr/>
          </p:nvSpPr>
          <p:spPr>
            <a:xfrm>
              <a:off x="3904233" y="1109675"/>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3" name="Google Shape;11913;p162"/>
            <p:cNvSpPr/>
            <p:nvPr/>
          </p:nvSpPr>
          <p:spPr>
            <a:xfrm>
              <a:off x="4536092" y="1109675"/>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4" name="Google Shape;11914;p162"/>
            <p:cNvSpPr/>
            <p:nvPr/>
          </p:nvSpPr>
          <p:spPr>
            <a:xfrm>
              <a:off x="5443050" y="1109675"/>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5" name="Google Shape;11915;p162"/>
            <p:cNvSpPr/>
            <p:nvPr/>
          </p:nvSpPr>
          <p:spPr>
            <a:xfrm>
              <a:off x="6350008" y="1109675"/>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6" name="Google Shape;11916;p162"/>
            <p:cNvSpPr/>
            <p:nvPr/>
          </p:nvSpPr>
          <p:spPr>
            <a:xfrm>
              <a:off x="7256967" y="1109675"/>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7" name="Google Shape;11917;p162"/>
            <p:cNvSpPr/>
            <p:nvPr/>
          </p:nvSpPr>
          <p:spPr>
            <a:xfrm>
              <a:off x="8437825" y="1109675"/>
              <a:ext cx="630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8" name="Google Shape;11918;p162"/>
            <p:cNvSpPr/>
            <p:nvPr/>
          </p:nvSpPr>
          <p:spPr>
            <a:xfrm>
              <a:off x="75713" y="1381000"/>
              <a:ext cx="1044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9" name="Google Shape;11919;p162"/>
            <p:cNvSpPr/>
            <p:nvPr/>
          </p:nvSpPr>
          <p:spPr>
            <a:xfrm>
              <a:off x="1218438" y="138100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0" name="Google Shape;11920;p162"/>
            <p:cNvSpPr/>
            <p:nvPr/>
          </p:nvSpPr>
          <p:spPr>
            <a:xfrm>
              <a:off x="1867963" y="138100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1" name="Google Shape;11921;p162"/>
            <p:cNvSpPr/>
            <p:nvPr/>
          </p:nvSpPr>
          <p:spPr>
            <a:xfrm>
              <a:off x="2517488" y="1381000"/>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2" name="Google Shape;11922;p162"/>
            <p:cNvSpPr/>
            <p:nvPr/>
          </p:nvSpPr>
          <p:spPr>
            <a:xfrm>
              <a:off x="3716013" y="1381000"/>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3" name="Google Shape;11923;p162"/>
            <p:cNvSpPr/>
            <p:nvPr/>
          </p:nvSpPr>
          <p:spPr>
            <a:xfrm>
              <a:off x="4640638" y="1381000"/>
              <a:ext cx="5097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4" name="Google Shape;11924;p162"/>
            <p:cNvSpPr/>
            <p:nvPr/>
          </p:nvSpPr>
          <p:spPr>
            <a:xfrm>
              <a:off x="5248463" y="1381000"/>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5" name="Google Shape;11925;p162"/>
            <p:cNvSpPr/>
            <p:nvPr/>
          </p:nvSpPr>
          <p:spPr>
            <a:xfrm>
              <a:off x="6446988" y="1381000"/>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6" name="Google Shape;11926;p162"/>
            <p:cNvSpPr/>
            <p:nvPr/>
          </p:nvSpPr>
          <p:spPr>
            <a:xfrm>
              <a:off x="7245013" y="1381000"/>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7" name="Google Shape;11927;p162"/>
            <p:cNvSpPr/>
            <p:nvPr/>
          </p:nvSpPr>
          <p:spPr>
            <a:xfrm>
              <a:off x="8106638" y="1381000"/>
              <a:ext cx="961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8" name="Google Shape;11928;p162"/>
            <p:cNvSpPr/>
            <p:nvPr/>
          </p:nvSpPr>
          <p:spPr>
            <a:xfrm>
              <a:off x="75550" y="165232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9" name="Google Shape;11929;p162"/>
            <p:cNvSpPr/>
            <p:nvPr/>
          </p:nvSpPr>
          <p:spPr>
            <a:xfrm>
              <a:off x="928875" y="1652325"/>
              <a:ext cx="961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0" name="Google Shape;11930;p162"/>
            <p:cNvSpPr/>
            <p:nvPr/>
          </p:nvSpPr>
          <p:spPr>
            <a:xfrm>
              <a:off x="1980500" y="1652325"/>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1" name="Google Shape;11931;p162"/>
            <p:cNvSpPr/>
            <p:nvPr/>
          </p:nvSpPr>
          <p:spPr>
            <a:xfrm>
              <a:off x="2770225" y="1652325"/>
              <a:ext cx="87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2" name="Google Shape;11932;p162"/>
            <p:cNvSpPr/>
            <p:nvPr/>
          </p:nvSpPr>
          <p:spPr>
            <a:xfrm>
              <a:off x="3739950" y="165232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3" name="Google Shape;11933;p162"/>
            <p:cNvSpPr/>
            <p:nvPr/>
          </p:nvSpPr>
          <p:spPr>
            <a:xfrm>
              <a:off x="4593275" y="1652325"/>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4" name="Google Shape;11934;p162"/>
            <p:cNvSpPr/>
            <p:nvPr/>
          </p:nvSpPr>
          <p:spPr>
            <a:xfrm>
              <a:off x="5509600" y="1652325"/>
              <a:ext cx="5097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5" name="Google Shape;11935;p162"/>
            <p:cNvSpPr/>
            <p:nvPr/>
          </p:nvSpPr>
          <p:spPr>
            <a:xfrm>
              <a:off x="6109125" y="1652325"/>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6" name="Google Shape;11936;p162"/>
            <p:cNvSpPr/>
            <p:nvPr/>
          </p:nvSpPr>
          <p:spPr>
            <a:xfrm>
              <a:off x="7299350" y="1652325"/>
              <a:ext cx="12123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7" name="Google Shape;11937;p162"/>
            <p:cNvSpPr/>
            <p:nvPr/>
          </p:nvSpPr>
          <p:spPr>
            <a:xfrm>
              <a:off x="8601475" y="1652325"/>
              <a:ext cx="466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8" name="Google Shape;11938;p162"/>
            <p:cNvSpPr/>
            <p:nvPr/>
          </p:nvSpPr>
          <p:spPr>
            <a:xfrm>
              <a:off x="75869" y="192365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9" name="Google Shape;11939;p162"/>
            <p:cNvSpPr/>
            <p:nvPr/>
          </p:nvSpPr>
          <p:spPr>
            <a:xfrm>
              <a:off x="747094" y="1923650"/>
              <a:ext cx="10383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0" name="Google Shape;11940;p162"/>
            <p:cNvSpPr/>
            <p:nvPr/>
          </p:nvSpPr>
          <p:spPr>
            <a:xfrm>
              <a:off x="1905219" y="1923650"/>
              <a:ext cx="87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1" name="Google Shape;11941;p162"/>
            <p:cNvSpPr/>
            <p:nvPr/>
          </p:nvSpPr>
          <p:spPr>
            <a:xfrm>
              <a:off x="2904944" y="1923650"/>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2" name="Google Shape;11942;p162"/>
            <p:cNvSpPr/>
            <p:nvPr/>
          </p:nvSpPr>
          <p:spPr>
            <a:xfrm>
              <a:off x="4125170" y="1923650"/>
              <a:ext cx="5097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3" name="Google Shape;11943;p162"/>
            <p:cNvSpPr/>
            <p:nvPr/>
          </p:nvSpPr>
          <p:spPr>
            <a:xfrm>
              <a:off x="4754695" y="1923650"/>
              <a:ext cx="304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4" name="Google Shape;11944;p162"/>
            <p:cNvSpPr/>
            <p:nvPr/>
          </p:nvSpPr>
          <p:spPr>
            <a:xfrm>
              <a:off x="5179320" y="1923650"/>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5" name="Google Shape;11945;p162"/>
            <p:cNvSpPr/>
            <p:nvPr/>
          </p:nvSpPr>
          <p:spPr>
            <a:xfrm>
              <a:off x="6399545" y="1923650"/>
              <a:ext cx="466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6" name="Google Shape;11946;p162"/>
            <p:cNvSpPr/>
            <p:nvPr/>
          </p:nvSpPr>
          <p:spPr>
            <a:xfrm>
              <a:off x="6986170" y="1923650"/>
              <a:ext cx="14112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7" name="Google Shape;11947;p162"/>
            <p:cNvSpPr/>
            <p:nvPr/>
          </p:nvSpPr>
          <p:spPr>
            <a:xfrm>
              <a:off x="8517195" y="192365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8" name="Google Shape;11948;p162"/>
            <p:cNvSpPr/>
            <p:nvPr/>
          </p:nvSpPr>
          <p:spPr>
            <a:xfrm>
              <a:off x="75850" y="2194975"/>
              <a:ext cx="1044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9" name="Google Shape;11949;p162"/>
            <p:cNvSpPr/>
            <p:nvPr/>
          </p:nvSpPr>
          <p:spPr>
            <a:xfrm>
              <a:off x="1206608" y="2194975"/>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0" name="Google Shape;11950;p162"/>
            <p:cNvSpPr/>
            <p:nvPr/>
          </p:nvSpPr>
          <p:spPr>
            <a:xfrm>
              <a:off x="1844167" y="2194975"/>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1" name="Google Shape;11951;p162"/>
            <p:cNvSpPr/>
            <p:nvPr/>
          </p:nvSpPr>
          <p:spPr>
            <a:xfrm>
              <a:off x="2481725" y="2194975"/>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2" name="Google Shape;11952;p162"/>
            <p:cNvSpPr/>
            <p:nvPr/>
          </p:nvSpPr>
          <p:spPr>
            <a:xfrm>
              <a:off x="3267783" y="2194975"/>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3" name="Google Shape;11953;p162"/>
            <p:cNvSpPr/>
            <p:nvPr/>
          </p:nvSpPr>
          <p:spPr>
            <a:xfrm>
              <a:off x="4053842" y="2194975"/>
              <a:ext cx="10383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4" name="Google Shape;11954;p162"/>
            <p:cNvSpPr/>
            <p:nvPr/>
          </p:nvSpPr>
          <p:spPr>
            <a:xfrm>
              <a:off x="5178300" y="219497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5" name="Google Shape;11955;p162"/>
            <p:cNvSpPr/>
            <p:nvPr/>
          </p:nvSpPr>
          <p:spPr>
            <a:xfrm>
              <a:off x="6027958" y="2194975"/>
              <a:ext cx="14112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6" name="Google Shape;11956;p162"/>
            <p:cNvSpPr/>
            <p:nvPr/>
          </p:nvSpPr>
          <p:spPr>
            <a:xfrm>
              <a:off x="7525317" y="2194975"/>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7" name="Google Shape;11957;p162"/>
            <p:cNvSpPr/>
            <p:nvPr/>
          </p:nvSpPr>
          <p:spPr>
            <a:xfrm>
              <a:off x="8437975" y="2194975"/>
              <a:ext cx="630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8" name="Google Shape;11958;p162"/>
            <p:cNvSpPr/>
            <p:nvPr/>
          </p:nvSpPr>
          <p:spPr>
            <a:xfrm>
              <a:off x="75871" y="2466300"/>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9" name="Google Shape;11959;p162"/>
            <p:cNvSpPr/>
            <p:nvPr/>
          </p:nvSpPr>
          <p:spPr>
            <a:xfrm>
              <a:off x="865030" y="2466300"/>
              <a:ext cx="87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0" name="Google Shape;11960;p162"/>
            <p:cNvSpPr/>
            <p:nvPr/>
          </p:nvSpPr>
          <p:spPr>
            <a:xfrm>
              <a:off x="1834188" y="246630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1" name="Google Shape;11961;p162"/>
            <p:cNvSpPr/>
            <p:nvPr/>
          </p:nvSpPr>
          <p:spPr>
            <a:xfrm>
              <a:off x="2474846" y="2466300"/>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2" name="Google Shape;11962;p162"/>
            <p:cNvSpPr/>
            <p:nvPr/>
          </p:nvSpPr>
          <p:spPr>
            <a:xfrm>
              <a:off x="3664505" y="2466300"/>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3" name="Google Shape;11963;p162"/>
            <p:cNvSpPr/>
            <p:nvPr/>
          </p:nvSpPr>
          <p:spPr>
            <a:xfrm>
              <a:off x="4517263" y="246630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4" name="Google Shape;11964;p162"/>
            <p:cNvSpPr/>
            <p:nvPr/>
          </p:nvSpPr>
          <p:spPr>
            <a:xfrm>
              <a:off x="5157922" y="2466300"/>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5" name="Google Shape;11965;p162"/>
            <p:cNvSpPr/>
            <p:nvPr/>
          </p:nvSpPr>
          <p:spPr>
            <a:xfrm>
              <a:off x="6347580" y="246630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6" name="Google Shape;11966;p162"/>
            <p:cNvSpPr/>
            <p:nvPr/>
          </p:nvSpPr>
          <p:spPr>
            <a:xfrm>
              <a:off x="6988238" y="2466300"/>
              <a:ext cx="12912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7" name="Google Shape;11967;p162"/>
            <p:cNvSpPr/>
            <p:nvPr/>
          </p:nvSpPr>
          <p:spPr>
            <a:xfrm>
              <a:off x="8368697" y="2466300"/>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8" name="Google Shape;11968;p162"/>
            <p:cNvSpPr/>
            <p:nvPr/>
          </p:nvSpPr>
          <p:spPr>
            <a:xfrm>
              <a:off x="75850" y="273762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9" name="Google Shape;11969;p162"/>
            <p:cNvSpPr/>
            <p:nvPr/>
          </p:nvSpPr>
          <p:spPr>
            <a:xfrm>
              <a:off x="946642" y="2737625"/>
              <a:ext cx="961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0" name="Google Shape;11970;p162"/>
            <p:cNvSpPr/>
            <p:nvPr/>
          </p:nvSpPr>
          <p:spPr>
            <a:xfrm>
              <a:off x="2015733" y="2737625"/>
              <a:ext cx="4182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1" name="Google Shape;11971;p162"/>
            <p:cNvSpPr/>
            <p:nvPr/>
          </p:nvSpPr>
          <p:spPr>
            <a:xfrm>
              <a:off x="2541225" y="2737625"/>
              <a:ext cx="466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2" name="Google Shape;11972;p162"/>
            <p:cNvSpPr/>
            <p:nvPr/>
          </p:nvSpPr>
          <p:spPr>
            <a:xfrm>
              <a:off x="3115317" y="2737625"/>
              <a:ext cx="11331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3" name="Google Shape;11973;p162"/>
            <p:cNvSpPr/>
            <p:nvPr/>
          </p:nvSpPr>
          <p:spPr>
            <a:xfrm>
              <a:off x="4355708" y="2737625"/>
              <a:ext cx="961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4" name="Google Shape;11974;p162"/>
            <p:cNvSpPr/>
            <p:nvPr/>
          </p:nvSpPr>
          <p:spPr>
            <a:xfrm>
              <a:off x="5424800" y="2737625"/>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5" name="Google Shape;11975;p162"/>
            <p:cNvSpPr/>
            <p:nvPr/>
          </p:nvSpPr>
          <p:spPr>
            <a:xfrm>
              <a:off x="6358592" y="2737625"/>
              <a:ext cx="9030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6" name="Google Shape;11976;p162"/>
            <p:cNvSpPr/>
            <p:nvPr/>
          </p:nvSpPr>
          <p:spPr>
            <a:xfrm>
              <a:off x="7368883" y="2737625"/>
              <a:ext cx="630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7" name="Google Shape;11977;p162"/>
            <p:cNvSpPr/>
            <p:nvPr/>
          </p:nvSpPr>
          <p:spPr>
            <a:xfrm>
              <a:off x="8106775" y="2737625"/>
              <a:ext cx="961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8" name="Google Shape;11978;p162"/>
            <p:cNvSpPr/>
            <p:nvPr/>
          </p:nvSpPr>
          <p:spPr>
            <a:xfrm>
              <a:off x="75878" y="3008950"/>
              <a:ext cx="12912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9" name="Google Shape;11979;p162"/>
            <p:cNvSpPr/>
            <p:nvPr/>
          </p:nvSpPr>
          <p:spPr>
            <a:xfrm>
              <a:off x="1458002" y="3008950"/>
              <a:ext cx="304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0" name="Google Shape;11980;p162"/>
            <p:cNvSpPr/>
            <p:nvPr/>
          </p:nvSpPr>
          <p:spPr>
            <a:xfrm>
              <a:off x="1853726" y="300895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1" name="Google Shape;11981;p162"/>
            <p:cNvSpPr/>
            <p:nvPr/>
          </p:nvSpPr>
          <p:spPr>
            <a:xfrm>
              <a:off x="2496050" y="3008950"/>
              <a:ext cx="87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2" name="Google Shape;11982;p162"/>
            <p:cNvSpPr/>
            <p:nvPr/>
          </p:nvSpPr>
          <p:spPr>
            <a:xfrm>
              <a:off x="3466875" y="3008950"/>
              <a:ext cx="1044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3" name="Google Shape;11983;p162"/>
            <p:cNvSpPr/>
            <p:nvPr/>
          </p:nvSpPr>
          <p:spPr>
            <a:xfrm>
              <a:off x="4602399" y="300895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4" name="Google Shape;11984;p162"/>
            <p:cNvSpPr/>
            <p:nvPr/>
          </p:nvSpPr>
          <p:spPr>
            <a:xfrm>
              <a:off x="5244723" y="300895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5" name="Google Shape;11985;p162"/>
            <p:cNvSpPr/>
            <p:nvPr/>
          </p:nvSpPr>
          <p:spPr>
            <a:xfrm>
              <a:off x="5887047" y="3008950"/>
              <a:ext cx="12912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6" name="Google Shape;11986;p162"/>
            <p:cNvSpPr/>
            <p:nvPr/>
          </p:nvSpPr>
          <p:spPr>
            <a:xfrm>
              <a:off x="7269171" y="3008950"/>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7" name="Google Shape;11987;p162"/>
            <p:cNvSpPr/>
            <p:nvPr/>
          </p:nvSpPr>
          <p:spPr>
            <a:xfrm>
              <a:off x="8460495" y="3008950"/>
              <a:ext cx="6081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8" name="Google Shape;11988;p162"/>
            <p:cNvSpPr/>
            <p:nvPr/>
          </p:nvSpPr>
          <p:spPr>
            <a:xfrm>
              <a:off x="75550" y="3280275"/>
              <a:ext cx="1044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9" name="Google Shape;11989;p162"/>
            <p:cNvSpPr/>
            <p:nvPr/>
          </p:nvSpPr>
          <p:spPr>
            <a:xfrm>
              <a:off x="1207008" y="328027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0" name="Google Shape;11990;p162"/>
            <p:cNvSpPr/>
            <p:nvPr/>
          </p:nvSpPr>
          <p:spPr>
            <a:xfrm>
              <a:off x="2057367" y="328027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1" name="Google Shape;11991;p162"/>
            <p:cNvSpPr/>
            <p:nvPr/>
          </p:nvSpPr>
          <p:spPr>
            <a:xfrm>
              <a:off x="2907725" y="3280275"/>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2" name="Google Shape;11992;p162"/>
            <p:cNvSpPr/>
            <p:nvPr/>
          </p:nvSpPr>
          <p:spPr>
            <a:xfrm>
              <a:off x="3821083" y="3280275"/>
              <a:ext cx="630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3" name="Google Shape;11993;p162"/>
            <p:cNvSpPr/>
            <p:nvPr/>
          </p:nvSpPr>
          <p:spPr>
            <a:xfrm>
              <a:off x="4538542" y="3280275"/>
              <a:ext cx="12123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4" name="Google Shape;11994;p162"/>
            <p:cNvSpPr/>
            <p:nvPr/>
          </p:nvSpPr>
          <p:spPr>
            <a:xfrm>
              <a:off x="5837700" y="3280275"/>
              <a:ext cx="4182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5" name="Google Shape;11995;p162"/>
            <p:cNvSpPr/>
            <p:nvPr/>
          </p:nvSpPr>
          <p:spPr>
            <a:xfrm>
              <a:off x="6342758" y="3280275"/>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6" name="Google Shape;11996;p162"/>
            <p:cNvSpPr/>
            <p:nvPr/>
          </p:nvSpPr>
          <p:spPr>
            <a:xfrm>
              <a:off x="7256117" y="328027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7" name="Google Shape;11997;p162"/>
            <p:cNvSpPr/>
            <p:nvPr/>
          </p:nvSpPr>
          <p:spPr>
            <a:xfrm>
              <a:off x="8106475" y="3280275"/>
              <a:ext cx="961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8" name="Google Shape;11998;p162"/>
            <p:cNvSpPr/>
            <p:nvPr/>
          </p:nvSpPr>
          <p:spPr>
            <a:xfrm>
              <a:off x="75875" y="3551600"/>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9" name="Google Shape;11999;p162"/>
            <p:cNvSpPr/>
            <p:nvPr/>
          </p:nvSpPr>
          <p:spPr>
            <a:xfrm>
              <a:off x="875466" y="3551600"/>
              <a:ext cx="87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0" name="Google Shape;12000;p162"/>
            <p:cNvSpPr/>
            <p:nvPr/>
          </p:nvSpPr>
          <p:spPr>
            <a:xfrm>
              <a:off x="1855056" y="355160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1" name="Google Shape;12001;p162"/>
            <p:cNvSpPr/>
            <p:nvPr/>
          </p:nvSpPr>
          <p:spPr>
            <a:xfrm>
              <a:off x="2506146" y="3551600"/>
              <a:ext cx="630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2" name="Google Shape;12002;p162"/>
            <p:cNvSpPr/>
            <p:nvPr/>
          </p:nvSpPr>
          <p:spPr>
            <a:xfrm>
              <a:off x="3236436" y="3551600"/>
              <a:ext cx="1044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3" name="Google Shape;12003;p162"/>
            <p:cNvSpPr/>
            <p:nvPr/>
          </p:nvSpPr>
          <p:spPr>
            <a:xfrm>
              <a:off x="4380727" y="3551600"/>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4" name="Google Shape;12004;p162"/>
            <p:cNvSpPr/>
            <p:nvPr/>
          </p:nvSpPr>
          <p:spPr>
            <a:xfrm>
              <a:off x="5180317" y="3551600"/>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5" name="Google Shape;12005;p162"/>
            <p:cNvSpPr/>
            <p:nvPr/>
          </p:nvSpPr>
          <p:spPr>
            <a:xfrm>
              <a:off x="6380407" y="3551600"/>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6" name="Google Shape;12006;p162"/>
            <p:cNvSpPr/>
            <p:nvPr/>
          </p:nvSpPr>
          <p:spPr>
            <a:xfrm>
              <a:off x="7243597" y="3551600"/>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7" name="Google Shape;12007;p162"/>
            <p:cNvSpPr/>
            <p:nvPr/>
          </p:nvSpPr>
          <p:spPr>
            <a:xfrm>
              <a:off x="8106788" y="3551600"/>
              <a:ext cx="961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8" name="Google Shape;12008;p162"/>
            <p:cNvSpPr/>
            <p:nvPr/>
          </p:nvSpPr>
          <p:spPr>
            <a:xfrm>
              <a:off x="75850" y="3822925"/>
              <a:ext cx="1044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9" name="Google Shape;12009;p162"/>
            <p:cNvSpPr/>
            <p:nvPr/>
          </p:nvSpPr>
          <p:spPr>
            <a:xfrm>
              <a:off x="1205542" y="382292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0" name="Google Shape;12010;p162"/>
            <p:cNvSpPr/>
            <p:nvPr/>
          </p:nvSpPr>
          <p:spPr>
            <a:xfrm>
              <a:off x="2054133" y="3822925"/>
              <a:ext cx="304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1" name="Google Shape;12011;p162"/>
            <p:cNvSpPr/>
            <p:nvPr/>
          </p:nvSpPr>
          <p:spPr>
            <a:xfrm>
              <a:off x="2444025" y="3822925"/>
              <a:ext cx="630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2" name="Google Shape;12012;p162"/>
            <p:cNvSpPr/>
            <p:nvPr/>
          </p:nvSpPr>
          <p:spPr>
            <a:xfrm>
              <a:off x="3159717" y="3822925"/>
              <a:ext cx="12912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3" name="Google Shape;12013;p162"/>
            <p:cNvSpPr/>
            <p:nvPr/>
          </p:nvSpPr>
          <p:spPr>
            <a:xfrm>
              <a:off x="4536008" y="3822925"/>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4" name="Google Shape;12014;p162"/>
            <p:cNvSpPr/>
            <p:nvPr/>
          </p:nvSpPr>
          <p:spPr>
            <a:xfrm>
              <a:off x="5172500" y="3822925"/>
              <a:ext cx="5097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5" name="Google Shape;12015;p162"/>
            <p:cNvSpPr/>
            <p:nvPr/>
          </p:nvSpPr>
          <p:spPr>
            <a:xfrm>
              <a:off x="5767292" y="3822925"/>
              <a:ext cx="10383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6" name="Google Shape;12016;p162"/>
            <p:cNvSpPr/>
            <p:nvPr/>
          </p:nvSpPr>
          <p:spPr>
            <a:xfrm>
              <a:off x="6890683" y="3822925"/>
              <a:ext cx="14847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7" name="Google Shape;12017;p162"/>
            <p:cNvSpPr/>
            <p:nvPr/>
          </p:nvSpPr>
          <p:spPr>
            <a:xfrm>
              <a:off x="8460475" y="3822925"/>
              <a:ext cx="6081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8" name="Google Shape;12018;p162"/>
            <p:cNvSpPr/>
            <p:nvPr/>
          </p:nvSpPr>
          <p:spPr>
            <a:xfrm>
              <a:off x="75870" y="4094250"/>
              <a:ext cx="6081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9" name="Google Shape;12019;p162"/>
            <p:cNvSpPr/>
            <p:nvPr/>
          </p:nvSpPr>
          <p:spPr>
            <a:xfrm>
              <a:off x="775428" y="4094250"/>
              <a:ext cx="961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0" name="Google Shape;12020;p162"/>
            <p:cNvSpPr/>
            <p:nvPr/>
          </p:nvSpPr>
          <p:spPr>
            <a:xfrm>
              <a:off x="1828686" y="409425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1" name="Google Shape;12021;p162"/>
            <p:cNvSpPr/>
            <p:nvPr/>
          </p:nvSpPr>
          <p:spPr>
            <a:xfrm>
              <a:off x="2471545" y="4094250"/>
              <a:ext cx="87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2" name="Google Shape;12022;p162"/>
            <p:cNvSpPr/>
            <p:nvPr/>
          </p:nvSpPr>
          <p:spPr>
            <a:xfrm>
              <a:off x="3442903" y="4094250"/>
              <a:ext cx="1044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3" name="Google Shape;12023;p162"/>
            <p:cNvSpPr/>
            <p:nvPr/>
          </p:nvSpPr>
          <p:spPr>
            <a:xfrm>
              <a:off x="4578962" y="409425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4" name="Google Shape;12024;p162"/>
            <p:cNvSpPr/>
            <p:nvPr/>
          </p:nvSpPr>
          <p:spPr>
            <a:xfrm>
              <a:off x="5221820" y="4094250"/>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5" name="Google Shape;12025;p162"/>
            <p:cNvSpPr/>
            <p:nvPr/>
          </p:nvSpPr>
          <p:spPr>
            <a:xfrm>
              <a:off x="6413679" y="4094250"/>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6" name="Google Shape;12026;p162"/>
            <p:cNvSpPr/>
            <p:nvPr/>
          </p:nvSpPr>
          <p:spPr>
            <a:xfrm>
              <a:off x="7268637" y="4094250"/>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7" name="Google Shape;12027;p162"/>
            <p:cNvSpPr/>
            <p:nvPr/>
          </p:nvSpPr>
          <p:spPr>
            <a:xfrm>
              <a:off x="8460495" y="4094250"/>
              <a:ext cx="6081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8" name="Google Shape;12028;p162"/>
            <p:cNvSpPr/>
            <p:nvPr/>
          </p:nvSpPr>
          <p:spPr>
            <a:xfrm>
              <a:off x="75850" y="436557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9" name="Google Shape;12029;p162"/>
            <p:cNvSpPr/>
            <p:nvPr/>
          </p:nvSpPr>
          <p:spPr>
            <a:xfrm>
              <a:off x="933675" y="4365575"/>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0" name="Google Shape;12030;p162"/>
            <p:cNvSpPr/>
            <p:nvPr/>
          </p:nvSpPr>
          <p:spPr>
            <a:xfrm>
              <a:off x="1854500" y="4365575"/>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1" name="Google Shape;12031;p162"/>
            <p:cNvSpPr/>
            <p:nvPr/>
          </p:nvSpPr>
          <p:spPr>
            <a:xfrm>
              <a:off x="2500225" y="4365575"/>
              <a:ext cx="87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2" name="Google Shape;12032;p162"/>
            <p:cNvSpPr/>
            <p:nvPr/>
          </p:nvSpPr>
          <p:spPr>
            <a:xfrm>
              <a:off x="3474450" y="4365575"/>
              <a:ext cx="5097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3" name="Google Shape;12033;p162"/>
            <p:cNvSpPr/>
            <p:nvPr/>
          </p:nvSpPr>
          <p:spPr>
            <a:xfrm>
              <a:off x="4078475" y="4365575"/>
              <a:ext cx="14112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4" name="Google Shape;12034;p162"/>
            <p:cNvSpPr/>
            <p:nvPr/>
          </p:nvSpPr>
          <p:spPr>
            <a:xfrm>
              <a:off x="5584000" y="4365575"/>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5" name="Google Shape;12035;p162"/>
            <p:cNvSpPr/>
            <p:nvPr/>
          </p:nvSpPr>
          <p:spPr>
            <a:xfrm>
              <a:off x="6378225" y="436557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6" name="Google Shape;12036;p162"/>
            <p:cNvSpPr/>
            <p:nvPr/>
          </p:nvSpPr>
          <p:spPr>
            <a:xfrm>
              <a:off x="7236050" y="4365575"/>
              <a:ext cx="10383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7" name="Google Shape;12037;p162"/>
            <p:cNvSpPr/>
            <p:nvPr/>
          </p:nvSpPr>
          <p:spPr>
            <a:xfrm>
              <a:off x="8368675" y="4365575"/>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8" name="Google Shape;12038;p162"/>
            <p:cNvSpPr/>
            <p:nvPr/>
          </p:nvSpPr>
          <p:spPr>
            <a:xfrm>
              <a:off x="75863" y="4636900"/>
              <a:ext cx="1044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9" name="Google Shape;12039;p162"/>
            <p:cNvSpPr/>
            <p:nvPr/>
          </p:nvSpPr>
          <p:spPr>
            <a:xfrm>
              <a:off x="1217421" y="4636900"/>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0" name="Google Shape;12040;p162"/>
            <p:cNvSpPr/>
            <p:nvPr/>
          </p:nvSpPr>
          <p:spPr>
            <a:xfrm>
              <a:off x="2077879" y="4636900"/>
              <a:ext cx="5097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1" name="Google Shape;12041;p162"/>
            <p:cNvSpPr/>
            <p:nvPr/>
          </p:nvSpPr>
          <p:spPr>
            <a:xfrm>
              <a:off x="2684538" y="4636900"/>
              <a:ext cx="961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2" name="Google Shape;12042;p162"/>
            <p:cNvSpPr/>
            <p:nvPr/>
          </p:nvSpPr>
          <p:spPr>
            <a:xfrm>
              <a:off x="3743296" y="4636900"/>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3" name="Google Shape;12043;p162"/>
            <p:cNvSpPr/>
            <p:nvPr/>
          </p:nvSpPr>
          <p:spPr>
            <a:xfrm>
              <a:off x="4540154" y="463690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4" name="Google Shape;12044;p162"/>
            <p:cNvSpPr/>
            <p:nvPr/>
          </p:nvSpPr>
          <p:spPr>
            <a:xfrm>
              <a:off x="5188513" y="4636900"/>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5" name="Google Shape;12045;p162"/>
            <p:cNvSpPr/>
            <p:nvPr/>
          </p:nvSpPr>
          <p:spPr>
            <a:xfrm>
              <a:off x="6385871" y="4636900"/>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6" name="Google Shape;12046;p162"/>
            <p:cNvSpPr/>
            <p:nvPr/>
          </p:nvSpPr>
          <p:spPr>
            <a:xfrm>
              <a:off x="7246329" y="4636900"/>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7" name="Google Shape;12047;p162"/>
            <p:cNvSpPr/>
            <p:nvPr/>
          </p:nvSpPr>
          <p:spPr>
            <a:xfrm>
              <a:off x="8106788" y="4636900"/>
              <a:ext cx="961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8" name="Google Shape;12048;p162"/>
            <p:cNvSpPr/>
            <p:nvPr/>
          </p:nvSpPr>
          <p:spPr>
            <a:xfrm>
              <a:off x="75625" y="4908225"/>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9" name="Google Shape;12049;p162"/>
            <p:cNvSpPr/>
            <p:nvPr/>
          </p:nvSpPr>
          <p:spPr>
            <a:xfrm>
              <a:off x="1009417" y="4908225"/>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0" name="Google Shape;12050;p162"/>
            <p:cNvSpPr/>
            <p:nvPr/>
          </p:nvSpPr>
          <p:spPr>
            <a:xfrm>
              <a:off x="1668108" y="4908225"/>
              <a:ext cx="6081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1" name="Google Shape;12051;p162"/>
            <p:cNvSpPr/>
            <p:nvPr/>
          </p:nvSpPr>
          <p:spPr>
            <a:xfrm>
              <a:off x="2383500" y="4908225"/>
              <a:ext cx="11331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2" name="Google Shape;12052;p162"/>
            <p:cNvSpPr/>
            <p:nvPr/>
          </p:nvSpPr>
          <p:spPr>
            <a:xfrm>
              <a:off x="3623892" y="490822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3" name="Google Shape;12053;p162"/>
            <p:cNvSpPr/>
            <p:nvPr/>
          </p:nvSpPr>
          <p:spPr>
            <a:xfrm>
              <a:off x="4494683" y="4908225"/>
              <a:ext cx="87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4" name="Google Shape;12054;p162"/>
            <p:cNvSpPr/>
            <p:nvPr/>
          </p:nvSpPr>
          <p:spPr>
            <a:xfrm>
              <a:off x="5481875" y="4908225"/>
              <a:ext cx="10383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5" name="Google Shape;12055;p162"/>
            <p:cNvSpPr/>
            <p:nvPr/>
          </p:nvSpPr>
          <p:spPr>
            <a:xfrm>
              <a:off x="6627467" y="4908225"/>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6" name="Google Shape;12056;p162"/>
            <p:cNvSpPr/>
            <p:nvPr/>
          </p:nvSpPr>
          <p:spPr>
            <a:xfrm>
              <a:off x="7434658" y="4908225"/>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7" name="Google Shape;12057;p162"/>
            <p:cNvSpPr/>
            <p:nvPr/>
          </p:nvSpPr>
          <p:spPr>
            <a:xfrm>
              <a:off x="8368450" y="4908225"/>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bg>
      <p:bgPr>
        <a:gradFill>
          <a:gsLst>
            <a:gs pos="0">
              <a:srgbClr val="E0EDBA">
                <a:alpha val="79215"/>
              </a:srgbClr>
            </a:gs>
            <a:gs pos="100000">
              <a:srgbClr val="DE87F1">
                <a:alpha val="39607"/>
              </a:srgbClr>
            </a:gs>
          </a:gsLst>
          <a:lin ang="13500032" scaled="0"/>
        </a:gradFill>
        <a:effectLst/>
      </p:bgPr>
    </p:bg>
    <p:spTree>
      <p:nvGrpSpPr>
        <p:cNvPr id="1" name="Shape 12061"/>
        <p:cNvGrpSpPr/>
        <p:nvPr/>
      </p:nvGrpSpPr>
      <p:grpSpPr>
        <a:xfrm>
          <a:off x="0" y="0"/>
          <a:ext cx="0" cy="0"/>
          <a:chOff x="0" y="0"/>
          <a:chExt cx="0" cy="0"/>
        </a:xfrm>
      </p:grpSpPr>
      <p:sp>
        <p:nvSpPr>
          <p:cNvPr id="12062" name="Google Shape;12062;p163"/>
          <p:cNvSpPr txBox="1">
            <a:spLocks noGrp="1"/>
          </p:cNvSpPr>
          <p:nvPr>
            <p:ph type="title"/>
          </p:nvPr>
        </p:nvSpPr>
        <p:spPr>
          <a:xfrm>
            <a:off x="311700" y="21214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000000"/>
                </a:solidFill>
              </a:rPr>
              <a:t>Gradient Backgrounds</a:t>
            </a:r>
            <a:endParaRPr>
              <a:solidFill>
                <a:srgbClr val="000000"/>
              </a:solidFill>
            </a:endParaRPr>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bg>
      <p:bgPr>
        <a:gradFill>
          <a:gsLst>
            <a:gs pos="0">
              <a:srgbClr val="CB2D3E"/>
            </a:gs>
            <a:gs pos="100000">
              <a:srgbClr val="EF473A"/>
            </a:gs>
          </a:gsLst>
          <a:lin ang="5400012" scaled="0"/>
        </a:gradFill>
        <a:effectLst/>
      </p:bgPr>
    </p:bg>
    <p:spTree>
      <p:nvGrpSpPr>
        <p:cNvPr id="1" name="Shape 12066"/>
        <p:cNvGrpSpPr/>
        <p:nvPr/>
      </p:nvGrpSpPr>
      <p:grpSpPr>
        <a:xfrm>
          <a:off x="0" y="0"/>
          <a:ext cx="0" cy="0"/>
          <a:chOff x="0" y="0"/>
          <a:chExt cx="0" cy="0"/>
        </a:xfrm>
      </p:grpSpPr>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bg>
      <p:bgPr>
        <a:gradFill>
          <a:gsLst>
            <a:gs pos="0">
              <a:srgbClr val="12C2E9"/>
            </a:gs>
            <a:gs pos="50000">
              <a:srgbClr val="C471ED"/>
            </a:gs>
            <a:gs pos="100000">
              <a:srgbClr val="F64F59"/>
            </a:gs>
          </a:gsLst>
          <a:lin ang="0" scaled="0"/>
        </a:gradFill>
        <a:effectLst/>
      </p:bgPr>
    </p:bg>
    <p:spTree>
      <p:nvGrpSpPr>
        <p:cNvPr id="1" name="Shape 12070"/>
        <p:cNvGrpSpPr/>
        <p:nvPr/>
      </p:nvGrpSpPr>
      <p:grpSpPr>
        <a:xfrm>
          <a:off x="0" y="0"/>
          <a:ext cx="0" cy="0"/>
          <a:chOff x="0" y="0"/>
          <a:chExt cx="0" cy="0"/>
        </a:xfrm>
      </p:grpSpPr>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bg>
      <p:bgPr>
        <a:gradFill>
          <a:gsLst>
            <a:gs pos="0">
              <a:srgbClr val="A8C0FF"/>
            </a:gs>
            <a:gs pos="100000">
              <a:srgbClr val="3F2B96"/>
            </a:gs>
          </a:gsLst>
          <a:lin ang="0" scaled="0"/>
        </a:gradFill>
        <a:effectLst/>
      </p:bgPr>
    </p:bg>
    <p:spTree>
      <p:nvGrpSpPr>
        <p:cNvPr id="1" name="Shape 12074"/>
        <p:cNvGrpSpPr/>
        <p:nvPr/>
      </p:nvGrpSpPr>
      <p:grpSpPr>
        <a:xfrm>
          <a:off x="0" y="0"/>
          <a:ext cx="0" cy="0"/>
          <a:chOff x="0" y="0"/>
          <a:chExt cx="0" cy="0"/>
        </a:xfrm>
      </p:grpSpPr>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bg>
      <p:bgPr>
        <a:gradFill>
          <a:gsLst>
            <a:gs pos="0">
              <a:srgbClr val="C9DAF8"/>
            </a:gs>
            <a:gs pos="100000">
              <a:srgbClr val="DE87F1"/>
            </a:gs>
          </a:gsLst>
          <a:lin ang="13500032" scaled="0"/>
        </a:gradFill>
        <a:effectLst/>
      </p:bgPr>
    </p:bg>
    <p:spTree>
      <p:nvGrpSpPr>
        <p:cNvPr id="1" name="Shape 12078"/>
        <p:cNvGrpSpPr/>
        <p:nvPr/>
      </p:nvGrpSpPr>
      <p:grpSpPr>
        <a:xfrm>
          <a:off x="0" y="0"/>
          <a:ext cx="0" cy="0"/>
          <a:chOff x="0" y="0"/>
          <a:chExt cx="0" cy="0"/>
        </a:xfrm>
      </p:grpSpPr>
      <p:sp>
        <p:nvSpPr>
          <p:cNvPr id="12079" name="Google Shape;12079;p167"/>
          <p:cNvSpPr txBox="1">
            <a:spLocks noGrp="1"/>
          </p:cNvSpPr>
          <p:nvPr>
            <p:ph type="title"/>
          </p:nvPr>
        </p:nvSpPr>
        <p:spPr>
          <a:xfrm>
            <a:off x="311700" y="21214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FFFF"/>
                </a:solidFill>
              </a:rPr>
              <a:t>ML and Health</a:t>
            </a:r>
            <a:endParaRPr>
              <a:solidFill>
                <a:srgbClr val="FFFFFF"/>
              </a:solidFill>
            </a:endParaRPr>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Shape 12083"/>
        <p:cNvGrpSpPr/>
        <p:nvPr/>
      </p:nvGrpSpPr>
      <p:grpSpPr>
        <a:xfrm>
          <a:off x="0" y="0"/>
          <a:ext cx="0" cy="0"/>
          <a:chOff x="0" y="0"/>
          <a:chExt cx="0" cy="0"/>
        </a:xfrm>
      </p:grpSpPr>
      <p:pic>
        <p:nvPicPr>
          <p:cNvPr id="12084" name="Google Shape;12084;p168"/>
          <p:cNvPicPr preferRelativeResize="0"/>
          <p:nvPr/>
        </p:nvPicPr>
        <p:blipFill>
          <a:blip r:embed="rId3">
            <a:alphaModFix/>
          </a:blip>
          <a:stretch>
            <a:fillRect/>
          </a:stretch>
        </p:blipFill>
        <p:spPr>
          <a:xfrm>
            <a:off x="73000" y="1557575"/>
            <a:ext cx="1576812" cy="1530601"/>
          </a:xfrm>
          <a:prstGeom prst="rect">
            <a:avLst/>
          </a:prstGeom>
          <a:noFill/>
          <a:ln>
            <a:noFill/>
          </a:ln>
        </p:spPr>
      </p:pic>
      <p:sp>
        <p:nvSpPr>
          <p:cNvPr id="12085" name="Google Shape;12085;p168"/>
          <p:cNvSpPr txBox="1"/>
          <p:nvPr/>
        </p:nvSpPr>
        <p:spPr>
          <a:xfrm rot="-2700000">
            <a:off x="6181683" y="4024005"/>
            <a:ext cx="1263034" cy="570211"/>
          </a:xfrm>
          <a:prstGeom prst="rect">
            <a:avLst/>
          </a:prstGeom>
          <a:solidFill>
            <a:schemeClr val="lt1"/>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Spatial Feature Learning</a:t>
            </a:r>
            <a:endParaRPr sz="1200">
              <a:latin typeface="Times New Roman"/>
              <a:ea typeface="Times New Roman"/>
              <a:cs typeface="Times New Roman"/>
              <a:sym typeface="Times New Roman"/>
            </a:endParaRPr>
          </a:p>
        </p:txBody>
      </p:sp>
      <p:sp>
        <p:nvSpPr>
          <p:cNvPr id="12086" name="Google Shape;12086;p168"/>
          <p:cNvSpPr txBox="1"/>
          <p:nvPr/>
        </p:nvSpPr>
        <p:spPr>
          <a:xfrm>
            <a:off x="6588597" y="3415650"/>
            <a:ext cx="694800" cy="1410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a:p>
        </p:txBody>
      </p:sp>
      <p:sp>
        <p:nvSpPr>
          <p:cNvPr id="12087" name="Google Shape;12087;p168"/>
          <p:cNvSpPr txBox="1"/>
          <p:nvPr/>
        </p:nvSpPr>
        <p:spPr>
          <a:xfrm>
            <a:off x="6588597" y="3311100"/>
            <a:ext cx="694800" cy="35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CNN</a:t>
            </a:r>
            <a:endParaRPr sz="1200">
              <a:latin typeface="Times New Roman"/>
              <a:ea typeface="Times New Roman"/>
              <a:cs typeface="Times New Roman"/>
              <a:sym typeface="Times New Roman"/>
            </a:endParaRPr>
          </a:p>
        </p:txBody>
      </p:sp>
      <p:sp>
        <p:nvSpPr>
          <p:cNvPr id="12088" name="Google Shape;12088;p168"/>
          <p:cNvSpPr txBox="1"/>
          <p:nvPr/>
        </p:nvSpPr>
        <p:spPr>
          <a:xfrm rot="-2240921">
            <a:off x="1335655" y="1522972"/>
            <a:ext cx="538519" cy="221948"/>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00">
                <a:latin typeface="Times New Roman"/>
                <a:ea typeface="Times New Roman"/>
                <a:cs typeface="Times New Roman"/>
                <a:sym typeface="Times New Roman"/>
              </a:rPr>
              <a:t>ICA</a:t>
            </a:r>
            <a:endParaRPr sz="900">
              <a:latin typeface="Times New Roman"/>
              <a:ea typeface="Times New Roman"/>
              <a:cs typeface="Times New Roman"/>
              <a:sym typeface="Times New Roman"/>
            </a:endParaRPr>
          </a:p>
        </p:txBody>
      </p:sp>
      <p:sp>
        <p:nvSpPr>
          <p:cNvPr id="12089" name="Google Shape;12089;p168"/>
          <p:cNvSpPr txBox="1"/>
          <p:nvPr/>
        </p:nvSpPr>
        <p:spPr>
          <a:xfrm>
            <a:off x="7683229" y="1818030"/>
            <a:ext cx="155100" cy="1432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sz="1300"/>
          </a:p>
        </p:txBody>
      </p:sp>
      <p:sp>
        <p:nvSpPr>
          <p:cNvPr id="12090" name="Google Shape;12090;p168"/>
          <p:cNvSpPr/>
          <p:nvPr/>
        </p:nvSpPr>
        <p:spPr>
          <a:xfrm>
            <a:off x="7699004" y="1302630"/>
            <a:ext cx="300300" cy="2165700"/>
          </a:xfrm>
          <a:prstGeom prst="rect">
            <a:avLst/>
          </a:prstGeom>
          <a:solidFill>
            <a:srgbClr val="FFFF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a:ea typeface="Times New Roman"/>
              <a:cs typeface="Times New Roman"/>
              <a:sym typeface="Times New Roman"/>
            </a:endParaRPr>
          </a:p>
        </p:txBody>
      </p:sp>
      <p:sp>
        <p:nvSpPr>
          <p:cNvPr id="12091" name="Google Shape;12091;p168"/>
          <p:cNvSpPr txBox="1"/>
          <p:nvPr/>
        </p:nvSpPr>
        <p:spPr>
          <a:xfrm>
            <a:off x="6670459" y="1492768"/>
            <a:ext cx="684900" cy="26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
        <p:nvSpPr>
          <p:cNvPr id="12092" name="Google Shape;12092;p168"/>
          <p:cNvSpPr txBox="1"/>
          <p:nvPr/>
        </p:nvSpPr>
        <p:spPr>
          <a:xfrm>
            <a:off x="6670459" y="1988480"/>
            <a:ext cx="684900" cy="26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
        <p:nvSpPr>
          <p:cNvPr id="12093" name="Google Shape;12093;p168"/>
          <p:cNvSpPr txBox="1"/>
          <p:nvPr/>
        </p:nvSpPr>
        <p:spPr>
          <a:xfrm>
            <a:off x="6670459" y="2241318"/>
            <a:ext cx="684900" cy="26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
        <p:nvSpPr>
          <p:cNvPr id="12094" name="Google Shape;12094;p168"/>
          <p:cNvSpPr txBox="1"/>
          <p:nvPr/>
        </p:nvSpPr>
        <p:spPr>
          <a:xfrm>
            <a:off x="6670459" y="2484193"/>
            <a:ext cx="684900" cy="26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
        <p:nvSpPr>
          <p:cNvPr id="12095" name="Google Shape;12095;p168"/>
          <p:cNvSpPr txBox="1"/>
          <p:nvPr/>
        </p:nvSpPr>
        <p:spPr>
          <a:xfrm>
            <a:off x="6670459" y="2739030"/>
            <a:ext cx="684900" cy="350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
        <p:nvSpPr>
          <p:cNvPr id="12096" name="Google Shape;12096;p168"/>
          <p:cNvSpPr txBox="1"/>
          <p:nvPr/>
        </p:nvSpPr>
        <p:spPr>
          <a:xfrm>
            <a:off x="6670459" y="2979893"/>
            <a:ext cx="684900" cy="26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
        <p:nvSpPr>
          <p:cNvPr id="12097" name="Google Shape;12097;p168"/>
          <p:cNvSpPr txBox="1"/>
          <p:nvPr/>
        </p:nvSpPr>
        <p:spPr>
          <a:xfrm>
            <a:off x="2142350" y="902813"/>
            <a:ext cx="684900" cy="246600"/>
          </a:xfrm>
          <a:prstGeom prst="rect">
            <a:avLst/>
          </a:prstGeom>
          <a:solidFill>
            <a:schemeClr val="lt1"/>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800">
                <a:solidFill>
                  <a:schemeClr val="dk1"/>
                </a:solidFill>
                <a:latin typeface="Times New Roman"/>
                <a:ea typeface="Times New Roman"/>
                <a:cs typeface="Times New Roman"/>
                <a:sym typeface="Times New Roman"/>
              </a:rPr>
              <a:t>Time slice</a:t>
            </a:r>
            <a:endParaRPr sz="800">
              <a:solidFill>
                <a:schemeClr val="dk1"/>
              </a:solidFill>
              <a:latin typeface="Times New Roman"/>
              <a:ea typeface="Times New Roman"/>
              <a:cs typeface="Times New Roman"/>
              <a:sym typeface="Times New Roman"/>
            </a:endParaRPr>
          </a:p>
        </p:txBody>
      </p:sp>
      <p:sp>
        <p:nvSpPr>
          <p:cNvPr id="12098" name="Google Shape;12098;p168"/>
          <p:cNvSpPr txBox="1"/>
          <p:nvPr/>
        </p:nvSpPr>
        <p:spPr>
          <a:xfrm>
            <a:off x="6670459" y="1740794"/>
            <a:ext cx="684900" cy="296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
        <p:nvSpPr>
          <p:cNvPr id="12099" name="Google Shape;12099;p168"/>
          <p:cNvSpPr txBox="1"/>
          <p:nvPr/>
        </p:nvSpPr>
        <p:spPr>
          <a:xfrm rot="-2700000">
            <a:off x="5255844" y="4131229"/>
            <a:ext cx="1067024" cy="425961"/>
          </a:xfrm>
          <a:prstGeom prst="rect">
            <a:avLst/>
          </a:prstGeom>
          <a:solidFill>
            <a:schemeClr val="lt1"/>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EEG Images</a:t>
            </a:r>
            <a:endParaRPr sz="1200">
              <a:latin typeface="Times New Roman"/>
              <a:ea typeface="Times New Roman"/>
              <a:cs typeface="Times New Roman"/>
              <a:sym typeface="Times New Roman"/>
            </a:endParaRPr>
          </a:p>
        </p:txBody>
      </p:sp>
      <p:sp>
        <p:nvSpPr>
          <p:cNvPr id="12100" name="Google Shape;12100;p168"/>
          <p:cNvSpPr/>
          <p:nvPr/>
        </p:nvSpPr>
        <p:spPr>
          <a:xfrm>
            <a:off x="4904800" y="434138"/>
            <a:ext cx="356700" cy="338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1" name="Google Shape;12101;p168"/>
          <p:cNvSpPr/>
          <p:nvPr/>
        </p:nvSpPr>
        <p:spPr>
          <a:xfrm>
            <a:off x="4998313" y="788514"/>
            <a:ext cx="235200" cy="3219000"/>
          </a:xfrm>
          <a:prstGeom prst="rightBrace">
            <a:avLst>
              <a:gd name="adj1" fmla="val 154230"/>
              <a:gd name="adj2" fmla="val 51483"/>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2" name="Google Shape;12102;p168"/>
          <p:cNvSpPr/>
          <p:nvPr/>
        </p:nvSpPr>
        <p:spPr>
          <a:xfrm>
            <a:off x="6225700" y="2133543"/>
            <a:ext cx="300300" cy="445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3" name="Google Shape;12103;p168"/>
          <p:cNvSpPr/>
          <p:nvPr/>
        </p:nvSpPr>
        <p:spPr>
          <a:xfrm>
            <a:off x="6207325" y="2210313"/>
            <a:ext cx="51000" cy="2961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4" name="Google Shape;12104;p168"/>
          <p:cNvSpPr/>
          <p:nvPr/>
        </p:nvSpPr>
        <p:spPr>
          <a:xfrm>
            <a:off x="6223963" y="2293393"/>
            <a:ext cx="300300" cy="296100"/>
          </a:xfrm>
          <a:prstGeom prst="rightArrow">
            <a:avLst>
              <a:gd name="adj1" fmla="val 50000"/>
              <a:gd name="adj2" fmla="val 32184"/>
            </a:avLst>
          </a:prstGeom>
          <a:solidFill>
            <a:srgbClr val="F3F3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5" name="Google Shape;12105;p168"/>
          <p:cNvSpPr/>
          <p:nvPr/>
        </p:nvSpPr>
        <p:spPr>
          <a:xfrm>
            <a:off x="8071825" y="2191543"/>
            <a:ext cx="356700" cy="472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6" name="Google Shape;12106;p168"/>
          <p:cNvSpPr/>
          <p:nvPr/>
        </p:nvSpPr>
        <p:spPr>
          <a:xfrm>
            <a:off x="8101425" y="2293393"/>
            <a:ext cx="300300" cy="296100"/>
          </a:xfrm>
          <a:prstGeom prst="rightArrow">
            <a:avLst>
              <a:gd name="adj1" fmla="val 50000"/>
              <a:gd name="adj2" fmla="val 32184"/>
            </a:avLst>
          </a:prstGeom>
          <a:solidFill>
            <a:srgbClr val="F3F3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7" name="Google Shape;12107;p168"/>
          <p:cNvSpPr/>
          <p:nvPr/>
        </p:nvSpPr>
        <p:spPr>
          <a:xfrm>
            <a:off x="7330829" y="2172580"/>
            <a:ext cx="356700" cy="445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8" name="Google Shape;12108;p168"/>
          <p:cNvSpPr/>
          <p:nvPr/>
        </p:nvSpPr>
        <p:spPr>
          <a:xfrm>
            <a:off x="7341691" y="2296630"/>
            <a:ext cx="300300" cy="296100"/>
          </a:xfrm>
          <a:prstGeom prst="rightArrow">
            <a:avLst>
              <a:gd name="adj1" fmla="val 50000"/>
              <a:gd name="adj2" fmla="val 32184"/>
            </a:avLst>
          </a:prstGeom>
          <a:solidFill>
            <a:srgbClr val="F3F3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9" name="Google Shape;12109;p168"/>
          <p:cNvSpPr/>
          <p:nvPr/>
        </p:nvSpPr>
        <p:spPr>
          <a:xfrm>
            <a:off x="2335362" y="1157495"/>
            <a:ext cx="214500" cy="951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0" name="Google Shape;12110;p168"/>
          <p:cNvSpPr/>
          <p:nvPr/>
        </p:nvSpPr>
        <p:spPr>
          <a:xfrm rot="-5400000">
            <a:off x="2459000" y="1104696"/>
            <a:ext cx="51600" cy="164100"/>
          </a:xfrm>
          <a:prstGeom prst="rightBrace">
            <a:avLst>
              <a:gd name="adj1" fmla="val 74574"/>
              <a:gd name="adj2" fmla="val 53229"/>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200" b="1">
              <a:solidFill>
                <a:schemeClr val="dk1"/>
              </a:solidFill>
              <a:latin typeface="Times New Roman"/>
              <a:ea typeface="Times New Roman"/>
              <a:cs typeface="Times New Roman"/>
              <a:sym typeface="Times New Roman"/>
            </a:endParaRPr>
          </a:p>
        </p:txBody>
      </p:sp>
      <p:sp>
        <p:nvSpPr>
          <p:cNvPr id="12111" name="Google Shape;12111;p168"/>
          <p:cNvSpPr/>
          <p:nvPr/>
        </p:nvSpPr>
        <p:spPr>
          <a:xfrm>
            <a:off x="3204288" y="1304300"/>
            <a:ext cx="356700" cy="230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2" name="Google Shape;12112;p168"/>
          <p:cNvSpPr txBox="1"/>
          <p:nvPr/>
        </p:nvSpPr>
        <p:spPr>
          <a:xfrm>
            <a:off x="3256645" y="1102122"/>
            <a:ext cx="447300" cy="280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700">
                <a:latin typeface="Times New Roman"/>
                <a:ea typeface="Times New Roman"/>
                <a:cs typeface="Times New Roman"/>
                <a:sym typeface="Times New Roman"/>
              </a:rPr>
              <a:t>Alpha</a:t>
            </a:r>
            <a:endParaRPr sz="700">
              <a:latin typeface="Times New Roman"/>
              <a:ea typeface="Times New Roman"/>
              <a:cs typeface="Times New Roman"/>
              <a:sym typeface="Times New Roman"/>
            </a:endParaRPr>
          </a:p>
        </p:txBody>
      </p:sp>
      <p:sp>
        <p:nvSpPr>
          <p:cNvPr id="12113" name="Google Shape;12113;p168"/>
          <p:cNvSpPr/>
          <p:nvPr/>
        </p:nvSpPr>
        <p:spPr>
          <a:xfrm>
            <a:off x="3198338" y="3154475"/>
            <a:ext cx="356700" cy="195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4" name="Google Shape;12114;p168"/>
          <p:cNvSpPr txBox="1"/>
          <p:nvPr/>
        </p:nvSpPr>
        <p:spPr>
          <a:xfrm>
            <a:off x="7674391" y="1528780"/>
            <a:ext cx="356700" cy="1831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Times New Roman"/>
                <a:ea typeface="Times New Roman"/>
                <a:cs typeface="Times New Roman"/>
                <a:sym typeface="Times New Roman"/>
              </a:rPr>
              <a:t>RNN+ANN</a:t>
            </a:r>
            <a:endParaRPr>
              <a:latin typeface="Times New Roman"/>
              <a:ea typeface="Times New Roman"/>
              <a:cs typeface="Times New Roman"/>
              <a:sym typeface="Times New Roman"/>
            </a:endParaRPr>
          </a:p>
        </p:txBody>
      </p:sp>
      <p:sp>
        <p:nvSpPr>
          <p:cNvPr id="12115" name="Google Shape;12115;p168"/>
          <p:cNvSpPr/>
          <p:nvPr/>
        </p:nvSpPr>
        <p:spPr>
          <a:xfrm>
            <a:off x="3932963" y="834088"/>
            <a:ext cx="1115400" cy="10953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2116" name="Google Shape;12116;p168"/>
          <p:cNvPicPr preferRelativeResize="0"/>
          <p:nvPr/>
        </p:nvPicPr>
        <p:blipFill>
          <a:blip r:embed="rId4">
            <a:alphaModFix/>
          </a:blip>
          <a:stretch>
            <a:fillRect/>
          </a:stretch>
        </p:blipFill>
        <p:spPr>
          <a:xfrm>
            <a:off x="3724163" y="566500"/>
            <a:ext cx="1082759" cy="1073976"/>
          </a:xfrm>
          <a:prstGeom prst="rect">
            <a:avLst/>
          </a:prstGeom>
          <a:noFill/>
          <a:ln>
            <a:noFill/>
          </a:ln>
        </p:spPr>
      </p:pic>
      <p:pic>
        <p:nvPicPr>
          <p:cNvPr id="12117" name="Google Shape;12117;p168"/>
          <p:cNvPicPr preferRelativeResize="0"/>
          <p:nvPr/>
        </p:nvPicPr>
        <p:blipFill>
          <a:blip r:embed="rId5">
            <a:alphaModFix/>
          </a:blip>
          <a:stretch>
            <a:fillRect/>
          </a:stretch>
        </p:blipFill>
        <p:spPr>
          <a:xfrm>
            <a:off x="4304050" y="1109113"/>
            <a:ext cx="705284" cy="691225"/>
          </a:xfrm>
          <a:prstGeom prst="rect">
            <a:avLst/>
          </a:prstGeom>
          <a:noFill/>
          <a:ln>
            <a:noFill/>
          </a:ln>
        </p:spPr>
      </p:pic>
      <p:sp>
        <p:nvSpPr>
          <p:cNvPr id="12118" name="Google Shape;12118;p168"/>
          <p:cNvSpPr/>
          <p:nvPr/>
        </p:nvSpPr>
        <p:spPr>
          <a:xfrm>
            <a:off x="3815838" y="1926938"/>
            <a:ext cx="1115400" cy="1074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2119" name="Google Shape;12119;p168"/>
          <p:cNvPicPr preferRelativeResize="0"/>
          <p:nvPr/>
        </p:nvPicPr>
        <p:blipFill>
          <a:blip r:embed="rId6">
            <a:alphaModFix/>
          </a:blip>
          <a:stretch>
            <a:fillRect/>
          </a:stretch>
        </p:blipFill>
        <p:spPr>
          <a:xfrm>
            <a:off x="3793545" y="1800330"/>
            <a:ext cx="1027481" cy="893629"/>
          </a:xfrm>
          <a:prstGeom prst="rect">
            <a:avLst/>
          </a:prstGeom>
          <a:noFill/>
          <a:ln>
            <a:noFill/>
          </a:ln>
        </p:spPr>
      </p:pic>
      <p:pic>
        <p:nvPicPr>
          <p:cNvPr id="12120" name="Google Shape;12120;p168"/>
          <p:cNvPicPr preferRelativeResize="0"/>
          <p:nvPr/>
        </p:nvPicPr>
        <p:blipFill>
          <a:blip r:embed="rId7">
            <a:alphaModFix/>
          </a:blip>
          <a:stretch>
            <a:fillRect/>
          </a:stretch>
        </p:blipFill>
        <p:spPr>
          <a:xfrm>
            <a:off x="4289998" y="2230988"/>
            <a:ext cx="694697" cy="643318"/>
          </a:xfrm>
          <a:prstGeom prst="rect">
            <a:avLst/>
          </a:prstGeom>
          <a:noFill/>
          <a:ln>
            <a:noFill/>
          </a:ln>
        </p:spPr>
      </p:pic>
      <p:sp>
        <p:nvSpPr>
          <p:cNvPr id="12121" name="Google Shape;12121;p168"/>
          <p:cNvSpPr/>
          <p:nvPr/>
        </p:nvSpPr>
        <p:spPr>
          <a:xfrm>
            <a:off x="3803725" y="2971425"/>
            <a:ext cx="1096200" cy="10623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2122" name="Google Shape;12122;p168"/>
          <p:cNvPicPr preferRelativeResize="0"/>
          <p:nvPr/>
        </p:nvPicPr>
        <p:blipFill>
          <a:blip r:embed="rId8">
            <a:alphaModFix/>
          </a:blip>
          <a:stretch>
            <a:fillRect/>
          </a:stretch>
        </p:blipFill>
        <p:spPr>
          <a:xfrm>
            <a:off x="3847745" y="2929851"/>
            <a:ext cx="1082751" cy="1067037"/>
          </a:xfrm>
          <a:prstGeom prst="rect">
            <a:avLst/>
          </a:prstGeom>
          <a:noFill/>
          <a:ln>
            <a:noFill/>
          </a:ln>
        </p:spPr>
      </p:pic>
      <p:sp>
        <p:nvSpPr>
          <p:cNvPr id="12123" name="Google Shape;12123;p168"/>
          <p:cNvSpPr/>
          <p:nvPr/>
        </p:nvSpPr>
        <p:spPr>
          <a:xfrm>
            <a:off x="5214813" y="1786338"/>
            <a:ext cx="969600" cy="10539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2124" name="Google Shape;12124;p168"/>
          <p:cNvPicPr preferRelativeResize="0"/>
          <p:nvPr/>
        </p:nvPicPr>
        <p:blipFill>
          <a:blip r:embed="rId9">
            <a:alphaModFix/>
          </a:blip>
          <a:stretch>
            <a:fillRect/>
          </a:stretch>
        </p:blipFill>
        <p:spPr>
          <a:xfrm>
            <a:off x="5247650" y="1849063"/>
            <a:ext cx="791317" cy="828138"/>
          </a:xfrm>
          <a:prstGeom prst="rect">
            <a:avLst/>
          </a:prstGeom>
          <a:noFill/>
          <a:ln>
            <a:noFill/>
          </a:ln>
        </p:spPr>
      </p:pic>
      <p:pic>
        <p:nvPicPr>
          <p:cNvPr id="12125" name="Google Shape;12125;p168"/>
          <p:cNvPicPr preferRelativeResize="0"/>
          <p:nvPr/>
        </p:nvPicPr>
        <p:blipFill>
          <a:blip r:embed="rId10">
            <a:alphaModFix/>
          </a:blip>
          <a:stretch>
            <a:fillRect/>
          </a:stretch>
        </p:blipFill>
        <p:spPr>
          <a:xfrm>
            <a:off x="5540883" y="2157437"/>
            <a:ext cx="624167" cy="639726"/>
          </a:xfrm>
          <a:prstGeom prst="rect">
            <a:avLst/>
          </a:prstGeom>
          <a:noFill/>
          <a:ln>
            <a:noFill/>
          </a:ln>
        </p:spPr>
      </p:pic>
      <p:sp>
        <p:nvSpPr>
          <p:cNvPr id="12126" name="Google Shape;12126;p168"/>
          <p:cNvSpPr txBox="1"/>
          <p:nvPr/>
        </p:nvSpPr>
        <p:spPr>
          <a:xfrm>
            <a:off x="6561822" y="1359743"/>
            <a:ext cx="694800" cy="14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127" name="Google Shape;12127;p168"/>
          <p:cNvSpPr txBox="1"/>
          <p:nvPr/>
        </p:nvSpPr>
        <p:spPr>
          <a:xfrm>
            <a:off x="6561809" y="1118843"/>
            <a:ext cx="694800" cy="14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128" name="Google Shape;12128;p168"/>
          <p:cNvSpPr/>
          <p:nvPr/>
        </p:nvSpPr>
        <p:spPr>
          <a:xfrm>
            <a:off x="6563809" y="1549542"/>
            <a:ext cx="747600" cy="1739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9" name="Google Shape;12129;p168"/>
          <p:cNvSpPr txBox="1"/>
          <p:nvPr/>
        </p:nvSpPr>
        <p:spPr>
          <a:xfrm>
            <a:off x="6588597" y="1265843"/>
            <a:ext cx="694800" cy="1410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a:p>
        </p:txBody>
      </p:sp>
      <p:sp>
        <p:nvSpPr>
          <p:cNvPr id="12130" name="Google Shape;12130;p168"/>
          <p:cNvSpPr txBox="1"/>
          <p:nvPr/>
        </p:nvSpPr>
        <p:spPr>
          <a:xfrm>
            <a:off x="6588597" y="1161293"/>
            <a:ext cx="694800" cy="35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CNN</a:t>
            </a:r>
            <a:endParaRPr sz="1200">
              <a:latin typeface="Times New Roman"/>
              <a:ea typeface="Times New Roman"/>
              <a:cs typeface="Times New Roman"/>
              <a:sym typeface="Times New Roman"/>
            </a:endParaRPr>
          </a:p>
        </p:txBody>
      </p:sp>
      <p:sp>
        <p:nvSpPr>
          <p:cNvPr id="12131" name="Google Shape;12131;p168"/>
          <p:cNvSpPr txBox="1"/>
          <p:nvPr/>
        </p:nvSpPr>
        <p:spPr>
          <a:xfrm>
            <a:off x="6588597" y="1511393"/>
            <a:ext cx="694800" cy="1410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a:p>
        </p:txBody>
      </p:sp>
      <p:sp>
        <p:nvSpPr>
          <p:cNvPr id="12132" name="Google Shape;12132;p168"/>
          <p:cNvSpPr txBox="1"/>
          <p:nvPr/>
        </p:nvSpPr>
        <p:spPr>
          <a:xfrm>
            <a:off x="6588597" y="1406843"/>
            <a:ext cx="694800" cy="35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CNN</a:t>
            </a:r>
            <a:endParaRPr sz="1200">
              <a:latin typeface="Times New Roman"/>
              <a:ea typeface="Times New Roman"/>
              <a:cs typeface="Times New Roman"/>
              <a:sym typeface="Times New Roman"/>
            </a:endParaRPr>
          </a:p>
        </p:txBody>
      </p:sp>
      <p:sp>
        <p:nvSpPr>
          <p:cNvPr id="12133" name="Google Shape;12133;p168"/>
          <p:cNvSpPr txBox="1"/>
          <p:nvPr/>
        </p:nvSpPr>
        <p:spPr>
          <a:xfrm>
            <a:off x="6588597" y="1754893"/>
            <a:ext cx="694800" cy="1410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a:p>
        </p:txBody>
      </p:sp>
      <p:sp>
        <p:nvSpPr>
          <p:cNvPr id="12134" name="Google Shape;12134;p168"/>
          <p:cNvSpPr txBox="1"/>
          <p:nvPr/>
        </p:nvSpPr>
        <p:spPr>
          <a:xfrm>
            <a:off x="6588597" y="1650343"/>
            <a:ext cx="694800" cy="35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CNN</a:t>
            </a:r>
            <a:endParaRPr sz="1200">
              <a:latin typeface="Times New Roman"/>
              <a:ea typeface="Times New Roman"/>
              <a:cs typeface="Times New Roman"/>
              <a:sym typeface="Times New Roman"/>
            </a:endParaRPr>
          </a:p>
        </p:txBody>
      </p:sp>
      <p:sp>
        <p:nvSpPr>
          <p:cNvPr id="12135" name="Google Shape;12135;p168"/>
          <p:cNvSpPr txBox="1"/>
          <p:nvPr/>
        </p:nvSpPr>
        <p:spPr>
          <a:xfrm>
            <a:off x="6588597" y="2000443"/>
            <a:ext cx="694800" cy="1410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a:p>
        </p:txBody>
      </p:sp>
      <p:sp>
        <p:nvSpPr>
          <p:cNvPr id="12136" name="Google Shape;12136;p168"/>
          <p:cNvSpPr txBox="1"/>
          <p:nvPr/>
        </p:nvSpPr>
        <p:spPr>
          <a:xfrm>
            <a:off x="6588597" y="1895893"/>
            <a:ext cx="694800" cy="35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CNN</a:t>
            </a:r>
            <a:endParaRPr sz="1200">
              <a:latin typeface="Times New Roman"/>
              <a:ea typeface="Times New Roman"/>
              <a:cs typeface="Times New Roman"/>
              <a:sym typeface="Times New Roman"/>
            </a:endParaRPr>
          </a:p>
        </p:txBody>
      </p:sp>
      <p:sp>
        <p:nvSpPr>
          <p:cNvPr id="12137" name="Google Shape;12137;p168"/>
          <p:cNvSpPr txBox="1"/>
          <p:nvPr/>
        </p:nvSpPr>
        <p:spPr>
          <a:xfrm>
            <a:off x="6588597" y="2252368"/>
            <a:ext cx="694800" cy="1410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a:p>
        </p:txBody>
      </p:sp>
      <p:sp>
        <p:nvSpPr>
          <p:cNvPr id="12138" name="Google Shape;12138;p168"/>
          <p:cNvSpPr txBox="1"/>
          <p:nvPr/>
        </p:nvSpPr>
        <p:spPr>
          <a:xfrm>
            <a:off x="6588597" y="2147818"/>
            <a:ext cx="694800" cy="35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CNN</a:t>
            </a:r>
            <a:endParaRPr sz="1200">
              <a:latin typeface="Times New Roman"/>
              <a:ea typeface="Times New Roman"/>
              <a:cs typeface="Times New Roman"/>
              <a:sym typeface="Times New Roman"/>
            </a:endParaRPr>
          </a:p>
        </p:txBody>
      </p:sp>
      <p:sp>
        <p:nvSpPr>
          <p:cNvPr id="12139" name="Google Shape;12139;p168"/>
          <p:cNvSpPr txBox="1"/>
          <p:nvPr/>
        </p:nvSpPr>
        <p:spPr>
          <a:xfrm>
            <a:off x="6588597" y="2497918"/>
            <a:ext cx="694800" cy="1410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a:p>
        </p:txBody>
      </p:sp>
      <p:sp>
        <p:nvSpPr>
          <p:cNvPr id="12140" name="Google Shape;12140;p168"/>
          <p:cNvSpPr txBox="1"/>
          <p:nvPr/>
        </p:nvSpPr>
        <p:spPr>
          <a:xfrm>
            <a:off x="6588597" y="2393368"/>
            <a:ext cx="694800" cy="35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CNN</a:t>
            </a:r>
            <a:endParaRPr sz="1200">
              <a:latin typeface="Times New Roman"/>
              <a:ea typeface="Times New Roman"/>
              <a:cs typeface="Times New Roman"/>
              <a:sym typeface="Times New Roman"/>
            </a:endParaRPr>
          </a:p>
        </p:txBody>
      </p:sp>
      <p:sp>
        <p:nvSpPr>
          <p:cNvPr id="12141" name="Google Shape;12141;p168"/>
          <p:cNvSpPr txBox="1"/>
          <p:nvPr/>
        </p:nvSpPr>
        <p:spPr>
          <a:xfrm>
            <a:off x="6588597" y="2741418"/>
            <a:ext cx="694800" cy="1410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a:p>
        </p:txBody>
      </p:sp>
      <p:sp>
        <p:nvSpPr>
          <p:cNvPr id="12142" name="Google Shape;12142;p168"/>
          <p:cNvSpPr txBox="1"/>
          <p:nvPr/>
        </p:nvSpPr>
        <p:spPr>
          <a:xfrm>
            <a:off x="6588597" y="2636868"/>
            <a:ext cx="694800" cy="35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CNN</a:t>
            </a:r>
            <a:endParaRPr sz="1200">
              <a:latin typeface="Times New Roman"/>
              <a:ea typeface="Times New Roman"/>
              <a:cs typeface="Times New Roman"/>
              <a:sym typeface="Times New Roman"/>
            </a:endParaRPr>
          </a:p>
        </p:txBody>
      </p:sp>
      <p:sp>
        <p:nvSpPr>
          <p:cNvPr id="12143" name="Google Shape;12143;p168"/>
          <p:cNvSpPr txBox="1"/>
          <p:nvPr/>
        </p:nvSpPr>
        <p:spPr>
          <a:xfrm>
            <a:off x="6588597" y="2986968"/>
            <a:ext cx="694800" cy="1410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a:p>
        </p:txBody>
      </p:sp>
      <p:sp>
        <p:nvSpPr>
          <p:cNvPr id="12144" name="Google Shape;12144;p168"/>
          <p:cNvSpPr txBox="1"/>
          <p:nvPr/>
        </p:nvSpPr>
        <p:spPr>
          <a:xfrm>
            <a:off x="6588597" y="2882418"/>
            <a:ext cx="694800" cy="35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CNN</a:t>
            </a:r>
            <a:endParaRPr sz="1200">
              <a:latin typeface="Times New Roman"/>
              <a:ea typeface="Times New Roman"/>
              <a:cs typeface="Times New Roman"/>
              <a:sym typeface="Times New Roman"/>
            </a:endParaRPr>
          </a:p>
        </p:txBody>
      </p:sp>
      <p:sp>
        <p:nvSpPr>
          <p:cNvPr id="12145" name="Google Shape;12145;p168"/>
          <p:cNvSpPr txBox="1"/>
          <p:nvPr/>
        </p:nvSpPr>
        <p:spPr>
          <a:xfrm>
            <a:off x="6588597" y="3197438"/>
            <a:ext cx="694800" cy="1410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a:p>
        </p:txBody>
      </p:sp>
      <p:sp>
        <p:nvSpPr>
          <p:cNvPr id="12146" name="Google Shape;12146;p168"/>
          <p:cNvSpPr txBox="1"/>
          <p:nvPr/>
        </p:nvSpPr>
        <p:spPr>
          <a:xfrm>
            <a:off x="6588597" y="3091644"/>
            <a:ext cx="694800" cy="35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CNN</a:t>
            </a:r>
            <a:endParaRPr sz="1200">
              <a:latin typeface="Times New Roman"/>
              <a:ea typeface="Times New Roman"/>
              <a:cs typeface="Times New Roman"/>
              <a:sym typeface="Times New Roman"/>
            </a:endParaRPr>
          </a:p>
        </p:txBody>
      </p:sp>
      <p:sp>
        <p:nvSpPr>
          <p:cNvPr id="12147" name="Google Shape;12147;p168"/>
          <p:cNvSpPr/>
          <p:nvPr/>
        </p:nvSpPr>
        <p:spPr>
          <a:xfrm rot="-2700000">
            <a:off x="7093711" y="3776337"/>
            <a:ext cx="1353827" cy="350018"/>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8" name="Google Shape;12148;p168"/>
          <p:cNvSpPr txBox="1"/>
          <p:nvPr/>
        </p:nvSpPr>
        <p:spPr>
          <a:xfrm rot="-2700000">
            <a:off x="7173689" y="3851206"/>
            <a:ext cx="1328371" cy="641487"/>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Spectral-Temporal Feature Learning</a:t>
            </a:r>
            <a:endParaRPr sz="1200">
              <a:latin typeface="Times New Roman"/>
              <a:ea typeface="Times New Roman"/>
              <a:cs typeface="Times New Roman"/>
              <a:sym typeface="Times New Roman"/>
            </a:endParaRPr>
          </a:p>
        </p:txBody>
      </p:sp>
      <p:sp>
        <p:nvSpPr>
          <p:cNvPr id="12149" name="Google Shape;12149;p168"/>
          <p:cNvSpPr txBox="1"/>
          <p:nvPr/>
        </p:nvSpPr>
        <p:spPr>
          <a:xfrm rot="-2700000">
            <a:off x="7885707" y="3923728"/>
            <a:ext cx="1263034" cy="542634"/>
          </a:xfrm>
          <a:prstGeom prst="rect">
            <a:avLst/>
          </a:prstGeom>
          <a:solidFill>
            <a:schemeClr val="lt1"/>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Pain Intensity Assessment</a:t>
            </a:r>
            <a:endParaRPr sz="1200">
              <a:latin typeface="Times New Roman"/>
              <a:ea typeface="Times New Roman"/>
              <a:cs typeface="Times New Roman"/>
              <a:sym typeface="Times New Roman"/>
            </a:endParaRPr>
          </a:p>
        </p:txBody>
      </p:sp>
      <p:sp>
        <p:nvSpPr>
          <p:cNvPr id="12150" name="Google Shape;12150;p168"/>
          <p:cNvSpPr/>
          <p:nvPr/>
        </p:nvSpPr>
        <p:spPr>
          <a:xfrm>
            <a:off x="8423150" y="1712218"/>
            <a:ext cx="356700" cy="1530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1" name="Google Shape;12151;p168"/>
          <p:cNvSpPr/>
          <p:nvPr/>
        </p:nvSpPr>
        <p:spPr>
          <a:xfrm>
            <a:off x="8465925" y="1725043"/>
            <a:ext cx="235200" cy="1432800"/>
          </a:xfrm>
          <a:prstGeom prst="rect">
            <a:avLst/>
          </a:prstGeom>
          <a:gradFill>
            <a:gsLst>
              <a:gs pos="0">
                <a:srgbClr val="FF0000"/>
              </a:gs>
              <a:gs pos="100000">
                <a:schemeClr val="lt1"/>
              </a:gs>
            </a:gsLst>
            <a:lin ang="13500032"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152" name="Google Shape;12152;p168"/>
          <p:cNvCxnSpPr>
            <a:stCxn id="12151" idx="1"/>
            <a:endCxn id="12151" idx="3"/>
          </p:cNvCxnSpPr>
          <p:nvPr/>
        </p:nvCxnSpPr>
        <p:spPr>
          <a:xfrm>
            <a:off x="8465925" y="2441443"/>
            <a:ext cx="235200" cy="0"/>
          </a:xfrm>
          <a:prstGeom prst="straightConnector1">
            <a:avLst/>
          </a:prstGeom>
          <a:noFill/>
          <a:ln w="9525" cap="flat" cmpd="sng">
            <a:solidFill>
              <a:srgbClr val="000000"/>
            </a:solidFill>
            <a:prstDash val="solid"/>
            <a:round/>
            <a:headEnd type="none" w="med" len="med"/>
            <a:tailEnd type="none" w="med" len="med"/>
          </a:ln>
        </p:spPr>
      </p:cxnSp>
      <p:cxnSp>
        <p:nvCxnSpPr>
          <p:cNvPr id="12153" name="Google Shape;12153;p168"/>
          <p:cNvCxnSpPr/>
          <p:nvPr/>
        </p:nvCxnSpPr>
        <p:spPr>
          <a:xfrm>
            <a:off x="8465925" y="2080043"/>
            <a:ext cx="235200" cy="0"/>
          </a:xfrm>
          <a:prstGeom prst="straightConnector1">
            <a:avLst/>
          </a:prstGeom>
          <a:noFill/>
          <a:ln w="9525" cap="flat" cmpd="sng">
            <a:solidFill>
              <a:srgbClr val="000000"/>
            </a:solidFill>
            <a:prstDash val="solid"/>
            <a:round/>
            <a:headEnd type="none" w="med" len="med"/>
            <a:tailEnd type="none" w="med" len="med"/>
          </a:ln>
        </p:spPr>
      </p:cxnSp>
      <p:pic>
        <p:nvPicPr>
          <p:cNvPr id="12154" name="Google Shape;12154;p168"/>
          <p:cNvPicPr preferRelativeResize="0"/>
          <p:nvPr/>
        </p:nvPicPr>
        <p:blipFill>
          <a:blip r:embed="rId11">
            <a:alphaModFix/>
          </a:blip>
          <a:stretch>
            <a:fillRect/>
          </a:stretch>
        </p:blipFill>
        <p:spPr>
          <a:xfrm>
            <a:off x="2024611" y="1241904"/>
            <a:ext cx="1478418" cy="2315065"/>
          </a:xfrm>
          <a:prstGeom prst="rect">
            <a:avLst/>
          </a:prstGeom>
          <a:noFill/>
          <a:ln>
            <a:noFill/>
          </a:ln>
        </p:spPr>
      </p:pic>
      <p:cxnSp>
        <p:nvCxnSpPr>
          <p:cNvPr id="12155" name="Google Shape;12155;p168"/>
          <p:cNvCxnSpPr/>
          <p:nvPr/>
        </p:nvCxnSpPr>
        <p:spPr>
          <a:xfrm>
            <a:off x="8465925" y="2802843"/>
            <a:ext cx="235200" cy="0"/>
          </a:xfrm>
          <a:prstGeom prst="straightConnector1">
            <a:avLst/>
          </a:prstGeom>
          <a:noFill/>
          <a:ln w="9525" cap="flat" cmpd="sng">
            <a:solidFill>
              <a:srgbClr val="000000"/>
            </a:solidFill>
            <a:prstDash val="solid"/>
            <a:round/>
            <a:headEnd type="none" w="med" len="med"/>
            <a:tailEnd type="none" w="med" len="med"/>
          </a:ln>
        </p:spPr>
      </p:cxnSp>
      <p:sp>
        <p:nvSpPr>
          <p:cNvPr id="12156" name="Google Shape;12156;p168"/>
          <p:cNvSpPr/>
          <p:nvPr/>
        </p:nvSpPr>
        <p:spPr>
          <a:xfrm>
            <a:off x="3386341" y="1103188"/>
            <a:ext cx="300300" cy="393000"/>
          </a:xfrm>
          <a:prstGeom prst="rightArrow">
            <a:avLst>
              <a:gd name="adj1" fmla="val 50000"/>
              <a:gd name="adj2" fmla="val 17890"/>
            </a:avLst>
          </a:prstGeom>
          <a:solidFill>
            <a:srgbClr val="F3F3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7" name="Google Shape;12157;p168"/>
          <p:cNvSpPr txBox="1"/>
          <p:nvPr/>
        </p:nvSpPr>
        <p:spPr>
          <a:xfrm>
            <a:off x="3312841" y="1149150"/>
            <a:ext cx="447300" cy="280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00" b="1">
                <a:latin typeface="Times New Roman"/>
                <a:ea typeface="Times New Roman"/>
                <a:cs typeface="Times New Roman"/>
                <a:sym typeface="Times New Roman"/>
              </a:rPr>
              <a:t>Delta</a:t>
            </a:r>
            <a:endParaRPr sz="700" b="1">
              <a:latin typeface="Times New Roman"/>
              <a:ea typeface="Times New Roman"/>
              <a:cs typeface="Times New Roman"/>
              <a:sym typeface="Times New Roman"/>
            </a:endParaRPr>
          </a:p>
        </p:txBody>
      </p:sp>
      <p:sp>
        <p:nvSpPr>
          <p:cNvPr id="12158" name="Google Shape;12158;p168"/>
          <p:cNvSpPr/>
          <p:nvPr/>
        </p:nvSpPr>
        <p:spPr>
          <a:xfrm>
            <a:off x="3387713" y="2022413"/>
            <a:ext cx="300300" cy="393000"/>
          </a:xfrm>
          <a:prstGeom prst="rightArrow">
            <a:avLst>
              <a:gd name="adj1" fmla="val 50000"/>
              <a:gd name="adj2" fmla="val 17890"/>
            </a:avLst>
          </a:prstGeom>
          <a:solidFill>
            <a:srgbClr val="F3F3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9" name="Google Shape;12159;p168"/>
          <p:cNvSpPr txBox="1"/>
          <p:nvPr/>
        </p:nvSpPr>
        <p:spPr>
          <a:xfrm>
            <a:off x="3312841" y="2058281"/>
            <a:ext cx="447300" cy="280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00" b="1">
                <a:latin typeface="Times New Roman"/>
                <a:ea typeface="Times New Roman"/>
                <a:cs typeface="Times New Roman"/>
                <a:sym typeface="Times New Roman"/>
              </a:rPr>
              <a:t>Alpha</a:t>
            </a:r>
            <a:endParaRPr sz="700" b="1">
              <a:latin typeface="Times New Roman"/>
              <a:ea typeface="Times New Roman"/>
              <a:cs typeface="Times New Roman"/>
              <a:sym typeface="Times New Roman"/>
            </a:endParaRPr>
          </a:p>
        </p:txBody>
      </p:sp>
      <p:sp>
        <p:nvSpPr>
          <p:cNvPr id="12160" name="Google Shape;12160;p168"/>
          <p:cNvSpPr/>
          <p:nvPr/>
        </p:nvSpPr>
        <p:spPr>
          <a:xfrm>
            <a:off x="3386341" y="3049988"/>
            <a:ext cx="300300" cy="393000"/>
          </a:xfrm>
          <a:prstGeom prst="rightArrow">
            <a:avLst>
              <a:gd name="adj1" fmla="val 50000"/>
              <a:gd name="adj2" fmla="val 17890"/>
            </a:avLst>
          </a:prstGeom>
          <a:solidFill>
            <a:srgbClr val="F3F3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1" name="Google Shape;12161;p168"/>
          <p:cNvSpPr txBox="1"/>
          <p:nvPr/>
        </p:nvSpPr>
        <p:spPr>
          <a:xfrm>
            <a:off x="3312841" y="3088261"/>
            <a:ext cx="447300" cy="316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00" b="1">
                <a:latin typeface="Times New Roman"/>
                <a:ea typeface="Times New Roman"/>
                <a:cs typeface="Times New Roman"/>
                <a:sym typeface="Times New Roman"/>
              </a:rPr>
              <a:t>Beta</a:t>
            </a:r>
            <a:endParaRPr sz="700" b="1">
              <a:latin typeface="Times New Roman"/>
              <a:ea typeface="Times New Roman"/>
              <a:cs typeface="Times New Roman"/>
              <a:sym typeface="Times New Roman"/>
            </a:endParaRPr>
          </a:p>
        </p:txBody>
      </p:sp>
      <p:cxnSp>
        <p:nvCxnSpPr>
          <p:cNvPr id="12162" name="Google Shape;12162;p168"/>
          <p:cNvCxnSpPr/>
          <p:nvPr/>
        </p:nvCxnSpPr>
        <p:spPr>
          <a:xfrm flipH="1">
            <a:off x="2245213" y="1229864"/>
            <a:ext cx="14700" cy="2361600"/>
          </a:xfrm>
          <a:prstGeom prst="straightConnector1">
            <a:avLst/>
          </a:prstGeom>
          <a:noFill/>
          <a:ln w="9525" cap="flat" cmpd="sng">
            <a:solidFill>
              <a:schemeClr val="dk1"/>
            </a:solidFill>
            <a:prstDash val="dot"/>
            <a:round/>
            <a:headEnd type="none" w="med" len="med"/>
            <a:tailEnd type="none" w="med" len="med"/>
          </a:ln>
        </p:spPr>
      </p:cxnSp>
      <p:sp>
        <p:nvSpPr>
          <p:cNvPr id="12163" name="Google Shape;12163;p168"/>
          <p:cNvSpPr txBox="1"/>
          <p:nvPr/>
        </p:nvSpPr>
        <p:spPr>
          <a:xfrm>
            <a:off x="3556088" y="4221463"/>
            <a:ext cx="1502400" cy="537600"/>
          </a:xfrm>
          <a:prstGeom prst="rect">
            <a:avLst/>
          </a:prstGeom>
          <a:solidFill>
            <a:schemeClr val="lt1"/>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Spectral Topography Maps </a:t>
            </a:r>
            <a:endParaRPr sz="1200">
              <a:latin typeface="Times New Roman"/>
              <a:ea typeface="Times New Roman"/>
              <a:cs typeface="Times New Roman"/>
              <a:sym typeface="Times New Roman"/>
            </a:endParaRPr>
          </a:p>
        </p:txBody>
      </p:sp>
      <p:sp>
        <p:nvSpPr>
          <p:cNvPr id="12164" name="Google Shape;12164;p168"/>
          <p:cNvSpPr txBox="1"/>
          <p:nvPr/>
        </p:nvSpPr>
        <p:spPr>
          <a:xfrm>
            <a:off x="1984125" y="4315225"/>
            <a:ext cx="1576800" cy="350100"/>
          </a:xfrm>
          <a:prstGeom prst="rect">
            <a:avLst/>
          </a:prstGeom>
          <a:solidFill>
            <a:schemeClr val="lt1"/>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EEG Time Series</a:t>
            </a:r>
            <a:endParaRPr sz="1200">
              <a:latin typeface="Times New Roman"/>
              <a:ea typeface="Times New Roman"/>
              <a:cs typeface="Times New Roman"/>
              <a:sym typeface="Times New Roman"/>
            </a:endParaRPr>
          </a:p>
        </p:txBody>
      </p:sp>
      <p:cxnSp>
        <p:nvCxnSpPr>
          <p:cNvPr id="12165" name="Google Shape;12165;p168"/>
          <p:cNvCxnSpPr/>
          <p:nvPr/>
        </p:nvCxnSpPr>
        <p:spPr>
          <a:xfrm rot="10800000" flipH="1">
            <a:off x="1521550" y="1635163"/>
            <a:ext cx="410100" cy="259500"/>
          </a:xfrm>
          <a:prstGeom prst="curvedConnector3">
            <a:avLst>
              <a:gd name="adj1" fmla="val 50000"/>
            </a:avLst>
          </a:prstGeom>
          <a:noFill/>
          <a:ln w="9525" cap="flat" cmpd="sng">
            <a:solidFill>
              <a:schemeClr val="dk1"/>
            </a:solidFill>
            <a:prstDash val="solid"/>
            <a:round/>
            <a:headEnd type="none" w="med" len="med"/>
            <a:tailEnd type="triangle" w="med" len="med"/>
          </a:ln>
        </p:spPr>
      </p:cxnSp>
      <p:cxnSp>
        <p:nvCxnSpPr>
          <p:cNvPr id="12166" name="Google Shape;12166;p168"/>
          <p:cNvCxnSpPr/>
          <p:nvPr/>
        </p:nvCxnSpPr>
        <p:spPr>
          <a:xfrm>
            <a:off x="1494250" y="2934463"/>
            <a:ext cx="464700" cy="258600"/>
          </a:xfrm>
          <a:prstGeom prst="curvedConnector3">
            <a:avLst>
              <a:gd name="adj1" fmla="val 50000"/>
            </a:avLst>
          </a:prstGeom>
          <a:noFill/>
          <a:ln w="9525" cap="flat" cmpd="sng">
            <a:solidFill>
              <a:schemeClr val="dk1"/>
            </a:solidFill>
            <a:prstDash val="solid"/>
            <a:round/>
            <a:headEnd type="none" w="med" len="med"/>
            <a:tailEnd type="triangle" w="med" len="med"/>
          </a:ln>
        </p:spPr>
      </p:cxnSp>
      <p:cxnSp>
        <p:nvCxnSpPr>
          <p:cNvPr id="12167" name="Google Shape;12167;p168"/>
          <p:cNvCxnSpPr/>
          <p:nvPr/>
        </p:nvCxnSpPr>
        <p:spPr>
          <a:xfrm flipH="1">
            <a:off x="2395154" y="1229864"/>
            <a:ext cx="14700" cy="2361600"/>
          </a:xfrm>
          <a:prstGeom prst="straightConnector1">
            <a:avLst/>
          </a:prstGeom>
          <a:noFill/>
          <a:ln w="9525" cap="flat" cmpd="sng">
            <a:solidFill>
              <a:schemeClr val="dk1"/>
            </a:solidFill>
            <a:prstDash val="dot"/>
            <a:round/>
            <a:headEnd type="none" w="med" len="med"/>
            <a:tailEnd type="none" w="med" len="med"/>
          </a:ln>
        </p:spPr>
      </p:cxnSp>
      <p:cxnSp>
        <p:nvCxnSpPr>
          <p:cNvPr id="12168" name="Google Shape;12168;p168"/>
          <p:cNvCxnSpPr/>
          <p:nvPr/>
        </p:nvCxnSpPr>
        <p:spPr>
          <a:xfrm flipH="1">
            <a:off x="2541458" y="1224064"/>
            <a:ext cx="14700" cy="2361600"/>
          </a:xfrm>
          <a:prstGeom prst="straightConnector1">
            <a:avLst/>
          </a:prstGeom>
          <a:noFill/>
          <a:ln w="9525" cap="flat" cmpd="sng">
            <a:solidFill>
              <a:schemeClr val="dk1"/>
            </a:solidFill>
            <a:prstDash val="dot"/>
            <a:round/>
            <a:headEnd type="none" w="med" len="med"/>
            <a:tailEnd type="none" w="med" len="med"/>
          </a:ln>
        </p:spPr>
      </p:cxnSp>
      <p:cxnSp>
        <p:nvCxnSpPr>
          <p:cNvPr id="12169" name="Google Shape;12169;p168"/>
          <p:cNvCxnSpPr/>
          <p:nvPr/>
        </p:nvCxnSpPr>
        <p:spPr>
          <a:xfrm flipH="1">
            <a:off x="2687762" y="1224064"/>
            <a:ext cx="14700" cy="2361600"/>
          </a:xfrm>
          <a:prstGeom prst="straightConnector1">
            <a:avLst/>
          </a:prstGeom>
          <a:noFill/>
          <a:ln w="9525" cap="flat" cmpd="sng">
            <a:solidFill>
              <a:schemeClr val="dk1"/>
            </a:solidFill>
            <a:prstDash val="dot"/>
            <a:round/>
            <a:headEnd type="none" w="med" len="med"/>
            <a:tailEnd type="none" w="med" len="med"/>
          </a:ln>
        </p:spPr>
      </p:cxnSp>
      <p:cxnSp>
        <p:nvCxnSpPr>
          <p:cNvPr id="12170" name="Google Shape;12170;p168"/>
          <p:cNvCxnSpPr/>
          <p:nvPr/>
        </p:nvCxnSpPr>
        <p:spPr>
          <a:xfrm flipH="1">
            <a:off x="2834066" y="1224064"/>
            <a:ext cx="14700" cy="2361600"/>
          </a:xfrm>
          <a:prstGeom prst="straightConnector1">
            <a:avLst/>
          </a:prstGeom>
          <a:noFill/>
          <a:ln w="9525" cap="flat" cmpd="sng">
            <a:solidFill>
              <a:schemeClr val="dk1"/>
            </a:solidFill>
            <a:prstDash val="dot"/>
            <a:round/>
            <a:headEnd type="none" w="med" len="med"/>
            <a:tailEnd type="none" w="med" len="med"/>
          </a:ln>
        </p:spPr>
      </p:cxnSp>
      <p:cxnSp>
        <p:nvCxnSpPr>
          <p:cNvPr id="12171" name="Google Shape;12171;p168"/>
          <p:cNvCxnSpPr/>
          <p:nvPr/>
        </p:nvCxnSpPr>
        <p:spPr>
          <a:xfrm flipH="1">
            <a:off x="2980370" y="1229864"/>
            <a:ext cx="14700" cy="2361600"/>
          </a:xfrm>
          <a:prstGeom prst="straightConnector1">
            <a:avLst/>
          </a:prstGeom>
          <a:noFill/>
          <a:ln w="9525" cap="flat" cmpd="sng">
            <a:solidFill>
              <a:schemeClr val="dk1"/>
            </a:solidFill>
            <a:prstDash val="dot"/>
            <a:round/>
            <a:headEnd type="none" w="med" len="med"/>
            <a:tailEnd type="none" w="med" len="med"/>
          </a:ln>
        </p:spPr>
      </p:cxnSp>
      <p:cxnSp>
        <p:nvCxnSpPr>
          <p:cNvPr id="12172" name="Google Shape;12172;p168"/>
          <p:cNvCxnSpPr/>
          <p:nvPr/>
        </p:nvCxnSpPr>
        <p:spPr>
          <a:xfrm flipH="1">
            <a:off x="3126674" y="1229864"/>
            <a:ext cx="14700" cy="2361600"/>
          </a:xfrm>
          <a:prstGeom prst="straightConnector1">
            <a:avLst/>
          </a:prstGeom>
          <a:noFill/>
          <a:ln w="9525" cap="flat" cmpd="sng">
            <a:solidFill>
              <a:schemeClr val="dk1"/>
            </a:solidFill>
            <a:prstDash val="dot"/>
            <a:round/>
            <a:headEnd type="none" w="med" len="med"/>
            <a:tailEnd type="none" w="med" len="med"/>
          </a:ln>
        </p:spPr>
      </p:cxnSp>
      <p:cxnSp>
        <p:nvCxnSpPr>
          <p:cNvPr id="12173" name="Google Shape;12173;p168"/>
          <p:cNvCxnSpPr/>
          <p:nvPr/>
        </p:nvCxnSpPr>
        <p:spPr>
          <a:xfrm flipH="1">
            <a:off x="3272978" y="1229864"/>
            <a:ext cx="14700" cy="2361600"/>
          </a:xfrm>
          <a:prstGeom prst="straightConnector1">
            <a:avLst/>
          </a:prstGeom>
          <a:noFill/>
          <a:ln w="9525" cap="flat" cmpd="sng">
            <a:solidFill>
              <a:schemeClr val="dk1"/>
            </a:solidFill>
            <a:prstDash val="dot"/>
            <a:round/>
            <a:headEnd type="none" w="med" len="med"/>
            <a:tailEnd type="none" w="med" len="med"/>
          </a:ln>
        </p:spPr>
      </p:cxnSp>
      <p:cxnSp>
        <p:nvCxnSpPr>
          <p:cNvPr id="12174" name="Google Shape;12174;p168"/>
          <p:cNvCxnSpPr/>
          <p:nvPr/>
        </p:nvCxnSpPr>
        <p:spPr>
          <a:xfrm flipH="1">
            <a:off x="2102546" y="1229864"/>
            <a:ext cx="14700" cy="2361600"/>
          </a:xfrm>
          <a:prstGeom prst="straightConnector1">
            <a:avLst/>
          </a:prstGeom>
          <a:noFill/>
          <a:ln w="9525" cap="flat" cmpd="sng">
            <a:solidFill>
              <a:schemeClr val="dk1"/>
            </a:solidFill>
            <a:prstDash val="dot"/>
            <a:round/>
            <a:headEnd type="none" w="med" len="med"/>
            <a:tailEnd type="none" w="med" len="med"/>
          </a:ln>
        </p:spPr>
      </p:cxnSp>
      <p:sp>
        <p:nvSpPr>
          <p:cNvPr id="12175" name="Google Shape;12175;p168"/>
          <p:cNvSpPr txBox="1"/>
          <p:nvPr/>
        </p:nvSpPr>
        <p:spPr>
          <a:xfrm rot="2124883">
            <a:off x="1282141" y="2984300"/>
            <a:ext cx="666275" cy="405728"/>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00">
                <a:latin typeface="Times New Roman"/>
                <a:ea typeface="Times New Roman"/>
                <a:cs typeface="Times New Roman"/>
                <a:sym typeface="Times New Roman"/>
              </a:rPr>
              <a:t>Band-Pass</a:t>
            </a:r>
            <a:endParaRPr sz="900">
              <a:latin typeface="Times New Roman"/>
              <a:ea typeface="Times New Roman"/>
              <a:cs typeface="Times New Roman"/>
              <a:sym typeface="Times New Roman"/>
            </a:endParaRPr>
          </a:p>
          <a:p>
            <a:pPr marL="0" lvl="0" indent="0" algn="ctr" rtl="0">
              <a:spcBef>
                <a:spcPts val="0"/>
              </a:spcBef>
              <a:spcAft>
                <a:spcPts val="0"/>
              </a:spcAft>
              <a:buNone/>
            </a:pPr>
            <a:r>
              <a:rPr lang="en" sz="900">
                <a:latin typeface="Times New Roman"/>
                <a:ea typeface="Times New Roman"/>
                <a:cs typeface="Times New Roman"/>
                <a:sym typeface="Times New Roman"/>
              </a:rPr>
              <a:t>Filter</a:t>
            </a:r>
            <a:endParaRPr sz="900">
              <a:latin typeface="Times New Roman"/>
              <a:ea typeface="Times New Roman"/>
              <a:cs typeface="Times New Roman"/>
              <a:sym typeface="Times New Roman"/>
            </a:endParaRPr>
          </a:p>
        </p:txBody>
      </p:sp>
      <p:sp>
        <p:nvSpPr>
          <p:cNvPr id="12176" name="Google Shape;12176;p168"/>
          <p:cNvSpPr txBox="1"/>
          <p:nvPr/>
        </p:nvSpPr>
        <p:spPr>
          <a:xfrm>
            <a:off x="487600" y="3021650"/>
            <a:ext cx="7476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latin typeface="Times New Roman"/>
                <a:ea typeface="Times New Roman"/>
                <a:cs typeface="Times New Roman"/>
                <a:sym typeface="Times New Roman"/>
              </a:rPr>
              <a:t>EEG</a:t>
            </a:r>
            <a:endParaRPr sz="1000">
              <a:latin typeface="Times New Roman"/>
              <a:ea typeface="Times New Roman"/>
              <a:cs typeface="Times New Roman"/>
              <a:sym typeface="Times New Roman"/>
            </a:endParaRPr>
          </a:p>
          <a:p>
            <a:pPr marL="0" lvl="0" indent="0" algn="ctr" rtl="0">
              <a:spcBef>
                <a:spcPts val="0"/>
              </a:spcBef>
              <a:spcAft>
                <a:spcPts val="0"/>
              </a:spcAft>
              <a:buNone/>
            </a:pPr>
            <a:r>
              <a:rPr lang="en" sz="1000">
                <a:latin typeface="Times New Roman"/>
                <a:ea typeface="Times New Roman"/>
                <a:cs typeface="Times New Roman"/>
                <a:sym typeface="Times New Roman"/>
              </a:rPr>
              <a:t>Cap</a:t>
            </a:r>
            <a:endParaRPr sz="1000">
              <a:latin typeface="Times New Roman"/>
              <a:ea typeface="Times New Roman"/>
              <a:cs typeface="Times New Roman"/>
              <a:sym typeface="Times New Roman"/>
            </a:endParaRPr>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Shape 12180"/>
        <p:cNvGrpSpPr/>
        <p:nvPr/>
      </p:nvGrpSpPr>
      <p:grpSpPr>
        <a:xfrm>
          <a:off x="0" y="0"/>
          <a:ext cx="0" cy="0"/>
          <a:chOff x="0" y="0"/>
          <a:chExt cx="0" cy="0"/>
        </a:xfrm>
      </p:grpSpPr>
      <p:pic>
        <p:nvPicPr>
          <p:cNvPr id="12181" name="Google Shape;12181;p169"/>
          <p:cNvPicPr preferRelativeResize="0"/>
          <p:nvPr/>
        </p:nvPicPr>
        <p:blipFill>
          <a:blip r:embed="rId3">
            <a:alphaModFix/>
          </a:blip>
          <a:stretch>
            <a:fillRect/>
          </a:stretch>
        </p:blipFill>
        <p:spPr>
          <a:xfrm>
            <a:off x="-135050" y="810200"/>
            <a:ext cx="8121701" cy="3921650"/>
          </a:xfrm>
          <a:prstGeom prst="rect">
            <a:avLst/>
          </a:prstGeom>
          <a:noFill/>
          <a:ln>
            <a:noFill/>
          </a:ln>
        </p:spPr>
      </p:pic>
      <p:sp>
        <p:nvSpPr>
          <p:cNvPr id="12182" name="Google Shape;12182;p169"/>
          <p:cNvSpPr txBox="1"/>
          <p:nvPr/>
        </p:nvSpPr>
        <p:spPr>
          <a:xfrm rot="-2698646">
            <a:off x="634865" y="1468877"/>
            <a:ext cx="538603" cy="22189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900">
                <a:latin typeface="Times New Roman"/>
                <a:ea typeface="Times New Roman"/>
                <a:cs typeface="Times New Roman"/>
                <a:sym typeface="Times New Roman"/>
              </a:rPr>
              <a:t>ICA</a:t>
            </a:r>
            <a:endParaRPr sz="900">
              <a:latin typeface="Times New Roman"/>
              <a:ea typeface="Times New Roman"/>
              <a:cs typeface="Times New Roman"/>
              <a:sym typeface="Times New Roman"/>
            </a:endParaRPr>
          </a:p>
        </p:txBody>
      </p:sp>
      <p:sp>
        <p:nvSpPr>
          <p:cNvPr id="12183" name="Google Shape;12183;p169"/>
          <p:cNvSpPr txBox="1"/>
          <p:nvPr/>
        </p:nvSpPr>
        <p:spPr>
          <a:xfrm>
            <a:off x="6626750" y="1910075"/>
            <a:ext cx="155100" cy="1432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sz="1300"/>
          </a:p>
        </p:txBody>
      </p:sp>
      <p:sp>
        <p:nvSpPr>
          <p:cNvPr id="12184" name="Google Shape;12184;p169"/>
          <p:cNvSpPr/>
          <p:nvPr/>
        </p:nvSpPr>
        <p:spPr>
          <a:xfrm>
            <a:off x="6455638" y="1132325"/>
            <a:ext cx="300300" cy="2165700"/>
          </a:xfrm>
          <a:prstGeom prst="rect">
            <a:avLst/>
          </a:prstGeom>
          <a:solidFill>
            <a:srgbClr val="FFFF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a:ea typeface="Times New Roman"/>
              <a:cs typeface="Times New Roman"/>
              <a:sym typeface="Times New Roman"/>
            </a:endParaRPr>
          </a:p>
        </p:txBody>
      </p:sp>
      <p:sp>
        <p:nvSpPr>
          <p:cNvPr id="12185" name="Google Shape;12185;p169"/>
          <p:cNvSpPr txBox="1"/>
          <p:nvPr/>
        </p:nvSpPr>
        <p:spPr>
          <a:xfrm>
            <a:off x="5621225" y="1588050"/>
            <a:ext cx="684900" cy="26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
        <p:nvSpPr>
          <p:cNvPr id="12186" name="Google Shape;12186;p169"/>
          <p:cNvSpPr txBox="1"/>
          <p:nvPr/>
        </p:nvSpPr>
        <p:spPr>
          <a:xfrm>
            <a:off x="5621225" y="2083763"/>
            <a:ext cx="684900" cy="26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
        <p:nvSpPr>
          <p:cNvPr id="12187" name="Google Shape;12187;p169"/>
          <p:cNvSpPr txBox="1"/>
          <p:nvPr/>
        </p:nvSpPr>
        <p:spPr>
          <a:xfrm>
            <a:off x="5621225" y="2336600"/>
            <a:ext cx="684900" cy="26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
        <p:nvSpPr>
          <p:cNvPr id="12188" name="Google Shape;12188;p169"/>
          <p:cNvSpPr txBox="1"/>
          <p:nvPr/>
        </p:nvSpPr>
        <p:spPr>
          <a:xfrm>
            <a:off x="5621225" y="2579475"/>
            <a:ext cx="684900" cy="26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
        <p:nvSpPr>
          <p:cNvPr id="12189" name="Google Shape;12189;p169"/>
          <p:cNvSpPr txBox="1"/>
          <p:nvPr/>
        </p:nvSpPr>
        <p:spPr>
          <a:xfrm>
            <a:off x="5621225" y="2834313"/>
            <a:ext cx="684900" cy="350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
        <p:nvSpPr>
          <p:cNvPr id="12190" name="Google Shape;12190;p169"/>
          <p:cNvSpPr txBox="1"/>
          <p:nvPr/>
        </p:nvSpPr>
        <p:spPr>
          <a:xfrm>
            <a:off x="5621225" y="3075175"/>
            <a:ext cx="684900" cy="26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
        <p:nvSpPr>
          <p:cNvPr id="12191" name="Google Shape;12191;p169"/>
          <p:cNvSpPr txBox="1"/>
          <p:nvPr/>
        </p:nvSpPr>
        <p:spPr>
          <a:xfrm>
            <a:off x="1346300" y="1005075"/>
            <a:ext cx="747600" cy="230700"/>
          </a:xfrm>
          <a:prstGeom prst="rect">
            <a:avLst/>
          </a:prstGeom>
          <a:solidFill>
            <a:schemeClr val="lt1"/>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a:latin typeface="Times New Roman"/>
                <a:ea typeface="Times New Roman"/>
                <a:cs typeface="Times New Roman"/>
                <a:sym typeface="Times New Roman"/>
              </a:rPr>
              <a:t>Time slice</a:t>
            </a:r>
            <a:endParaRPr sz="800">
              <a:latin typeface="Times New Roman"/>
              <a:ea typeface="Times New Roman"/>
              <a:cs typeface="Times New Roman"/>
              <a:sym typeface="Times New Roman"/>
            </a:endParaRPr>
          </a:p>
        </p:txBody>
      </p:sp>
      <p:sp>
        <p:nvSpPr>
          <p:cNvPr id="12192" name="Google Shape;12192;p169"/>
          <p:cNvSpPr txBox="1"/>
          <p:nvPr/>
        </p:nvSpPr>
        <p:spPr>
          <a:xfrm>
            <a:off x="5621225" y="1836076"/>
            <a:ext cx="684900" cy="296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
        <p:nvSpPr>
          <p:cNvPr id="12193" name="Google Shape;12193;p169"/>
          <p:cNvSpPr txBox="1"/>
          <p:nvPr/>
        </p:nvSpPr>
        <p:spPr>
          <a:xfrm rot="-2700000">
            <a:off x="5182933" y="3971114"/>
            <a:ext cx="1263034" cy="570211"/>
          </a:xfrm>
          <a:prstGeom prst="rect">
            <a:avLst/>
          </a:prstGeom>
          <a:solidFill>
            <a:schemeClr val="lt1"/>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Spatial Feature Learning</a:t>
            </a:r>
            <a:endParaRPr sz="1200">
              <a:latin typeface="Times New Roman"/>
              <a:ea typeface="Times New Roman"/>
              <a:cs typeface="Times New Roman"/>
              <a:sym typeface="Times New Roman"/>
            </a:endParaRPr>
          </a:p>
        </p:txBody>
      </p:sp>
      <p:sp>
        <p:nvSpPr>
          <p:cNvPr id="12194" name="Google Shape;12194;p169"/>
          <p:cNvSpPr txBox="1"/>
          <p:nvPr/>
        </p:nvSpPr>
        <p:spPr>
          <a:xfrm rot="-2700000">
            <a:off x="4207201" y="4043242"/>
            <a:ext cx="1067024" cy="425961"/>
          </a:xfrm>
          <a:prstGeom prst="rect">
            <a:avLst/>
          </a:prstGeom>
          <a:solidFill>
            <a:schemeClr val="lt1"/>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EEG Images</a:t>
            </a:r>
            <a:endParaRPr sz="1200">
              <a:latin typeface="Times New Roman"/>
              <a:ea typeface="Times New Roman"/>
              <a:cs typeface="Times New Roman"/>
              <a:sym typeface="Times New Roman"/>
            </a:endParaRPr>
          </a:p>
        </p:txBody>
      </p:sp>
      <p:sp>
        <p:nvSpPr>
          <p:cNvPr id="12195" name="Google Shape;12195;p169"/>
          <p:cNvSpPr/>
          <p:nvPr/>
        </p:nvSpPr>
        <p:spPr>
          <a:xfrm>
            <a:off x="3877975" y="562450"/>
            <a:ext cx="356700" cy="338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6" name="Google Shape;12196;p169"/>
          <p:cNvSpPr/>
          <p:nvPr/>
        </p:nvSpPr>
        <p:spPr>
          <a:xfrm>
            <a:off x="3906175" y="851775"/>
            <a:ext cx="300300" cy="3093000"/>
          </a:xfrm>
          <a:prstGeom prst="rightBrace">
            <a:avLst>
              <a:gd name="adj1" fmla="val 50000"/>
              <a:gd name="adj2" fmla="val 51483"/>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7" name="Google Shape;12197;p169"/>
          <p:cNvSpPr/>
          <p:nvPr/>
        </p:nvSpPr>
        <p:spPr>
          <a:xfrm>
            <a:off x="5198875" y="2228825"/>
            <a:ext cx="300300" cy="445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8" name="Google Shape;12198;p169"/>
          <p:cNvSpPr/>
          <p:nvPr/>
        </p:nvSpPr>
        <p:spPr>
          <a:xfrm>
            <a:off x="5180500" y="2338625"/>
            <a:ext cx="51000" cy="2961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9" name="Google Shape;12199;p169"/>
          <p:cNvSpPr/>
          <p:nvPr/>
        </p:nvSpPr>
        <p:spPr>
          <a:xfrm>
            <a:off x="5198875" y="2388675"/>
            <a:ext cx="300300" cy="296100"/>
          </a:xfrm>
          <a:prstGeom prst="rightArrow">
            <a:avLst>
              <a:gd name="adj1" fmla="val 50000"/>
              <a:gd name="adj2" fmla="val 32184"/>
            </a:avLst>
          </a:prstGeom>
          <a:solidFill>
            <a:srgbClr val="F3F3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0" name="Google Shape;12200;p169"/>
          <p:cNvSpPr/>
          <p:nvPr/>
        </p:nvSpPr>
        <p:spPr>
          <a:xfrm>
            <a:off x="6977425" y="2286825"/>
            <a:ext cx="356700" cy="472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1" name="Google Shape;12201;p169"/>
          <p:cNvSpPr/>
          <p:nvPr/>
        </p:nvSpPr>
        <p:spPr>
          <a:xfrm>
            <a:off x="7007025" y="2388675"/>
            <a:ext cx="300300" cy="296100"/>
          </a:xfrm>
          <a:prstGeom prst="rightArrow">
            <a:avLst>
              <a:gd name="adj1" fmla="val 50000"/>
              <a:gd name="adj2" fmla="val 32184"/>
            </a:avLst>
          </a:prstGeom>
          <a:solidFill>
            <a:srgbClr val="F3F3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2" name="Google Shape;12202;p169"/>
          <p:cNvSpPr/>
          <p:nvPr/>
        </p:nvSpPr>
        <p:spPr>
          <a:xfrm>
            <a:off x="6274350" y="2264625"/>
            <a:ext cx="356700" cy="445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3" name="Google Shape;12203;p169"/>
          <p:cNvSpPr/>
          <p:nvPr/>
        </p:nvSpPr>
        <p:spPr>
          <a:xfrm>
            <a:off x="6285213" y="2388675"/>
            <a:ext cx="300300" cy="296100"/>
          </a:xfrm>
          <a:prstGeom prst="rightArrow">
            <a:avLst>
              <a:gd name="adj1" fmla="val 50000"/>
              <a:gd name="adj2" fmla="val 32184"/>
            </a:avLst>
          </a:prstGeom>
          <a:solidFill>
            <a:srgbClr val="F3F3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4" name="Google Shape;12204;p169"/>
          <p:cNvSpPr/>
          <p:nvPr/>
        </p:nvSpPr>
        <p:spPr>
          <a:xfrm>
            <a:off x="1509750" y="1243325"/>
            <a:ext cx="200100" cy="88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5" name="Google Shape;12205;p169"/>
          <p:cNvSpPr/>
          <p:nvPr/>
        </p:nvSpPr>
        <p:spPr>
          <a:xfrm rot="-5400000">
            <a:off x="1613950" y="1194175"/>
            <a:ext cx="48300" cy="153000"/>
          </a:xfrm>
          <a:prstGeom prst="rightBrace">
            <a:avLst>
              <a:gd name="adj1" fmla="val 74574"/>
              <a:gd name="adj2" fmla="val 53229"/>
            </a:avLst>
          </a:prstGeom>
          <a:no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200" b="1">
              <a:latin typeface="Times New Roman"/>
              <a:ea typeface="Times New Roman"/>
              <a:cs typeface="Times New Roman"/>
              <a:sym typeface="Times New Roman"/>
            </a:endParaRPr>
          </a:p>
        </p:txBody>
      </p:sp>
      <p:sp>
        <p:nvSpPr>
          <p:cNvPr id="12206" name="Google Shape;12206;p169"/>
          <p:cNvSpPr/>
          <p:nvPr/>
        </p:nvSpPr>
        <p:spPr>
          <a:xfrm>
            <a:off x="2425975" y="1191525"/>
            <a:ext cx="356700" cy="230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7" name="Google Shape;12207;p169"/>
          <p:cNvSpPr txBox="1"/>
          <p:nvPr/>
        </p:nvSpPr>
        <p:spPr>
          <a:xfrm>
            <a:off x="2368925" y="1191525"/>
            <a:ext cx="417300" cy="26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700">
                <a:latin typeface="Times New Roman"/>
                <a:ea typeface="Times New Roman"/>
                <a:cs typeface="Times New Roman"/>
                <a:sym typeface="Times New Roman"/>
              </a:rPr>
              <a:t>Alpha</a:t>
            </a:r>
            <a:endParaRPr sz="700">
              <a:latin typeface="Times New Roman"/>
              <a:ea typeface="Times New Roman"/>
              <a:cs typeface="Times New Roman"/>
              <a:sym typeface="Times New Roman"/>
            </a:endParaRPr>
          </a:p>
        </p:txBody>
      </p:sp>
      <p:sp>
        <p:nvSpPr>
          <p:cNvPr id="12208" name="Google Shape;12208;p169"/>
          <p:cNvSpPr/>
          <p:nvPr/>
        </p:nvSpPr>
        <p:spPr>
          <a:xfrm>
            <a:off x="2420025" y="3041700"/>
            <a:ext cx="356700" cy="195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9" name="Google Shape;12209;p169"/>
          <p:cNvSpPr txBox="1"/>
          <p:nvPr/>
        </p:nvSpPr>
        <p:spPr>
          <a:xfrm>
            <a:off x="6617913" y="1620825"/>
            <a:ext cx="356700" cy="1831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Times New Roman"/>
                <a:ea typeface="Times New Roman"/>
                <a:cs typeface="Times New Roman"/>
                <a:sym typeface="Times New Roman"/>
              </a:rPr>
              <a:t>RNN+ANN</a:t>
            </a:r>
            <a:endParaRPr>
              <a:latin typeface="Times New Roman"/>
              <a:ea typeface="Times New Roman"/>
              <a:cs typeface="Times New Roman"/>
              <a:sym typeface="Times New Roman"/>
            </a:endParaRPr>
          </a:p>
        </p:txBody>
      </p:sp>
      <p:sp>
        <p:nvSpPr>
          <p:cNvPr id="12210" name="Google Shape;12210;p169"/>
          <p:cNvSpPr/>
          <p:nvPr/>
        </p:nvSpPr>
        <p:spPr>
          <a:xfrm>
            <a:off x="2774200" y="725750"/>
            <a:ext cx="1115400" cy="10953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2211" name="Google Shape;12211;p169"/>
          <p:cNvPicPr preferRelativeResize="0"/>
          <p:nvPr/>
        </p:nvPicPr>
        <p:blipFill>
          <a:blip r:embed="rId4">
            <a:alphaModFix/>
          </a:blip>
          <a:stretch>
            <a:fillRect/>
          </a:stretch>
        </p:blipFill>
        <p:spPr>
          <a:xfrm>
            <a:off x="2727988" y="511237"/>
            <a:ext cx="1082759" cy="1073976"/>
          </a:xfrm>
          <a:prstGeom prst="rect">
            <a:avLst/>
          </a:prstGeom>
          <a:noFill/>
          <a:ln>
            <a:noFill/>
          </a:ln>
        </p:spPr>
      </p:pic>
      <p:pic>
        <p:nvPicPr>
          <p:cNvPr id="12212" name="Google Shape;12212;p169"/>
          <p:cNvPicPr preferRelativeResize="0"/>
          <p:nvPr/>
        </p:nvPicPr>
        <p:blipFill>
          <a:blip r:embed="rId5">
            <a:alphaModFix/>
          </a:blip>
          <a:stretch>
            <a:fillRect/>
          </a:stretch>
        </p:blipFill>
        <p:spPr>
          <a:xfrm>
            <a:off x="3270550" y="1038375"/>
            <a:ext cx="705284" cy="691225"/>
          </a:xfrm>
          <a:prstGeom prst="rect">
            <a:avLst/>
          </a:prstGeom>
          <a:noFill/>
          <a:ln>
            <a:noFill/>
          </a:ln>
        </p:spPr>
      </p:pic>
      <p:sp>
        <p:nvSpPr>
          <p:cNvPr id="12213" name="Google Shape;12213;p169"/>
          <p:cNvSpPr/>
          <p:nvPr/>
        </p:nvSpPr>
        <p:spPr>
          <a:xfrm>
            <a:off x="2765750" y="1805050"/>
            <a:ext cx="1115400" cy="1074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2214" name="Google Shape;12214;p169"/>
          <p:cNvPicPr preferRelativeResize="0"/>
          <p:nvPr/>
        </p:nvPicPr>
        <p:blipFill>
          <a:blip r:embed="rId6">
            <a:alphaModFix/>
          </a:blip>
          <a:stretch>
            <a:fillRect/>
          </a:stretch>
        </p:blipFill>
        <p:spPr>
          <a:xfrm>
            <a:off x="2801599" y="1729598"/>
            <a:ext cx="1027481" cy="893629"/>
          </a:xfrm>
          <a:prstGeom prst="rect">
            <a:avLst/>
          </a:prstGeom>
          <a:noFill/>
          <a:ln>
            <a:noFill/>
          </a:ln>
        </p:spPr>
      </p:pic>
      <p:pic>
        <p:nvPicPr>
          <p:cNvPr id="12215" name="Google Shape;12215;p169"/>
          <p:cNvPicPr preferRelativeResize="0"/>
          <p:nvPr/>
        </p:nvPicPr>
        <p:blipFill>
          <a:blip r:embed="rId7">
            <a:alphaModFix/>
          </a:blip>
          <a:stretch>
            <a:fillRect/>
          </a:stretch>
        </p:blipFill>
        <p:spPr>
          <a:xfrm>
            <a:off x="3298052" y="2160256"/>
            <a:ext cx="694697" cy="643318"/>
          </a:xfrm>
          <a:prstGeom prst="rect">
            <a:avLst/>
          </a:prstGeom>
          <a:noFill/>
          <a:ln>
            <a:noFill/>
          </a:ln>
        </p:spPr>
      </p:pic>
      <p:sp>
        <p:nvSpPr>
          <p:cNvPr id="12216" name="Google Shape;12216;p169"/>
          <p:cNvSpPr/>
          <p:nvPr/>
        </p:nvSpPr>
        <p:spPr>
          <a:xfrm>
            <a:off x="2791050" y="2875900"/>
            <a:ext cx="1096200" cy="10623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2217" name="Google Shape;12217;p169"/>
          <p:cNvPicPr preferRelativeResize="0"/>
          <p:nvPr/>
        </p:nvPicPr>
        <p:blipFill>
          <a:blip r:embed="rId8">
            <a:alphaModFix/>
          </a:blip>
          <a:stretch>
            <a:fillRect/>
          </a:stretch>
        </p:blipFill>
        <p:spPr>
          <a:xfrm>
            <a:off x="2859302" y="2834326"/>
            <a:ext cx="1082751" cy="1067037"/>
          </a:xfrm>
          <a:prstGeom prst="rect">
            <a:avLst/>
          </a:prstGeom>
          <a:noFill/>
          <a:ln>
            <a:noFill/>
          </a:ln>
        </p:spPr>
      </p:pic>
      <p:sp>
        <p:nvSpPr>
          <p:cNvPr id="12218" name="Google Shape;12218;p169"/>
          <p:cNvSpPr/>
          <p:nvPr/>
        </p:nvSpPr>
        <p:spPr>
          <a:xfrm>
            <a:off x="4216050" y="1914650"/>
            <a:ext cx="969600" cy="10539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2219" name="Google Shape;12219;p169"/>
          <p:cNvPicPr preferRelativeResize="0"/>
          <p:nvPr/>
        </p:nvPicPr>
        <p:blipFill>
          <a:blip r:embed="rId9">
            <a:alphaModFix/>
          </a:blip>
          <a:stretch>
            <a:fillRect/>
          </a:stretch>
        </p:blipFill>
        <p:spPr>
          <a:xfrm>
            <a:off x="4248888" y="1977375"/>
            <a:ext cx="791317" cy="828138"/>
          </a:xfrm>
          <a:prstGeom prst="rect">
            <a:avLst/>
          </a:prstGeom>
          <a:noFill/>
          <a:ln>
            <a:noFill/>
          </a:ln>
        </p:spPr>
      </p:pic>
      <p:pic>
        <p:nvPicPr>
          <p:cNvPr id="12220" name="Google Shape;12220;p169"/>
          <p:cNvPicPr preferRelativeResize="0"/>
          <p:nvPr/>
        </p:nvPicPr>
        <p:blipFill>
          <a:blip r:embed="rId10">
            <a:alphaModFix/>
          </a:blip>
          <a:stretch>
            <a:fillRect/>
          </a:stretch>
        </p:blipFill>
        <p:spPr>
          <a:xfrm>
            <a:off x="4542121" y="2285749"/>
            <a:ext cx="624167" cy="639726"/>
          </a:xfrm>
          <a:prstGeom prst="rect">
            <a:avLst/>
          </a:prstGeom>
          <a:noFill/>
          <a:ln>
            <a:noFill/>
          </a:ln>
        </p:spPr>
      </p:pic>
      <p:sp>
        <p:nvSpPr>
          <p:cNvPr id="12221" name="Google Shape;12221;p169"/>
          <p:cNvSpPr txBox="1"/>
          <p:nvPr/>
        </p:nvSpPr>
        <p:spPr>
          <a:xfrm>
            <a:off x="5512588" y="1455025"/>
            <a:ext cx="694800" cy="14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222" name="Google Shape;12222;p169"/>
          <p:cNvSpPr txBox="1"/>
          <p:nvPr/>
        </p:nvSpPr>
        <p:spPr>
          <a:xfrm>
            <a:off x="5512575" y="1214125"/>
            <a:ext cx="694800" cy="14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223" name="Google Shape;12223;p169"/>
          <p:cNvSpPr/>
          <p:nvPr/>
        </p:nvSpPr>
        <p:spPr>
          <a:xfrm>
            <a:off x="5514575" y="1644825"/>
            <a:ext cx="747600" cy="1739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4" name="Google Shape;12224;p169"/>
          <p:cNvSpPr txBox="1"/>
          <p:nvPr/>
        </p:nvSpPr>
        <p:spPr>
          <a:xfrm>
            <a:off x="5539363" y="1361125"/>
            <a:ext cx="694800" cy="1410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a:p>
        </p:txBody>
      </p:sp>
      <p:sp>
        <p:nvSpPr>
          <p:cNvPr id="12225" name="Google Shape;12225;p169"/>
          <p:cNvSpPr txBox="1"/>
          <p:nvPr/>
        </p:nvSpPr>
        <p:spPr>
          <a:xfrm>
            <a:off x="5539363" y="1256575"/>
            <a:ext cx="694800" cy="35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CNN</a:t>
            </a:r>
            <a:endParaRPr sz="1200">
              <a:latin typeface="Times New Roman"/>
              <a:ea typeface="Times New Roman"/>
              <a:cs typeface="Times New Roman"/>
              <a:sym typeface="Times New Roman"/>
            </a:endParaRPr>
          </a:p>
        </p:txBody>
      </p:sp>
      <p:sp>
        <p:nvSpPr>
          <p:cNvPr id="12226" name="Google Shape;12226;p169"/>
          <p:cNvSpPr txBox="1"/>
          <p:nvPr/>
        </p:nvSpPr>
        <p:spPr>
          <a:xfrm>
            <a:off x="5539363" y="1606675"/>
            <a:ext cx="694800" cy="1410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a:p>
        </p:txBody>
      </p:sp>
      <p:sp>
        <p:nvSpPr>
          <p:cNvPr id="12227" name="Google Shape;12227;p169"/>
          <p:cNvSpPr txBox="1"/>
          <p:nvPr/>
        </p:nvSpPr>
        <p:spPr>
          <a:xfrm>
            <a:off x="5539363" y="1502125"/>
            <a:ext cx="694800" cy="35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CNN</a:t>
            </a:r>
            <a:endParaRPr sz="1200">
              <a:latin typeface="Times New Roman"/>
              <a:ea typeface="Times New Roman"/>
              <a:cs typeface="Times New Roman"/>
              <a:sym typeface="Times New Roman"/>
            </a:endParaRPr>
          </a:p>
        </p:txBody>
      </p:sp>
      <p:sp>
        <p:nvSpPr>
          <p:cNvPr id="12228" name="Google Shape;12228;p169"/>
          <p:cNvSpPr txBox="1"/>
          <p:nvPr/>
        </p:nvSpPr>
        <p:spPr>
          <a:xfrm>
            <a:off x="5539363" y="1850175"/>
            <a:ext cx="694800" cy="1410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a:p>
        </p:txBody>
      </p:sp>
      <p:sp>
        <p:nvSpPr>
          <p:cNvPr id="12229" name="Google Shape;12229;p169"/>
          <p:cNvSpPr txBox="1"/>
          <p:nvPr/>
        </p:nvSpPr>
        <p:spPr>
          <a:xfrm>
            <a:off x="5539363" y="1745625"/>
            <a:ext cx="694800" cy="35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CNN</a:t>
            </a:r>
            <a:endParaRPr sz="1200">
              <a:latin typeface="Times New Roman"/>
              <a:ea typeface="Times New Roman"/>
              <a:cs typeface="Times New Roman"/>
              <a:sym typeface="Times New Roman"/>
            </a:endParaRPr>
          </a:p>
        </p:txBody>
      </p:sp>
      <p:sp>
        <p:nvSpPr>
          <p:cNvPr id="12230" name="Google Shape;12230;p169"/>
          <p:cNvSpPr txBox="1"/>
          <p:nvPr/>
        </p:nvSpPr>
        <p:spPr>
          <a:xfrm>
            <a:off x="5539363" y="2095725"/>
            <a:ext cx="694800" cy="1410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a:p>
        </p:txBody>
      </p:sp>
      <p:sp>
        <p:nvSpPr>
          <p:cNvPr id="12231" name="Google Shape;12231;p169"/>
          <p:cNvSpPr txBox="1"/>
          <p:nvPr/>
        </p:nvSpPr>
        <p:spPr>
          <a:xfrm>
            <a:off x="5539363" y="1991175"/>
            <a:ext cx="694800" cy="35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CNN</a:t>
            </a:r>
            <a:endParaRPr sz="1200">
              <a:latin typeface="Times New Roman"/>
              <a:ea typeface="Times New Roman"/>
              <a:cs typeface="Times New Roman"/>
              <a:sym typeface="Times New Roman"/>
            </a:endParaRPr>
          </a:p>
        </p:txBody>
      </p:sp>
      <p:sp>
        <p:nvSpPr>
          <p:cNvPr id="12232" name="Google Shape;12232;p169"/>
          <p:cNvSpPr txBox="1"/>
          <p:nvPr/>
        </p:nvSpPr>
        <p:spPr>
          <a:xfrm>
            <a:off x="5539363" y="2347650"/>
            <a:ext cx="694800" cy="1410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a:p>
        </p:txBody>
      </p:sp>
      <p:sp>
        <p:nvSpPr>
          <p:cNvPr id="12233" name="Google Shape;12233;p169"/>
          <p:cNvSpPr txBox="1"/>
          <p:nvPr/>
        </p:nvSpPr>
        <p:spPr>
          <a:xfrm>
            <a:off x="5539363" y="2243100"/>
            <a:ext cx="694800" cy="35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CNN</a:t>
            </a:r>
            <a:endParaRPr sz="1200">
              <a:latin typeface="Times New Roman"/>
              <a:ea typeface="Times New Roman"/>
              <a:cs typeface="Times New Roman"/>
              <a:sym typeface="Times New Roman"/>
            </a:endParaRPr>
          </a:p>
        </p:txBody>
      </p:sp>
      <p:sp>
        <p:nvSpPr>
          <p:cNvPr id="12234" name="Google Shape;12234;p169"/>
          <p:cNvSpPr txBox="1"/>
          <p:nvPr/>
        </p:nvSpPr>
        <p:spPr>
          <a:xfrm>
            <a:off x="5539363" y="2593200"/>
            <a:ext cx="694800" cy="1410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a:p>
        </p:txBody>
      </p:sp>
      <p:sp>
        <p:nvSpPr>
          <p:cNvPr id="12235" name="Google Shape;12235;p169"/>
          <p:cNvSpPr txBox="1"/>
          <p:nvPr/>
        </p:nvSpPr>
        <p:spPr>
          <a:xfrm>
            <a:off x="5539363" y="2488650"/>
            <a:ext cx="694800" cy="35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CNN</a:t>
            </a:r>
            <a:endParaRPr sz="1200">
              <a:latin typeface="Times New Roman"/>
              <a:ea typeface="Times New Roman"/>
              <a:cs typeface="Times New Roman"/>
              <a:sym typeface="Times New Roman"/>
            </a:endParaRPr>
          </a:p>
        </p:txBody>
      </p:sp>
      <p:sp>
        <p:nvSpPr>
          <p:cNvPr id="12236" name="Google Shape;12236;p169"/>
          <p:cNvSpPr txBox="1"/>
          <p:nvPr/>
        </p:nvSpPr>
        <p:spPr>
          <a:xfrm>
            <a:off x="5539363" y="2836700"/>
            <a:ext cx="694800" cy="1410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a:p>
        </p:txBody>
      </p:sp>
      <p:sp>
        <p:nvSpPr>
          <p:cNvPr id="12237" name="Google Shape;12237;p169"/>
          <p:cNvSpPr txBox="1"/>
          <p:nvPr/>
        </p:nvSpPr>
        <p:spPr>
          <a:xfrm>
            <a:off x="5539363" y="2732150"/>
            <a:ext cx="694800" cy="35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CNN</a:t>
            </a:r>
            <a:endParaRPr sz="1200">
              <a:latin typeface="Times New Roman"/>
              <a:ea typeface="Times New Roman"/>
              <a:cs typeface="Times New Roman"/>
              <a:sym typeface="Times New Roman"/>
            </a:endParaRPr>
          </a:p>
        </p:txBody>
      </p:sp>
      <p:sp>
        <p:nvSpPr>
          <p:cNvPr id="12238" name="Google Shape;12238;p169"/>
          <p:cNvSpPr txBox="1"/>
          <p:nvPr/>
        </p:nvSpPr>
        <p:spPr>
          <a:xfrm>
            <a:off x="5539363" y="3082250"/>
            <a:ext cx="694800" cy="1410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a:p>
        </p:txBody>
      </p:sp>
      <p:sp>
        <p:nvSpPr>
          <p:cNvPr id="12239" name="Google Shape;12239;p169"/>
          <p:cNvSpPr txBox="1"/>
          <p:nvPr/>
        </p:nvSpPr>
        <p:spPr>
          <a:xfrm>
            <a:off x="5539363" y="2977700"/>
            <a:ext cx="694800" cy="35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CNN</a:t>
            </a:r>
            <a:endParaRPr sz="1200">
              <a:latin typeface="Times New Roman"/>
              <a:ea typeface="Times New Roman"/>
              <a:cs typeface="Times New Roman"/>
              <a:sym typeface="Times New Roman"/>
            </a:endParaRPr>
          </a:p>
        </p:txBody>
      </p:sp>
      <p:sp>
        <p:nvSpPr>
          <p:cNvPr id="12240" name="Google Shape;12240;p169"/>
          <p:cNvSpPr txBox="1"/>
          <p:nvPr/>
        </p:nvSpPr>
        <p:spPr>
          <a:xfrm>
            <a:off x="5539363" y="3325750"/>
            <a:ext cx="694800" cy="1410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a:p>
        </p:txBody>
      </p:sp>
      <p:sp>
        <p:nvSpPr>
          <p:cNvPr id="12241" name="Google Shape;12241;p169"/>
          <p:cNvSpPr txBox="1"/>
          <p:nvPr/>
        </p:nvSpPr>
        <p:spPr>
          <a:xfrm>
            <a:off x="5539363" y="3221200"/>
            <a:ext cx="694800" cy="35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CNN</a:t>
            </a:r>
            <a:endParaRPr sz="1200">
              <a:latin typeface="Times New Roman"/>
              <a:ea typeface="Times New Roman"/>
              <a:cs typeface="Times New Roman"/>
              <a:sym typeface="Times New Roman"/>
            </a:endParaRPr>
          </a:p>
        </p:txBody>
      </p:sp>
      <p:sp>
        <p:nvSpPr>
          <p:cNvPr id="12242" name="Google Shape;12242;p169"/>
          <p:cNvSpPr txBox="1"/>
          <p:nvPr/>
        </p:nvSpPr>
        <p:spPr>
          <a:xfrm>
            <a:off x="5539363" y="3571300"/>
            <a:ext cx="694800" cy="1410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a:p>
        </p:txBody>
      </p:sp>
      <p:sp>
        <p:nvSpPr>
          <p:cNvPr id="12243" name="Google Shape;12243;p169"/>
          <p:cNvSpPr txBox="1"/>
          <p:nvPr/>
        </p:nvSpPr>
        <p:spPr>
          <a:xfrm>
            <a:off x="5539363" y="3466750"/>
            <a:ext cx="694800" cy="35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CNN</a:t>
            </a:r>
            <a:endParaRPr sz="1200">
              <a:latin typeface="Times New Roman"/>
              <a:ea typeface="Times New Roman"/>
              <a:cs typeface="Times New Roman"/>
              <a:sym typeface="Times New Roman"/>
            </a:endParaRPr>
          </a:p>
        </p:txBody>
      </p:sp>
      <p:sp>
        <p:nvSpPr>
          <p:cNvPr id="12244" name="Google Shape;12244;p169"/>
          <p:cNvSpPr/>
          <p:nvPr/>
        </p:nvSpPr>
        <p:spPr>
          <a:xfrm rot="-2700000">
            <a:off x="6051111" y="3901412"/>
            <a:ext cx="1353827" cy="350018"/>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5" name="Google Shape;12245;p169"/>
          <p:cNvSpPr/>
          <p:nvPr/>
        </p:nvSpPr>
        <p:spPr>
          <a:xfrm rot="-2700000">
            <a:off x="6707336" y="3853887"/>
            <a:ext cx="1353827" cy="350018"/>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6" name="Google Shape;12246;p169"/>
          <p:cNvSpPr txBox="1"/>
          <p:nvPr/>
        </p:nvSpPr>
        <p:spPr>
          <a:xfrm rot="-2700000">
            <a:off x="6012065" y="3920549"/>
            <a:ext cx="1328371" cy="517178"/>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Temporal Feature Aggregation</a:t>
            </a:r>
            <a:endParaRPr sz="1200">
              <a:latin typeface="Times New Roman"/>
              <a:ea typeface="Times New Roman"/>
              <a:cs typeface="Times New Roman"/>
              <a:sym typeface="Times New Roman"/>
            </a:endParaRPr>
          </a:p>
        </p:txBody>
      </p:sp>
      <p:sp>
        <p:nvSpPr>
          <p:cNvPr id="12247" name="Google Shape;12247;p169"/>
          <p:cNvSpPr txBox="1"/>
          <p:nvPr/>
        </p:nvSpPr>
        <p:spPr>
          <a:xfrm rot="-2700000">
            <a:off x="6847257" y="3893703"/>
            <a:ext cx="1263034" cy="542634"/>
          </a:xfrm>
          <a:prstGeom prst="rect">
            <a:avLst/>
          </a:prstGeom>
          <a:solidFill>
            <a:schemeClr val="lt1"/>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Pain Intensity Assessment</a:t>
            </a:r>
            <a:endParaRPr sz="1200">
              <a:latin typeface="Times New Roman"/>
              <a:ea typeface="Times New Roman"/>
              <a:cs typeface="Times New Roman"/>
              <a:sym typeface="Times New Roman"/>
            </a:endParaRPr>
          </a:p>
        </p:txBody>
      </p:sp>
      <p:sp>
        <p:nvSpPr>
          <p:cNvPr id="12248" name="Google Shape;12248;p169"/>
          <p:cNvSpPr/>
          <p:nvPr/>
        </p:nvSpPr>
        <p:spPr>
          <a:xfrm>
            <a:off x="7328750" y="1807500"/>
            <a:ext cx="356700" cy="1530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9" name="Google Shape;12249;p169"/>
          <p:cNvSpPr/>
          <p:nvPr/>
        </p:nvSpPr>
        <p:spPr>
          <a:xfrm>
            <a:off x="7371525" y="1820325"/>
            <a:ext cx="235200" cy="1432800"/>
          </a:xfrm>
          <a:prstGeom prst="rect">
            <a:avLst/>
          </a:prstGeom>
          <a:gradFill>
            <a:gsLst>
              <a:gs pos="0">
                <a:srgbClr val="FF0000"/>
              </a:gs>
              <a:gs pos="100000">
                <a:schemeClr val="lt1"/>
              </a:gs>
            </a:gsLst>
            <a:lin ang="13500032" scaled="0"/>
          </a:gra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250" name="Google Shape;12250;p169"/>
          <p:cNvCxnSpPr>
            <a:stCxn id="12249" idx="1"/>
            <a:endCxn id="12249" idx="3"/>
          </p:cNvCxnSpPr>
          <p:nvPr/>
        </p:nvCxnSpPr>
        <p:spPr>
          <a:xfrm>
            <a:off x="7371525" y="2536725"/>
            <a:ext cx="235200" cy="0"/>
          </a:xfrm>
          <a:prstGeom prst="straightConnector1">
            <a:avLst/>
          </a:prstGeom>
          <a:noFill/>
          <a:ln w="9525" cap="flat" cmpd="sng">
            <a:solidFill>
              <a:srgbClr val="000000"/>
            </a:solidFill>
            <a:prstDash val="solid"/>
            <a:round/>
            <a:headEnd type="none" w="med" len="med"/>
            <a:tailEnd type="none" w="med" len="med"/>
          </a:ln>
        </p:spPr>
      </p:cxnSp>
      <p:cxnSp>
        <p:nvCxnSpPr>
          <p:cNvPr id="12251" name="Google Shape;12251;p169"/>
          <p:cNvCxnSpPr/>
          <p:nvPr/>
        </p:nvCxnSpPr>
        <p:spPr>
          <a:xfrm>
            <a:off x="7371525" y="2175325"/>
            <a:ext cx="235200" cy="0"/>
          </a:xfrm>
          <a:prstGeom prst="straightConnector1">
            <a:avLst/>
          </a:prstGeom>
          <a:noFill/>
          <a:ln w="9525" cap="flat" cmpd="sng">
            <a:solidFill>
              <a:srgbClr val="000000"/>
            </a:solidFill>
            <a:prstDash val="solid"/>
            <a:round/>
            <a:headEnd type="none" w="med" len="med"/>
            <a:tailEnd type="none" w="med" len="med"/>
          </a:ln>
        </p:spPr>
      </p:cxnSp>
      <p:pic>
        <p:nvPicPr>
          <p:cNvPr id="12252" name="Google Shape;12252;p169"/>
          <p:cNvPicPr preferRelativeResize="0"/>
          <p:nvPr/>
        </p:nvPicPr>
        <p:blipFill>
          <a:blip r:embed="rId11">
            <a:alphaModFix/>
          </a:blip>
          <a:stretch>
            <a:fillRect/>
          </a:stretch>
        </p:blipFill>
        <p:spPr>
          <a:xfrm>
            <a:off x="1302413" y="1322275"/>
            <a:ext cx="1296300" cy="2036155"/>
          </a:xfrm>
          <a:prstGeom prst="rect">
            <a:avLst/>
          </a:prstGeom>
          <a:noFill/>
          <a:ln>
            <a:noFill/>
          </a:ln>
        </p:spPr>
      </p:pic>
      <p:cxnSp>
        <p:nvCxnSpPr>
          <p:cNvPr id="12253" name="Google Shape;12253;p169"/>
          <p:cNvCxnSpPr/>
          <p:nvPr/>
        </p:nvCxnSpPr>
        <p:spPr>
          <a:xfrm>
            <a:off x="7371525" y="2898125"/>
            <a:ext cx="235200" cy="0"/>
          </a:xfrm>
          <a:prstGeom prst="straightConnector1">
            <a:avLst/>
          </a:prstGeom>
          <a:noFill/>
          <a:ln w="9525" cap="flat" cmpd="sng">
            <a:solidFill>
              <a:srgbClr val="000000"/>
            </a:solidFill>
            <a:prstDash val="solid"/>
            <a:round/>
            <a:headEnd type="none" w="med" len="med"/>
            <a:tailEnd type="none" w="med" len="med"/>
          </a:ln>
        </p:spPr>
      </p:cxnSp>
      <p:sp>
        <p:nvSpPr>
          <p:cNvPr id="12254" name="Google Shape;12254;p169"/>
          <p:cNvSpPr/>
          <p:nvPr/>
        </p:nvSpPr>
        <p:spPr>
          <a:xfrm>
            <a:off x="2427425" y="1126425"/>
            <a:ext cx="300300" cy="393000"/>
          </a:xfrm>
          <a:prstGeom prst="rightArrow">
            <a:avLst>
              <a:gd name="adj1" fmla="val 50000"/>
              <a:gd name="adj2" fmla="val 17890"/>
            </a:avLst>
          </a:prstGeom>
          <a:solidFill>
            <a:srgbClr val="F3F3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5" name="Google Shape;12255;p169"/>
          <p:cNvSpPr txBox="1"/>
          <p:nvPr/>
        </p:nvSpPr>
        <p:spPr>
          <a:xfrm>
            <a:off x="2368925" y="1173625"/>
            <a:ext cx="417300" cy="262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Delta</a:t>
            </a:r>
            <a:endParaRPr sz="700">
              <a:latin typeface="Times New Roman"/>
              <a:ea typeface="Times New Roman"/>
              <a:cs typeface="Times New Roman"/>
              <a:sym typeface="Times New Roman"/>
            </a:endParaRPr>
          </a:p>
        </p:txBody>
      </p:sp>
      <p:sp>
        <p:nvSpPr>
          <p:cNvPr id="12256" name="Google Shape;12256;p169"/>
          <p:cNvSpPr/>
          <p:nvPr/>
        </p:nvSpPr>
        <p:spPr>
          <a:xfrm>
            <a:off x="2427425" y="1982975"/>
            <a:ext cx="300300" cy="393000"/>
          </a:xfrm>
          <a:prstGeom prst="rightArrow">
            <a:avLst>
              <a:gd name="adj1" fmla="val 50000"/>
              <a:gd name="adj2" fmla="val 17890"/>
            </a:avLst>
          </a:prstGeom>
          <a:solidFill>
            <a:srgbClr val="F3F3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7" name="Google Shape;12257;p169"/>
          <p:cNvSpPr txBox="1"/>
          <p:nvPr/>
        </p:nvSpPr>
        <p:spPr>
          <a:xfrm>
            <a:off x="2368925" y="2024100"/>
            <a:ext cx="417300" cy="262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Alpha</a:t>
            </a:r>
            <a:endParaRPr sz="700">
              <a:latin typeface="Times New Roman"/>
              <a:ea typeface="Times New Roman"/>
              <a:cs typeface="Times New Roman"/>
              <a:sym typeface="Times New Roman"/>
            </a:endParaRPr>
          </a:p>
        </p:txBody>
      </p:sp>
      <p:sp>
        <p:nvSpPr>
          <p:cNvPr id="12258" name="Google Shape;12258;p169"/>
          <p:cNvSpPr/>
          <p:nvPr/>
        </p:nvSpPr>
        <p:spPr>
          <a:xfrm>
            <a:off x="2427425" y="2922525"/>
            <a:ext cx="300300" cy="393000"/>
          </a:xfrm>
          <a:prstGeom prst="rightArrow">
            <a:avLst>
              <a:gd name="adj1" fmla="val 50000"/>
              <a:gd name="adj2" fmla="val 17890"/>
            </a:avLst>
          </a:prstGeom>
          <a:solidFill>
            <a:srgbClr val="F3F3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9" name="Google Shape;12259;p169"/>
          <p:cNvSpPr txBox="1"/>
          <p:nvPr/>
        </p:nvSpPr>
        <p:spPr>
          <a:xfrm>
            <a:off x="2368925" y="2987627"/>
            <a:ext cx="417300" cy="296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Beta</a:t>
            </a:r>
            <a:endParaRPr sz="700">
              <a:latin typeface="Times New Roman"/>
              <a:ea typeface="Times New Roman"/>
              <a:cs typeface="Times New Roman"/>
              <a:sym typeface="Times New Roman"/>
            </a:endParaRPr>
          </a:p>
        </p:txBody>
      </p:sp>
      <p:cxnSp>
        <p:nvCxnSpPr>
          <p:cNvPr id="12260" name="Google Shape;12260;p169"/>
          <p:cNvCxnSpPr/>
          <p:nvPr/>
        </p:nvCxnSpPr>
        <p:spPr>
          <a:xfrm flipH="1">
            <a:off x="2092925" y="1322300"/>
            <a:ext cx="5400" cy="2082000"/>
          </a:xfrm>
          <a:prstGeom prst="straightConnector1">
            <a:avLst/>
          </a:prstGeom>
          <a:noFill/>
          <a:ln w="9525" cap="flat" cmpd="sng">
            <a:solidFill>
              <a:srgbClr val="D9D9D9"/>
            </a:solidFill>
            <a:prstDash val="solid"/>
            <a:round/>
            <a:headEnd type="none" w="med" len="med"/>
            <a:tailEnd type="none" w="med" len="med"/>
          </a:ln>
        </p:spPr>
      </p:cxnSp>
      <p:cxnSp>
        <p:nvCxnSpPr>
          <p:cNvPr id="12261" name="Google Shape;12261;p169"/>
          <p:cNvCxnSpPr/>
          <p:nvPr/>
        </p:nvCxnSpPr>
        <p:spPr>
          <a:xfrm>
            <a:off x="2232800" y="1322300"/>
            <a:ext cx="3000" cy="2090400"/>
          </a:xfrm>
          <a:prstGeom prst="straightConnector1">
            <a:avLst/>
          </a:prstGeom>
          <a:noFill/>
          <a:ln w="9525" cap="flat" cmpd="sng">
            <a:solidFill>
              <a:srgbClr val="D9D9D9"/>
            </a:solidFill>
            <a:prstDash val="solid"/>
            <a:round/>
            <a:headEnd type="none" w="med" len="med"/>
            <a:tailEnd type="none" w="med" len="med"/>
          </a:ln>
        </p:spPr>
      </p:cxnSp>
      <p:cxnSp>
        <p:nvCxnSpPr>
          <p:cNvPr id="12262" name="Google Shape;12262;p169"/>
          <p:cNvCxnSpPr/>
          <p:nvPr/>
        </p:nvCxnSpPr>
        <p:spPr>
          <a:xfrm>
            <a:off x="2367525" y="1326500"/>
            <a:ext cx="2700" cy="2086200"/>
          </a:xfrm>
          <a:prstGeom prst="straightConnector1">
            <a:avLst/>
          </a:prstGeom>
          <a:noFill/>
          <a:ln w="9525" cap="flat" cmpd="sng">
            <a:solidFill>
              <a:srgbClr val="D9D9D9"/>
            </a:solidFill>
            <a:prstDash val="solid"/>
            <a:round/>
            <a:headEnd type="none" w="med" len="med"/>
            <a:tailEnd type="none" w="med" len="med"/>
          </a:ln>
        </p:spPr>
      </p:cxnSp>
      <p:cxnSp>
        <p:nvCxnSpPr>
          <p:cNvPr id="12263" name="Google Shape;12263;p169"/>
          <p:cNvCxnSpPr/>
          <p:nvPr/>
        </p:nvCxnSpPr>
        <p:spPr>
          <a:xfrm flipH="1">
            <a:off x="1966837" y="1322300"/>
            <a:ext cx="5400" cy="2082000"/>
          </a:xfrm>
          <a:prstGeom prst="straightConnector1">
            <a:avLst/>
          </a:prstGeom>
          <a:noFill/>
          <a:ln w="9525" cap="flat" cmpd="sng">
            <a:solidFill>
              <a:srgbClr val="D9D9D9"/>
            </a:solidFill>
            <a:prstDash val="solid"/>
            <a:round/>
            <a:headEnd type="none" w="med" len="med"/>
            <a:tailEnd type="none" w="med" len="med"/>
          </a:ln>
        </p:spPr>
      </p:cxnSp>
      <p:cxnSp>
        <p:nvCxnSpPr>
          <p:cNvPr id="12264" name="Google Shape;12264;p169"/>
          <p:cNvCxnSpPr/>
          <p:nvPr/>
        </p:nvCxnSpPr>
        <p:spPr>
          <a:xfrm flipH="1">
            <a:off x="1840775" y="1322300"/>
            <a:ext cx="5400" cy="2082000"/>
          </a:xfrm>
          <a:prstGeom prst="straightConnector1">
            <a:avLst/>
          </a:prstGeom>
          <a:noFill/>
          <a:ln w="9525" cap="flat" cmpd="sng">
            <a:solidFill>
              <a:srgbClr val="D9D9D9"/>
            </a:solidFill>
            <a:prstDash val="solid"/>
            <a:round/>
            <a:headEnd type="none" w="med" len="med"/>
            <a:tailEnd type="none" w="med" len="med"/>
          </a:ln>
        </p:spPr>
      </p:cxnSp>
      <p:cxnSp>
        <p:nvCxnSpPr>
          <p:cNvPr id="12265" name="Google Shape;12265;p169"/>
          <p:cNvCxnSpPr/>
          <p:nvPr/>
        </p:nvCxnSpPr>
        <p:spPr>
          <a:xfrm flipH="1">
            <a:off x="1697862" y="1311025"/>
            <a:ext cx="7800" cy="2101800"/>
          </a:xfrm>
          <a:prstGeom prst="straightConnector1">
            <a:avLst/>
          </a:prstGeom>
          <a:noFill/>
          <a:ln w="9525" cap="flat" cmpd="sng">
            <a:solidFill>
              <a:srgbClr val="D9D9D9"/>
            </a:solidFill>
            <a:prstDash val="solid"/>
            <a:round/>
            <a:headEnd type="none" w="med" len="med"/>
            <a:tailEnd type="none" w="med" len="med"/>
          </a:ln>
        </p:spPr>
      </p:cxnSp>
      <p:cxnSp>
        <p:nvCxnSpPr>
          <p:cNvPr id="12266" name="Google Shape;12266;p169"/>
          <p:cNvCxnSpPr/>
          <p:nvPr/>
        </p:nvCxnSpPr>
        <p:spPr>
          <a:xfrm flipH="1">
            <a:off x="1563387" y="1311025"/>
            <a:ext cx="9300" cy="2093400"/>
          </a:xfrm>
          <a:prstGeom prst="straightConnector1">
            <a:avLst/>
          </a:prstGeom>
          <a:noFill/>
          <a:ln w="9525" cap="flat" cmpd="sng">
            <a:solidFill>
              <a:srgbClr val="D9D9D9"/>
            </a:solidFill>
            <a:prstDash val="solid"/>
            <a:round/>
            <a:headEnd type="none" w="med" len="med"/>
            <a:tailEnd type="none" w="med" len="med"/>
          </a:ln>
        </p:spPr>
      </p:cxnSp>
      <p:cxnSp>
        <p:nvCxnSpPr>
          <p:cNvPr id="12267" name="Google Shape;12267;p169"/>
          <p:cNvCxnSpPr/>
          <p:nvPr/>
        </p:nvCxnSpPr>
        <p:spPr>
          <a:xfrm flipH="1">
            <a:off x="1433987" y="1311025"/>
            <a:ext cx="5400" cy="2082000"/>
          </a:xfrm>
          <a:prstGeom prst="straightConnector1">
            <a:avLst/>
          </a:prstGeom>
          <a:noFill/>
          <a:ln w="9525" cap="flat" cmpd="sng">
            <a:solidFill>
              <a:srgbClr val="D9D9D9"/>
            </a:solidFill>
            <a:prstDash val="solid"/>
            <a:round/>
            <a:headEnd type="none" w="med" len="med"/>
            <a:tailEnd type="none" w="med" len="med"/>
          </a:ln>
        </p:spPr>
      </p:cxnSp>
      <p:sp>
        <p:nvSpPr>
          <p:cNvPr id="12268" name="Google Shape;12268;p169"/>
          <p:cNvSpPr/>
          <p:nvPr/>
        </p:nvSpPr>
        <p:spPr>
          <a:xfrm>
            <a:off x="2565200" y="3988675"/>
            <a:ext cx="1489200" cy="472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9" name="Google Shape;12269;p169"/>
          <p:cNvSpPr txBox="1"/>
          <p:nvPr/>
        </p:nvSpPr>
        <p:spPr>
          <a:xfrm>
            <a:off x="2558600" y="4093700"/>
            <a:ext cx="1502400" cy="537600"/>
          </a:xfrm>
          <a:prstGeom prst="rect">
            <a:avLst/>
          </a:prstGeom>
          <a:solidFill>
            <a:schemeClr val="lt1"/>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Spectral Topography Maps </a:t>
            </a:r>
            <a:endParaRPr sz="1200">
              <a:latin typeface="Times New Roman"/>
              <a:ea typeface="Times New Roman"/>
              <a:cs typeface="Times New Roman"/>
              <a:sym typeface="Times New Roman"/>
            </a:endParaRPr>
          </a:p>
        </p:txBody>
      </p:sp>
      <p:sp>
        <p:nvSpPr>
          <p:cNvPr id="12270" name="Google Shape;12270;p169"/>
          <p:cNvSpPr txBox="1"/>
          <p:nvPr/>
        </p:nvSpPr>
        <p:spPr>
          <a:xfrm>
            <a:off x="709300" y="4187450"/>
            <a:ext cx="1857600" cy="350100"/>
          </a:xfrm>
          <a:prstGeom prst="rect">
            <a:avLst/>
          </a:prstGeom>
          <a:solidFill>
            <a:schemeClr val="lt1"/>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EEG Time Series</a:t>
            </a:r>
            <a:endParaRPr sz="1200">
              <a:latin typeface="Times New Roman"/>
              <a:ea typeface="Times New Roman"/>
              <a:cs typeface="Times New Roman"/>
              <a:sym typeface="Times New Roman"/>
            </a:endParaRPr>
          </a:p>
        </p:txBody>
      </p:sp>
      <p:sp>
        <p:nvSpPr>
          <p:cNvPr id="12271" name="Google Shape;12271;p169"/>
          <p:cNvSpPr/>
          <p:nvPr/>
        </p:nvSpPr>
        <p:spPr>
          <a:xfrm>
            <a:off x="636725" y="3739400"/>
            <a:ext cx="1770000" cy="579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2" name="Google Shape;12272;p169"/>
          <p:cNvSpPr/>
          <p:nvPr/>
        </p:nvSpPr>
        <p:spPr>
          <a:xfrm>
            <a:off x="7644125" y="2170650"/>
            <a:ext cx="300300" cy="1067100"/>
          </a:xfrm>
          <a:prstGeom prst="rightBrace">
            <a:avLst>
              <a:gd name="adj1" fmla="val 50000"/>
              <a:gd name="adj2" fmla="val 51483"/>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2273" name="Google Shape;12273;p169"/>
          <p:cNvPicPr preferRelativeResize="0"/>
          <p:nvPr/>
        </p:nvPicPr>
        <p:blipFill>
          <a:blip r:embed="rId12">
            <a:alphaModFix/>
          </a:blip>
          <a:stretch>
            <a:fillRect/>
          </a:stretch>
        </p:blipFill>
        <p:spPr>
          <a:xfrm>
            <a:off x="7981825" y="2175325"/>
            <a:ext cx="969600" cy="1191403"/>
          </a:xfrm>
          <a:prstGeom prst="rect">
            <a:avLst/>
          </a:prstGeom>
          <a:noFill/>
          <a:ln>
            <a:noFill/>
          </a:ln>
        </p:spPr>
      </p:pic>
      <p:sp>
        <p:nvSpPr>
          <p:cNvPr id="12274" name="Google Shape;12274;p169"/>
          <p:cNvSpPr txBox="1"/>
          <p:nvPr/>
        </p:nvSpPr>
        <p:spPr>
          <a:xfrm rot="-2700000">
            <a:off x="7748532" y="3805103"/>
            <a:ext cx="1263034" cy="542634"/>
          </a:xfrm>
          <a:prstGeom prst="rect">
            <a:avLst/>
          </a:prstGeom>
          <a:solidFill>
            <a:schemeClr val="lt1"/>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Pain</a:t>
            </a:r>
            <a:endParaRPr sz="1200">
              <a:latin typeface="Times New Roman"/>
              <a:ea typeface="Times New Roman"/>
              <a:cs typeface="Times New Roman"/>
              <a:sym typeface="Times New Roman"/>
            </a:endParaRPr>
          </a:p>
          <a:p>
            <a:pPr marL="0" lvl="0" indent="0" algn="ctr" rtl="0">
              <a:spcBef>
                <a:spcPts val="0"/>
              </a:spcBef>
              <a:spcAft>
                <a:spcPts val="0"/>
              </a:spcAft>
              <a:buNone/>
            </a:pPr>
            <a:r>
              <a:rPr lang="en" sz="1200">
                <a:latin typeface="Times New Roman"/>
                <a:ea typeface="Times New Roman"/>
                <a:cs typeface="Times New Roman"/>
                <a:sym typeface="Times New Roman"/>
              </a:rPr>
              <a:t>Localization</a:t>
            </a:r>
            <a:endParaRPr sz="1200">
              <a:latin typeface="Times New Roman"/>
              <a:ea typeface="Times New Roman"/>
              <a:cs typeface="Times New Roman"/>
              <a:sym typeface="Times New Roman"/>
            </a:endParaRPr>
          </a:p>
        </p:txBody>
      </p:sp>
      <p:cxnSp>
        <p:nvCxnSpPr>
          <p:cNvPr id="12275" name="Google Shape;12275;p169"/>
          <p:cNvCxnSpPr>
            <a:endCxn id="12276" idx="1"/>
          </p:cNvCxnSpPr>
          <p:nvPr/>
        </p:nvCxnSpPr>
        <p:spPr>
          <a:xfrm rot="10800000" flipH="1">
            <a:off x="7692550" y="1659669"/>
            <a:ext cx="268500" cy="256200"/>
          </a:xfrm>
          <a:prstGeom prst="straightConnector1">
            <a:avLst/>
          </a:prstGeom>
          <a:noFill/>
          <a:ln w="9525" cap="flat" cmpd="sng">
            <a:solidFill>
              <a:schemeClr val="dk2"/>
            </a:solidFill>
            <a:prstDash val="solid"/>
            <a:round/>
            <a:headEnd type="none" w="med" len="med"/>
            <a:tailEnd type="none" w="med" len="med"/>
          </a:ln>
        </p:spPr>
      </p:cxnSp>
      <p:sp>
        <p:nvSpPr>
          <p:cNvPr id="12276" name="Google Shape;12276;p169"/>
          <p:cNvSpPr txBox="1"/>
          <p:nvPr/>
        </p:nvSpPr>
        <p:spPr>
          <a:xfrm rot="-2700000">
            <a:off x="7821563" y="1138152"/>
            <a:ext cx="952473" cy="369534"/>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latin typeface="Times New Roman"/>
                <a:ea typeface="Times New Roman"/>
                <a:cs typeface="Times New Roman"/>
                <a:sym typeface="Times New Roman"/>
              </a:rPr>
              <a:t>No pain</a:t>
            </a:r>
            <a:endParaRPr sz="1100">
              <a:latin typeface="Times New Roman"/>
              <a:ea typeface="Times New Roman"/>
              <a:cs typeface="Times New Roman"/>
              <a:sym typeface="Times New Roman"/>
            </a:endParaRPr>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Shape 12280"/>
        <p:cNvGrpSpPr/>
        <p:nvPr/>
      </p:nvGrpSpPr>
      <p:grpSpPr>
        <a:xfrm>
          <a:off x="0" y="0"/>
          <a:ext cx="0" cy="0"/>
          <a:chOff x="0" y="0"/>
          <a:chExt cx="0" cy="0"/>
        </a:xfrm>
      </p:grpSpPr>
      <p:sp>
        <p:nvSpPr>
          <p:cNvPr id="12281" name="Google Shape;12281;p170"/>
          <p:cNvSpPr/>
          <p:nvPr/>
        </p:nvSpPr>
        <p:spPr>
          <a:xfrm>
            <a:off x="3611950" y="1855350"/>
            <a:ext cx="235200" cy="1432800"/>
          </a:xfrm>
          <a:prstGeom prst="rect">
            <a:avLst/>
          </a:prstGeom>
          <a:gradFill>
            <a:gsLst>
              <a:gs pos="0">
                <a:srgbClr val="FF0000"/>
              </a:gs>
              <a:gs pos="100000">
                <a:schemeClr val="lt1"/>
              </a:gs>
            </a:gsLst>
            <a:lin ang="13500032" scaled="0"/>
          </a:gra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282" name="Google Shape;12282;p170"/>
          <p:cNvCxnSpPr>
            <a:stCxn id="12281" idx="1"/>
            <a:endCxn id="12281" idx="3"/>
          </p:cNvCxnSpPr>
          <p:nvPr/>
        </p:nvCxnSpPr>
        <p:spPr>
          <a:xfrm>
            <a:off x="3611950" y="2571750"/>
            <a:ext cx="235200" cy="0"/>
          </a:xfrm>
          <a:prstGeom prst="straightConnector1">
            <a:avLst/>
          </a:prstGeom>
          <a:noFill/>
          <a:ln w="9525" cap="flat" cmpd="sng">
            <a:solidFill>
              <a:schemeClr val="dk2"/>
            </a:solidFill>
            <a:prstDash val="solid"/>
            <a:round/>
            <a:headEnd type="none" w="med" len="med"/>
            <a:tailEnd type="none" w="med" len="med"/>
          </a:ln>
        </p:spPr>
      </p:cxnSp>
      <p:cxnSp>
        <p:nvCxnSpPr>
          <p:cNvPr id="12283" name="Google Shape;12283;p170"/>
          <p:cNvCxnSpPr/>
          <p:nvPr/>
        </p:nvCxnSpPr>
        <p:spPr>
          <a:xfrm>
            <a:off x="3611950" y="2210350"/>
            <a:ext cx="235200" cy="0"/>
          </a:xfrm>
          <a:prstGeom prst="straightConnector1">
            <a:avLst/>
          </a:prstGeom>
          <a:noFill/>
          <a:ln w="9525" cap="flat" cmpd="sng">
            <a:solidFill>
              <a:schemeClr val="dk2"/>
            </a:solidFill>
            <a:prstDash val="solid"/>
            <a:round/>
            <a:headEnd type="none" w="med" len="med"/>
            <a:tailEnd type="none" w="med" len="med"/>
          </a:ln>
        </p:spPr>
      </p:cxnSp>
      <p:cxnSp>
        <p:nvCxnSpPr>
          <p:cNvPr id="12284" name="Google Shape;12284;p170"/>
          <p:cNvCxnSpPr/>
          <p:nvPr/>
        </p:nvCxnSpPr>
        <p:spPr>
          <a:xfrm>
            <a:off x="3611950" y="2933150"/>
            <a:ext cx="235200" cy="0"/>
          </a:xfrm>
          <a:prstGeom prst="straightConnector1">
            <a:avLst/>
          </a:prstGeom>
          <a:noFill/>
          <a:ln w="9525" cap="flat" cmpd="sng">
            <a:solidFill>
              <a:schemeClr val="dk2"/>
            </a:solidFill>
            <a:prstDash val="solid"/>
            <a:round/>
            <a:headEnd type="none" w="med" len="med"/>
            <a:tailEnd type="none" w="med" len="med"/>
          </a:ln>
        </p:spPr>
      </p:cxnSp>
      <p:sp>
        <p:nvSpPr>
          <p:cNvPr id="12285" name="Google Shape;12285;p170"/>
          <p:cNvSpPr/>
          <p:nvPr/>
        </p:nvSpPr>
        <p:spPr>
          <a:xfrm>
            <a:off x="4067825" y="1857925"/>
            <a:ext cx="235200" cy="1432800"/>
          </a:xfrm>
          <a:prstGeom prst="roundRect">
            <a:avLst>
              <a:gd name="adj" fmla="val 16667"/>
            </a:avLst>
          </a:prstGeom>
          <a:gradFill>
            <a:gsLst>
              <a:gs pos="0">
                <a:srgbClr val="FF0000"/>
              </a:gs>
              <a:gs pos="100000">
                <a:schemeClr val="lt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Shape 12289"/>
        <p:cNvGrpSpPr/>
        <p:nvPr/>
      </p:nvGrpSpPr>
      <p:grpSpPr>
        <a:xfrm>
          <a:off x="0" y="0"/>
          <a:ext cx="0" cy="0"/>
          <a:chOff x="0" y="0"/>
          <a:chExt cx="0" cy="0"/>
        </a:xfrm>
      </p:grpSpPr>
      <p:pic>
        <p:nvPicPr>
          <p:cNvPr id="12290" name="Google Shape;12290;p171"/>
          <p:cNvPicPr preferRelativeResize="0"/>
          <p:nvPr/>
        </p:nvPicPr>
        <p:blipFill>
          <a:blip r:embed="rId3">
            <a:alphaModFix/>
          </a:blip>
          <a:stretch>
            <a:fillRect/>
          </a:stretch>
        </p:blipFill>
        <p:spPr>
          <a:xfrm>
            <a:off x="1742675" y="628425"/>
            <a:ext cx="3000775" cy="2799375"/>
          </a:xfrm>
          <a:prstGeom prst="rect">
            <a:avLst/>
          </a:prstGeom>
          <a:noFill/>
          <a:ln>
            <a:noFill/>
          </a:ln>
        </p:spPr>
      </p:pic>
      <p:pic>
        <p:nvPicPr>
          <p:cNvPr id="12291" name="Google Shape;12291;p171"/>
          <p:cNvPicPr preferRelativeResize="0"/>
          <p:nvPr/>
        </p:nvPicPr>
        <p:blipFill>
          <a:blip r:embed="rId4">
            <a:alphaModFix/>
          </a:blip>
          <a:stretch>
            <a:fillRect/>
          </a:stretch>
        </p:blipFill>
        <p:spPr>
          <a:xfrm>
            <a:off x="3846099" y="1881725"/>
            <a:ext cx="2043500" cy="2029800"/>
          </a:xfrm>
          <a:prstGeom prst="rect">
            <a:avLst/>
          </a:prstGeom>
          <a:noFill/>
          <a:ln>
            <a:noFill/>
          </a:ln>
        </p:spPr>
      </p:pic>
      <p:sp>
        <p:nvSpPr>
          <p:cNvPr id="12292" name="Google Shape;12292;p171"/>
          <p:cNvSpPr txBox="1"/>
          <p:nvPr/>
        </p:nvSpPr>
        <p:spPr>
          <a:xfrm>
            <a:off x="6706525" y="1251675"/>
            <a:ext cx="694800" cy="1410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a:p>
        </p:txBody>
      </p:sp>
      <p:sp>
        <p:nvSpPr>
          <p:cNvPr id="12293" name="Google Shape;12293;p171"/>
          <p:cNvSpPr txBox="1"/>
          <p:nvPr/>
        </p:nvSpPr>
        <p:spPr>
          <a:xfrm>
            <a:off x="6706525" y="1147125"/>
            <a:ext cx="694800" cy="35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
        <p:nvSpPr>
          <p:cNvPr id="12294" name="Google Shape;12294;p171"/>
          <p:cNvSpPr txBox="1"/>
          <p:nvPr/>
        </p:nvSpPr>
        <p:spPr>
          <a:xfrm>
            <a:off x="6706525" y="1497225"/>
            <a:ext cx="694800" cy="1410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a:p>
        </p:txBody>
      </p:sp>
      <p:sp>
        <p:nvSpPr>
          <p:cNvPr id="12295" name="Google Shape;12295;p171"/>
          <p:cNvSpPr txBox="1"/>
          <p:nvPr/>
        </p:nvSpPr>
        <p:spPr>
          <a:xfrm>
            <a:off x="6662150" y="1384250"/>
            <a:ext cx="694800" cy="35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
        <p:nvSpPr>
          <p:cNvPr id="12296" name="Google Shape;12296;p171"/>
          <p:cNvSpPr txBox="1"/>
          <p:nvPr/>
        </p:nvSpPr>
        <p:spPr>
          <a:xfrm>
            <a:off x="6706525" y="1740725"/>
            <a:ext cx="694800" cy="1410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a:p>
        </p:txBody>
      </p:sp>
      <p:sp>
        <p:nvSpPr>
          <p:cNvPr id="12297" name="Google Shape;12297;p171"/>
          <p:cNvSpPr txBox="1"/>
          <p:nvPr/>
        </p:nvSpPr>
        <p:spPr>
          <a:xfrm>
            <a:off x="6706525" y="1636175"/>
            <a:ext cx="694800" cy="35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
        <p:nvSpPr>
          <p:cNvPr id="12298" name="Google Shape;12298;p171"/>
          <p:cNvSpPr txBox="1"/>
          <p:nvPr/>
        </p:nvSpPr>
        <p:spPr>
          <a:xfrm>
            <a:off x="6706525" y="1986275"/>
            <a:ext cx="694800" cy="1410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a:p>
        </p:txBody>
      </p:sp>
      <p:sp>
        <p:nvSpPr>
          <p:cNvPr id="12299" name="Google Shape;12299;p171"/>
          <p:cNvSpPr txBox="1"/>
          <p:nvPr/>
        </p:nvSpPr>
        <p:spPr>
          <a:xfrm>
            <a:off x="6706525" y="1881725"/>
            <a:ext cx="694800" cy="35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
        <p:nvSpPr>
          <p:cNvPr id="12300" name="Google Shape;12300;p171"/>
          <p:cNvSpPr txBox="1"/>
          <p:nvPr/>
        </p:nvSpPr>
        <p:spPr>
          <a:xfrm>
            <a:off x="6706525" y="2238200"/>
            <a:ext cx="694800" cy="1410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a:p>
        </p:txBody>
      </p:sp>
      <p:sp>
        <p:nvSpPr>
          <p:cNvPr id="12301" name="Google Shape;12301;p171"/>
          <p:cNvSpPr txBox="1"/>
          <p:nvPr/>
        </p:nvSpPr>
        <p:spPr>
          <a:xfrm>
            <a:off x="6706525" y="2133650"/>
            <a:ext cx="694800" cy="35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
        <p:nvSpPr>
          <p:cNvPr id="12302" name="Google Shape;12302;p171"/>
          <p:cNvSpPr txBox="1"/>
          <p:nvPr/>
        </p:nvSpPr>
        <p:spPr>
          <a:xfrm>
            <a:off x="6706525" y="2483750"/>
            <a:ext cx="694800" cy="1410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a:p>
        </p:txBody>
      </p:sp>
      <p:sp>
        <p:nvSpPr>
          <p:cNvPr id="12303" name="Google Shape;12303;p171"/>
          <p:cNvSpPr txBox="1"/>
          <p:nvPr/>
        </p:nvSpPr>
        <p:spPr>
          <a:xfrm>
            <a:off x="6706525" y="2379200"/>
            <a:ext cx="694800" cy="35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
        <p:nvSpPr>
          <p:cNvPr id="12304" name="Google Shape;12304;p171"/>
          <p:cNvSpPr txBox="1"/>
          <p:nvPr/>
        </p:nvSpPr>
        <p:spPr>
          <a:xfrm>
            <a:off x="6706525" y="2727250"/>
            <a:ext cx="694800" cy="1410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a:p>
        </p:txBody>
      </p:sp>
      <p:sp>
        <p:nvSpPr>
          <p:cNvPr id="12305" name="Google Shape;12305;p171"/>
          <p:cNvSpPr txBox="1"/>
          <p:nvPr/>
        </p:nvSpPr>
        <p:spPr>
          <a:xfrm>
            <a:off x="6706525" y="2622700"/>
            <a:ext cx="694800" cy="35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
        <p:nvSpPr>
          <p:cNvPr id="12306" name="Google Shape;12306;p171"/>
          <p:cNvSpPr txBox="1"/>
          <p:nvPr/>
        </p:nvSpPr>
        <p:spPr>
          <a:xfrm>
            <a:off x="6706525" y="2972800"/>
            <a:ext cx="694800" cy="1410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a:p>
        </p:txBody>
      </p:sp>
      <p:sp>
        <p:nvSpPr>
          <p:cNvPr id="12307" name="Google Shape;12307;p171"/>
          <p:cNvSpPr txBox="1"/>
          <p:nvPr/>
        </p:nvSpPr>
        <p:spPr>
          <a:xfrm>
            <a:off x="6706525" y="2868250"/>
            <a:ext cx="694800" cy="35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
        <p:nvSpPr>
          <p:cNvPr id="12308" name="Google Shape;12308;p171"/>
          <p:cNvSpPr txBox="1"/>
          <p:nvPr/>
        </p:nvSpPr>
        <p:spPr>
          <a:xfrm>
            <a:off x="6706525" y="3216300"/>
            <a:ext cx="694800" cy="1410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a:p>
        </p:txBody>
      </p:sp>
      <p:sp>
        <p:nvSpPr>
          <p:cNvPr id="12309" name="Google Shape;12309;p171"/>
          <p:cNvSpPr txBox="1"/>
          <p:nvPr/>
        </p:nvSpPr>
        <p:spPr>
          <a:xfrm>
            <a:off x="6706525" y="3111750"/>
            <a:ext cx="694800" cy="35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
        <p:nvSpPr>
          <p:cNvPr id="12310" name="Google Shape;12310;p171"/>
          <p:cNvSpPr txBox="1"/>
          <p:nvPr/>
        </p:nvSpPr>
        <p:spPr>
          <a:xfrm>
            <a:off x="6706525" y="3461850"/>
            <a:ext cx="694800" cy="1410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a:p>
        </p:txBody>
      </p:sp>
      <p:sp>
        <p:nvSpPr>
          <p:cNvPr id="12311" name="Google Shape;12311;p171"/>
          <p:cNvSpPr txBox="1"/>
          <p:nvPr/>
        </p:nvSpPr>
        <p:spPr>
          <a:xfrm>
            <a:off x="6706525" y="3357300"/>
            <a:ext cx="694800" cy="35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6" name="Google Shape;266;p28"/>
          <p:cNvSpPr txBox="1"/>
          <p:nvPr/>
        </p:nvSpPr>
        <p:spPr>
          <a:xfrm>
            <a:off x="553500" y="1114425"/>
            <a:ext cx="8037000" cy="3386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700" b="1">
                <a:latin typeface="Times New Roman"/>
                <a:ea typeface="Times New Roman"/>
                <a:cs typeface="Times New Roman"/>
                <a:sym typeface="Times New Roman"/>
              </a:rPr>
              <a:t>Learning Spatial-Spectral-Temporal EEG Representations with Dual-Stream Neural Networks for Motor Imagery</a:t>
            </a:r>
            <a:endParaRPr sz="2700" b="1">
              <a:latin typeface="Times New Roman"/>
              <a:ea typeface="Times New Roman"/>
              <a:cs typeface="Times New Roman"/>
              <a:sym typeface="Times New Roman"/>
            </a:endParaRPr>
          </a:p>
          <a:p>
            <a:pPr marL="0" lvl="0" indent="0" algn="ctr" rtl="0">
              <a:spcBef>
                <a:spcPts val="0"/>
              </a:spcBef>
              <a:spcAft>
                <a:spcPts val="0"/>
              </a:spcAft>
              <a:buNone/>
            </a:pPr>
            <a:endParaRPr sz="2500" b="1">
              <a:latin typeface="Times New Roman"/>
              <a:ea typeface="Times New Roman"/>
              <a:cs typeface="Times New Roman"/>
              <a:sym typeface="Times New Roman"/>
            </a:endParaRPr>
          </a:p>
          <a:p>
            <a:pPr marL="0" lvl="0" indent="0" algn="ctr" rtl="0">
              <a:spcBef>
                <a:spcPts val="0"/>
              </a:spcBef>
              <a:spcAft>
                <a:spcPts val="0"/>
              </a:spcAft>
              <a:buNone/>
            </a:pPr>
            <a:endParaRPr sz="1700" b="1">
              <a:latin typeface="Times New Roman"/>
              <a:ea typeface="Times New Roman"/>
              <a:cs typeface="Times New Roman"/>
              <a:sym typeface="Times New Roman"/>
            </a:endParaRPr>
          </a:p>
          <a:p>
            <a:pPr marL="0" lvl="0" indent="0" algn="ctr" rtl="0">
              <a:spcBef>
                <a:spcPts val="0"/>
              </a:spcBef>
              <a:spcAft>
                <a:spcPts val="0"/>
              </a:spcAft>
              <a:buNone/>
            </a:pPr>
            <a:r>
              <a:rPr lang="en" sz="1700" b="1">
                <a:latin typeface="Times New Roman"/>
                <a:ea typeface="Times New Roman"/>
                <a:cs typeface="Times New Roman"/>
                <a:sym typeface="Times New Roman"/>
              </a:rPr>
              <a:t>WEIJIAN MAI</a:t>
            </a:r>
            <a:endParaRPr sz="1700" b="1">
              <a:latin typeface="Times New Roman"/>
              <a:ea typeface="Times New Roman"/>
              <a:cs typeface="Times New Roman"/>
              <a:sym typeface="Times New Roman"/>
            </a:endParaRPr>
          </a:p>
          <a:p>
            <a:pPr marL="0" lvl="0" indent="0" algn="ctr" rtl="0">
              <a:spcBef>
                <a:spcPts val="0"/>
              </a:spcBef>
              <a:spcAft>
                <a:spcPts val="0"/>
              </a:spcAft>
              <a:buNone/>
            </a:pPr>
            <a:endParaRPr sz="1700" b="1">
              <a:latin typeface="Times New Roman"/>
              <a:ea typeface="Times New Roman"/>
              <a:cs typeface="Times New Roman"/>
              <a:sym typeface="Times New Roman"/>
            </a:endParaRPr>
          </a:p>
          <a:p>
            <a:pPr marL="0" lvl="0" indent="0" algn="ctr" rtl="0">
              <a:spcBef>
                <a:spcPts val="0"/>
              </a:spcBef>
              <a:spcAft>
                <a:spcPts val="0"/>
              </a:spcAft>
              <a:buNone/>
            </a:pPr>
            <a:endParaRPr sz="1700" b="1">
              <a:latin typeface="Times New Roman"/>
              <a:ea typeface="Times New Roman"/>
              <a:cs typeface="Times New Roman"/>
              <a:sym typeface="Times New Roman"/>
            </a:endParaRPr>
          </a:p>
          <a:p>
            <a:pPr marL="0" lvl="0" indent="0" algn="ctr" rtl="0">
              <a:spcBef>
                <a:spcPts val="0"/>
              </a:spcBef>
              <a:spcAft>
                <a:spcPts val="0"/>
              </a:spcAft>
              <a:buNone/>
            </a:pPr>
            <a:r>
              <a:rPr lang="en" sz="1700" b="1">
                <a:latin typeface="Times New Roman"/>
                <a:ea typeface="Times New Roman"/>
                <a:cs typeface="Times New Roman"/>
                <a:sym typeface="Times New Roman"/>
              </a:rPr>
              <a:t>For</a:t>
            </a:r>
            <a:endParaRPr sz="1700" b="1">
              <a:latin typeface="Times New Roman"/>
              <a:ea typeface="Times New Roman"/>
              <a:cs typeface="Times New Roman"/>
              <a:sym typeface="Times New Roman"/>
            </a:endParaRPr>
          </a:p>
          <a:p>
            <a:pPr marL="0" lvl="0" indent="0" algn="ctr" rtl="0">
              <a:spcBef>
                <a:spcPts val="0"/>
              </a:spcBef>
              <a:spcAft>
                <a:spcPts val="0"/>
              </a:spcAft>
              <a:buNone/>
            </a:pPr>
            <a:r>
              <a:rPr lang="en" sz="1700" b="1">
                <a:latin typeface="Times New Roman"/>
                <a:ea typeface="Times New Roman"/>
                <a:cs typeface="Times New Roman"/>
                <a:sym typeface="Times New Roman"/>
              </a:rPr>
              <a:t>Representation</a:t>
            </a:r>
            <a:endParaRPr sz="1700" b="1">
              <a:latin typeface="Times New Roman"/>
              <a:ea typeface="Times New Roman"/>
              <a:cs typeface="Times New Roman"/>
              <a:sym typeface="Times New Roman"/>
            </a:endParaRPr>
          </a:p>
        </p:txBody>
      </p:sp>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Shape 12315"/>
        <p:cNvGrpSpPr/>
        <p:nvPr/>
      </p:nvGrpSpPr>
      <p:grpSpPr>
        <a:xfrm>
          <a:off x="0" y="0"/>
          <a:ext cx="0" cy="0"/>
          <a:chOff x="0" y="0"/>
          <a:chExt cx="0" cy="0"/>
        </a:xfrm>
      </p:grpSpPr>
      <p:pic>
        <p:nvPicPr>
          <p:cNvPr id="12316" name="Google Shape;12316;p172"/>
          <p:cNvPicPr preferRelativeResize="0"/>
          <p:nvPr/>
        </p:nvPicPr>
        <p:blipFill>
          <a:blip r:embed="rId3">
            <a:alphaModFix/>
          </a:blip>
          <a:stretch>
            <a:fillRect/>
          </a:stretch>
        </p:blipFill>
        <p:spPr>
          <a:xfrm>
            <a:off x="2273625" y="223463"/>
            <a:ext cx="4010025" cy="4010025"/>
          </a:xfrm>
          <a:prstGeom prst="rect">
            <a:avLst/>
          </a:prstGeom>
          <a:noFill/>
          <a:ln>
            <a:noFill/>
          </a:ln>
        </p:spPr>
      </p:pic>
      <p:pic>
        <p:nvPicPr>
          <p:cNvPr id="12317" name="Google Shape;12317;p172"/>
          <p:cNvPicPr preferRelativeResize="0"/>
          <p:nvPr/>
        </p:nvPicPr>
        <p:blipFill>
          <a:blip r:embed="rId4">
            <a:alphaModFix/>
          </a:blip>
          <a:stretch>
            <a:fillRect/>
          </a:stretch>
        </p:blipFill>
        <p:spPr>
          <a:xfrm>
            <a:off x="4226850" y="2120687"/>
            <a:ext cx="2827825" cy="2799350"/>
          </a:xfrm>
          <a:prstGeom prst="rect">
            <a:avLst/>
          </a:prstGeom>
          <a:noFill/>
          <a:ln>
            <a:noFill/>
          </a:ln>
        </p:spPr>
      </p:pic>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Shape 12321"/>
        <p:cNvGrpSpPr/>
        <p:nvPr/>
      </p:nvGrpSpPr>
      <p:grpSpPr>
        <a:xfrm>
          <a:off x="0" y="0"/>
          <a:ext cx="0" cy="0"/>
          <a:chOff x="0" y="0"/>
          <a:chExt cx="0" cy="0"/>
        </a:xfrm>
      </p:grpSpPr>
      <p:pic>
        <p:nvPicPr>
          <p:cNvPr id="12322" name="Google Shape;12322;p173"/>
          <p:cNvPicPr preferRelativeResize="0"/>
          <p:nvPr/>
        </p:nvPicPr>
        <p:blipFill>
          <a:blip r:embed="rId3">
            <a:alphaModFix/>
          </a:blip>
          <a:stretch>
            <a:fillRect/>
          </a:stretch>
        </p:blipFill>
        <p:spPr>
          <a:xfrm>
            <a:off x="152400" y="152400"/>
            <a:ext cx="3562350" cy="3600450"/>
          </a:xfrm>
          <a:prstGeom prst="rect">
            <a:avLst/>
          </a:prstGeom>
          <a:noFill/>
          <a:ln>
            <a:noFill/>
          </a:ln>
        </p:spPr>
      </p:pic>
      <p:pic>
        <p:nvPicPr>
          <p:cNvPr id="12323" name="Google Shape;12323;p173"/>
          <p:cNvPicPr preferRelativeResize="0"/>
          <p:nvPr/>
        </p:nvPicPr>
        <p:blipFill>
          <a:blip r:embed="rId4">
            <a:alphaModFix/>
          </a:blip>
          <a:stretch>
            <a:fillRect/>
          </a:stretch>
        </p:blipFill>
        <p:spPr>
          <a:xfrm>
            <a:off x="1472475" y="1493100"/>
            <a:ext cx="2809875" cy="2781300"/>
          </a:xfrm>
          <a:prstGeom prst="rect">
            <a:avLst/>
          </a:prstGeom>
          <a:noFill/>
          <a:ln>
            <a:noFill/>
          </a:ln>
        </p:spPr>
      </p:pic>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Shape 12327"/>
        <p:cNvGrpSpPr/>
        <p:nvPr/>
      </p:nvGrpSpPr>
      <p:grpSpPr>
        <a:xfrm>
          <a:off x="0" y="0"/>
          <a:ext cx="0" cy="0"/>
          <a:chOff x="0" y="0"/>
          <a:chExt cx="0" cy="0"/>
        </a:xfrm>
      </p:grpSpPr>
      <p:pic>
        <p:nvPicPr>
          <p:cNvPr id="12328" name="Google Shape;12328;p174"/>
          <p:cNvPicPr preferRelativeResize="0"/>
          <p:nvPr/>
        </p:nvPicPr>
        <p:blipFill>
          <a:blip r:embed="rId3">
            <a:alphaModFix/>
          </a:blip>
          <a:stretch>
            <a:fillRect/>
          </a:stretch>
        </p:blipFill>
        <p:spPr>
          <a:xfrm>
            <a:off x="152400" y="270825"/>
            <a:ext cx="8839200" cy="4445381"/>
          </a:xfrm>
          <a:prstGeom prst="rect">
            <a:avLst/>
          </a:prstGeom>
          <a:noFill/>
          <a:ln>
            <a:noFill/>
          </a:ln>
        </p:spPr>
      </p:pic>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Shape 12332"/>
        <p:cNvGrpSpPr/>
        <p:nvPr/>
      </p:nvGrpSpPr>
      <p:grpSpPr>
        <a:xfrm>
          <a:off x="0" y="0"/>
          <a:ext cx="0" cy="0"/>
          <a:chOff x="0" y="0"/>
          <a:chExt cx="0" cy="0"/>
        </a:xfrm>
      </p:grpSpPr>
      <p:cxnSp>
        <p:nvCxnSpPr>
          <p:cNvPr id="12333" name="Google Shape;12333;p175"/>
          <p:cNvCxnSpPr/>
          <p:nvPr/>
        </p:nvCxnSpPr>
        <p:spPr>
          <a:xfrm>
            <a:off x="1879975" y="2335725"/>
            <a:ext cx="6063000" cy="0"/>
          </a:xfrm>
          <a:prstGeom prst="straightConnector1">
            <a:avLst/>
          </a:prstGeom>
          <a:noFill/>
          <a:ln w="76200" cap="flat" cmpd="sng">
            <a:solidFill>
              <a:srgbClr val="000000"/>
            </a:solidFill>
            <a:prstDash val="solid"/>
            <a:round/>
            <a:headEnd type="none" w="med" len="med"/>
            <a:tailEnd type="stealth" w="med" len="med"/>
          </a:ln>
        </p:spPr>
      </p:cxnSp>
      <p:cxnSp>
        <p:nvCxnSpPr>
          <p:cNvPr id="12334" name="Google Shape;12334;p175"/>
          <p:cNvCxnSpPr/>
          <p:nvPr/>
        </p:nvCxnSpPr>
        <p:spPr>
          <a:xfrm>
            <a:off x="5411400" y="2185125"/>
            <a:ext cx="900" cy="375600"/>
          </a:xfrm>
          <a:prstGeom prst="straightConnector1">
            <a:avLst/>
          </a:prstGeom>
          <a:noFill/>
          <a:ln w="76200" cap="flat" cmpd="sng">
            <a:solidFill>
              <a:srgbClr val="000000"/>
            </a:solidFill>
            <a:prstDash val="solid"/>
            <a:round/>
            <a:headEnd type="none" w="med" len="med"/>
            <a:tailEnd type="none" w="med" len="med"/>
          </a:ln>
        </p:spPr>
      </p:cxnSp>
      <p:cxnSp>
        <p:nvCxnSpPr>
          <p:cNvPr id="12335" name="Google Shape;12335;p175"/>
          <p:cNvCxnSpPr/>
          <p:nvPr/>
        </p:nvCxnSpPr>
        <p:spPr>
          <a:xfrm>
            <a:off x="3000588" y="2185125"/>
            <a:ext cx="900" cy="375600"/>
          </a:xfrm>
          <a:prstGeom prst="straightConnector1">
            <a:avLst/>
          </a:prstGeom>
          <a:noFill/>
          <a:ln w="76200" cap="flat" cmpd="sng">
            <a:solidFill>
              <a:srgbClr val="000000"/>
            </a:solidFill>
            <a:prstDash val="solid"/>
            <a:round/>
            <a:headEnd type="none" w="med" len="med"/>
            <a:tailEnd type="none" w="med" len="med"/>
          </a:ln>
        </p:spPr>
      </p:cxnSp>
      <p:sp>
        <p:nvSpPr>
          <p:cNvPr id="12336" name="Google Shape;12336;p175"/>
          <p:cNvSpPr txBox="1"/>
          <p:nvPr/>
        </p:nvSpPr>
        <p:spPr>
          <a:xfrm>
            <a:off x="2048925" y="1462435"/>
            <a:ext cx="801900" cy="353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a:latin typeface="Times New Roman"/>
                <a:ea typeface="Times New Roman"/>
                <a:cs typeface="Times New Roman"/>
                <a:sym typeface="Times New Roman"/>
              </a:rPr>
              <a:t>Level</a:t>
            </a:r>
            <a:r>
              <a:rPr lang="en" sz="1000">
                <a:latin typeface="Times New Roman"/>
                <a:ea typeface="Times New Roman"/>
                <a:cs typeface="Times New Roman"/>
                <a:sym typeface="Times New Roman"/>
              </a:rPr>
              <a:t>-</a:t>
            </a:r>
            <a:r>
              <a:rPr lang="en" sz="1000" b="1">
                <a:latin typeface="Times New Roman"/>
                <a:ea typeface="Times New Roman"/>
                <a:cs typeface="Times New Roman"/>
                <a:sym typeface="Times New Roman"/>
              </a:rPr>
              <a:t>1</a:t>
            </a:r>
            <a:endParaRPr sz="1000" b="1">
              <a:latin typeface="Times New Roman"/>
              <a:ea typeface="Times New Roman"/>
              <a:cs typeface="Times New Roman"/>
              <a:sym typeface="Times New Roman"/>
            </a:endParaRPr>
          </a:p>
        </p:txBody>
      </p:sp>
      <p:sp>
        <p:nvSpPr>
          <p:cNvPr id="12337" name="Google Shape;12337;p175"/>
          <p:cNvSpPr txBox="1"/>
          <p:nvPr/>
        </p:nvSpPr>
        <p:spPr>
          <a:xfrm>
            <a:off x="3210930" y="1462435"/>
            <a:ext cx="801900" cy="353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a:latin typeface="Times New Roman"/>
                <a:ea typeface="Times New Roman"/>
                <a:cs typeface="Times New Roman"/>
                <a:sym typeface="Times New Roman"/>
              </a:rPr>
              <a:t>Level</a:t>
            </a:r>
            <a:r>
              <a:rPr lang="en" sz="1000">
                <a:latin typeface="Times New Roman"/>
                <a:ea typeface="Times New Roman"/>
                <a:cs typeface="Times New Roman"/>
                <a:sym typeface="Times New Roman"/>
              </a:rPr>
              <a:t>-</a:t>
            </a:r>
            <a:r>
              <a:rPr lang="en" sz="1000" b="1">
                <a:latin typeface="Times New Roman"/>
                <a:ea typeface="Times New Roman"/>
                <a:cs typeface="Times New Roman"/>
                <a:sym typeface="Times New Roman"/>
              </a:rPr>
              <a:t>2</a:t>
            </a:r>
            <a:endParaRPr sz="1000" b="1">
              <a:latin typeface="Times New Roman"/>
              <a:ea typeface="Times New Roman"/>
              <a:cs typeface="Times New Roman"/>
              <a:sym typeface="Times New Roman"/>
            </a:endParaRPr>
          </a:p>
        </p:txBody>
      </p:sp>
      <p:sp>
        <p:nvSpPr>
          <p:cNvPr id="12338" name="Google Shape;12338;p175"/>
          <p:cNvSpPr txBox="1"/>
          <p:nvPr/>
        </p:nvSpPr>
        <p:spPr>
          <a:xfrm>
            <a:off x="4427082" y="1462422"/>
            <a:ext cx="801900" cy="353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a:latin typeface="Times New Roman"/>
                <a:ea typeface="Times New Roman"/>
                <a:cs typeface="Times New Roman"/>
                <a:sym typeface="Times New Roman"/>
              </a:rPr>
              <a:t>Level</a:t>
            </a:r>
            <a:r>
              <a:rPr lang="en" sz="1000">
                <a:latin typeface="Times New Roman"/>
                <a:ea typeface="Times New Roman"/>
                <a:cs typeface="Times New Roman"/>
                <a:sym typeface="Times New Roman"/>
              </a:rPr>
              <a:t>-</a:t>
            </a:r>
            <a:r>
              <a:rPr lang="en" sz="1000" b="1">
                <a:latin typeface="Times New Roman"/>
                <a:ea typeface="Times New Roman"/>
                <a:cs typeface="Times New Roman"/>
                <a:sym typeface="Times New Roman"/>
              </a:rPr>
              <a:t>3</a:t>
            </a:r>
            <a:endParaRPr sz="1000" b="1"/>
          </a:p>
        </p:txBody>
      </p:sp>
      <p:sp>
        <p:nvSpPr>
          <p:cNvPr id="12339" name="Google Shape;12339;p175"/>
          <p:cNvSpPr txBox="1"/>
          <p:nvPr/>
        </p:nvSpPr>
        <p:spPr>
          <a:xfrm>
            <a:off x="5600778" y="1462435"/>
            <a:ext cx="801900" cy="353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a:latin typeface="Times New Roman"/>
                <a:ea typeface="Times New Roman"/>
                <a:cs typeface="Times New Roman"/>
                <a:sym typeface="Times New Roman"/>
              </a:rPr>
              <a:t>Level</a:t>
            </a:r>
            <a:r>
              <a:rPr lang="en" sz="1000">
                <a:latin typeface="Times New Roman"/>
                <a:ea typeface="Times New Roman"/>
                <a:cs typeface="Times New Roman"/>
                <a:sym typeface="Times New Roman"/>
              </a:rPr>
              <a:t>-</a:t>
            </a:r>
            <a:r>
              <a:rPr lang="en" sz="1000" b="1">
                <a:latin typeface="Times New Roman"/>
                <a:ea typeface="Times New Roman"/>
                <a:cs typeface="Times New Roman"/>
                <a:sym typeface="Times New Roman"/>
              </a:rPr>
              <a:t>4</a:t>
            </a:r>
            <a:endParaRPr sz="1000" b="1">
              <a:latin typeface="Times New Roman"/>
              <a:ea typeface="Times New Roman"/>
              <a:cs typeface="Times New Roman"/>
              <a:sym typeface="Times New Roman"/>
            </a:endParaRPr>
          </a:p>
        </p:txBody>
      </p:sp>
      <p:sp>
        <p:nvSpPr>
          <p:cNvPr id="12340" name="Google Shape;12340;p175"/>
          <p:cNvSpPr txBox="1"/>
          <p:nvPr/>
        </p:nvSpPr>
        <p:spPr>
          <a:xfrm>
            <a:off x="2176438" y="2624600"/>
            <a:ext cx="546900" cy="454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latin typeface="Times New Roman"/>
                <a:ea typeface="Times New Roman"/>
                <a:cs typeface="Times New Roman"/>
                <a:sym typeface="Times New Roman"/>
              </a:rPr>
              <a:t>No Pain</a:t>
            </a:r>
            <a:endParaRPr sz="1200" b="1">
              <a:latin typeface="Times New Roman"/>
              <a:ea typeface="Times New Roman"/>
              <a:cs typeface="Times New Roman"/>
              <a:sym typeface="Times New Roman"/>
            </a:endParaRPr>
          </a:p>
        </p:txBody>
      </p:sp>
      <p:sp>
        <p:nvSpPr>
          <p:cNvPr id="12341" name="Google Shape;12341;p175"/>
          <p:cNvSpPr txBox="1"/>
          <p:nvPr/>
        </p:nvSpPr>
        <p:spPr>
          <a:xfrm>
            <a:off x="7638275" y="2667414"/>
            <a:ext cx="643200" cy="37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300">
                <a:latin typeface="Times New Roman"/>
                <a:ea typeface="Times New Roman"/>
                <a:cs typeface="Times New Roman"/>
                <a:sym typeface="Times New Roman"/>
              </a:rPr>
              <a:t>Time</a:t>
            </a:r>
            <a:endParaRPr sz="1300">
              <a:latin typeface="Times New Roman"/>
              <a:ea typeface="Times New Roman"/>
              <a:cs typeface="Times New Roman"/>
              <a:sym typeface="Times New Roman"/>
            </a:endParaRPr>
          </a:p>
        </p:txBody>
      </p:sp>
      <p:sp>
        <p:nvSpPr>
          <p:cNvPr id="12342" name="Google Shape;12342;p175"/>
          <p:cNvSpPr/>
          <p:nvPr/>
        </p:nvSpPr>
        <p:spPr>
          <a:xfrm>
            <a:off x="2209910" y="995400"/>
            <a:ext cx="480000" cy="467100"/>
          </a:xfrm>
          <a:prstGeom prst="smileyFace">
            <a:avLst>
              <a:gd name="adj" fmla="val 4653"/>
            </a:avLst>
          </a:prstGeom>
          <a:solidFill>
            <a:srgbClr val="FFF0F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3" name="Google Shape;12343;p175"/>
          <p:cNvSpPr/>
          <p:nvPr/>
        </p:nvSpPr>
        <p:spPr>
          <a:xfrm>
            <a:off x="3375286" y="995400"/>
            <a:ext cx="480000" cy="467100"/>
          </a:xfrm>
          <a:prstGeom prst="smileyFace">
            <a:avLst>
              <a:gd name="adj" fmla="val -74"/>
            </a:avLst>
          </a:prstGeom>
          <a:solidFill>
            <a:srgbClr val="FFC8C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4" name="Google Shape;12344;p175"/>
          <p:cNvSpPr/>
          <p:nvPr/>
        </p:nvSpPr>
        <p:spPr>
          <a:xfrm>
            <a:off x="4587246" y="995400"/>
            <a:ext cx="480000" cy="467100"/>
          </a:xfrm>
          <a:prstGeom prst="smileyFace">
            <a:avLst>
              <a:gd name="adj" fmla="val -4653"/>
            </a:avLst>
          </a:prstGeom>
          <a:solidFill>
            <a:srgbClr val="FF707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5" name="Google Shape;12345;p175"/>
          <p:cNvSpPr/>
          <p:nvPr/>
        </p:nvSpPr>
        <p:spPr>
          <a:xfrm>
            <a:off x="5761763" y="995400"/>
            <a:ext cx="480000" cy="467100"/>
          </a:xfrm>
          <a:prstGeom prst="smileyFace">
            <a:avLst>
              <a:gd name="adj" fmla="val -4653"/>
            </a:avLst>
          </a:prstGeom>
          <a:solidFill>
            <a:srgbClr val="FF0E0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346" name="Google Shape;12346;p175"/>
          <p:cNvCxnSpPr>
            <a:endCxn id="12347" idx="0"/>
          </p:cNvCxnSpPr>
          <p:nvPr/>
        </p:nvCxnSpPr>
        <p:spPr>
          <a:xfrm flipH="1">
            <a:off x="3001048" y="2690425"/>
            <a:ext cx="1500" cy="529500"/>
          </a:xfrm>
          <a:prstGeom prst="straightConnector1">
            <a:avLst/>
          </a:prstGeom>
          <a:noFill/>
          <a:ln w="9525" cap="flat" cmpd="sng">
            <a:solidFill>
              <a:schemeClr val="dk1"/>
            </a:solidFill>
            <a:prstDash val="solid"/>
            <a:round/>
            <a:headEnd type="triangle" w="med" len="med"/>
            <a:tailEnd type="none" w="med" len="med"/>
          </a:ln>
        </p:spPr>
      </p:cxnSp>
      <p:sp>
        <p:nvSpPr>
          <p:cNvPr id="12347" name="Google Shape;12347;p175"/>
          <p:cNvSpPr txBox="1"/>
          <p:nvPr/>
        </p:nvSpPr>
        <p:spPr>
          <a:xfrm rot="2576">
            <a:off x="2600698" y="3219925"/>
            <a:ext cx="800700" cy="384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Immerse</a:t>
            </a:r>
            <a:endParaRPr sz="1200">
              <a:latin typeface="Times New Roman"/>
              <a:ea typeface="Times New Roman"/>
              <a:cs typeface="Times New Roman"/>
              <a:sym typeface="Times New Roman"/>
            </a:endParaRPr>
          </a:p>
          <a:p>
            <a:pPr marL="0" lvl="0" indent="0" algn="ctr" rtl="0">
              <a:spcBef>
                <a:spcPts val="0"/>
              </a:spcBef>
              <a:spcAft>
                <a:spcPts val="0"/>
              </a:spcAft>
              <a:buNone/>
            </a:pPr>
            <a:r>
              <a:rPr lang="en" sz="1200">
                <a:latin typeface="Times New Roman"/>
                <a:ea typeface="Times New Roman"/>
                <a:cs typeface="Times New Roman"/>
                <a:sym typeface="Times New Roman"/>
              </a:rPr>
              <a:t>hand</a:t>
            </a:r>
            <a:endParaRPr sz="1200">
              <a:latin typeface="Times New Roman"/>
              <a:ea typeface="Times New Roman"/>
              <a:cs typeface="Times New Roman"/>
              <a:sym typeface="Times New Roman"/>
            </a:endParaRPr>
          </a:p>
        </p:txBody>
      </p:sp>
      <p:cxnSp>
        <p:nvCxnSpPr>
          <p:cNvPr id="12348" name="Google Shape;12348;p175"/>
          <p:cNvCxnSpPr>
            <a:endCxn id="12349" idx="0"/>
          </p:cNvCxnSpPr>
          <p:nvPr/>
        </p:nvCxnSpPr>
        <p:spPr>
          <a:xfrm flipH="1">
            <a:off x="6617248" y="2690425"/>
            <a:ext cx="1500" cy="529500"/>
          </a:xfrm>
          <a:prstGeom prst="straightConnector1">
            <a:avLst/>
          </a:prstGeom>
          <a:noFill/>
          <a:ln w="9525" cap="flat" cmpd="sng">
            <a:solidFill>
              <a:schemeClr val="dk1"/>
            </a:solidFill>
            <a:prstDash val="solid"/>
            <a:round/>
            <a:headEnd type="none" w="med" len="med"/>
            <a:tailEnd type="triangle" w="med" len="med"/>
          </a:ln>
        </p:spPr>
      </p:cxnSp>
      <p:sp>
        <p:nvSpPr>
          <p:cNvPr id="12349" name="Google Shape;12349;p175"/>
          <p:cNvSpPr txBox="1"/>
          <p:nvPr/>
        </p:nvSpPr>
        <p:spPr>
          <a:xfrm rot="2576">
            <a:off x="6216898" y="3219925"/>
            <a:ext cx="800700" cy="384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Withdraw</a:t>
            </a:r>
            <a:endParaRPr sz="1200">
              <a:latin typeface="Times New Roman"/>
              <a:ea typeface="Times New Roman"/>
              <a:cs typeface="Times New Roman"/>
              <a:sym typeface="Times New Roman"/>
            </a:endParaRPr>
          </a:p>
          <a:p>
            <a:pPr marL="0" lvl="0" indent="0" algn="ctr" rtl="0">
              <a:spcBef>
                <a:spcPts val="0"/>
              </a:spcBef>
              <a:spcAft>
                <a:spcPts val="0"/>
              </a:spcAft>
              <a:buNone/>
            </a:pPr>
            <a:r>
              <a:rPr lang="en" sz="1200">
                <a:latin typeface="Times New Roman"/>
                <a:ea typeface="Times New Roman"/>
                <a:cs typeface="Times New Roman"/>
                <a:sym typeface="Times New Roman"/>
              </a:rPr>
              <a:t>hand</a:t>
            </a:r>
            <a:endParaRPr sz="1200">
              <a:latin typeface="Times New Roman"/>
              <a:ea typeface="Times New Roman"/>
              <a:cs typeface="Times New Roman"/>
              <a:sym typeface="Times New Roman"/>
            </a:endParaRPr>
          </a:p>
        </p:txBody>
      </p:sp>
      <p:sp>
        <p:nvSpPr>
          <p:cNvPr id="12350" name="Google Shape;12350;p175"/>
          <p:cNvSpPr/>
          <p:nvPr/>
        </p:nvSpPr>
        <p:spPr>
          <a:xfrm>
            <a:off x="3076375" y="2079013"/>
            <a:ext cx="377100" cy="491700"/>
          </a:xfrm>
          <a:prstGeom prst="rect">
            <a:avLst/>
          </a:prstGeom>
          <a:noFill/>
          <a:ln w="19050"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1" name="Google Shape;12351;p175"/>
          <p:cNvSpPr/>
          <p:nvPr/>
        </p:nvSpPr>
        <p:spPr>
          <a:xfrm>
            <a:off x="3163013" y="2082482"/>
            <a:ext cx="377100" cy="491700"/>
          </a:xfrm>
          <a:prstGeom prst="rect">
            <a:avLst/>
          </a:prstGeom>
          <a:noFill/>
          <a:ln w="19050" cap="flat" cmpd="sng">
            <a:solidFill>
              <a:srgbClr val="00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2" name="Google Shape;12352;p175"/>
          <p:cNvSpPr/>
          <p:nvPr/>
        </p:nvSpPr>
        <p:spPr>
          <a:xfrm>
            <a:off x="3246115" y="2079013"/>
            <a:ext cx="377100" cy="491700"/>
          </a:xfrm>
          <a:prstGeom prst="rect">
            <a:avLst/>
          </a:prstGeom>
          <a:noFill/>
          <a:ln w="19050" cap="flat" cmpd="sng">
            <a:solidFill>
              <a:srgbClr val="FF0E0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353" name="Google Shape;12353;p175"/>
          <p:cNvCxnSpPr/>
          <p:nvPr/>
        </p:nvCxnSpPr>
        <p:spPr>
          <a:xfrm>
            <a:off x="4206000" y="2185125"/>
            <a:ext cx="900" cy="375600"/>
          </a:xfrm>
          <a:prstGeom prst="straightConnector1">
            <a:avLst/>
          </a:prstGeom>
          <a:noFill/>
          <a:ln w="76200" cap="flat" cmpd="sng">
            <a:solidFill>
              <a:srgbClr val="000000"/>
            </a:solidFill>
            <a:prstDash val="solid"/>
            <a:round/>
            <a:headEnd type="none" w="med" len="med"/>
            <a:tailEnd type="none" w="med" len="med"/>
          </a:ln>
        </p:spPr>
      </p:cxnSp>
      <p:cxnSp>
        <p:nvCxnSpPr>
          <p:cNvPr id="12354" name="Google Shape;12354;p175"/>
          <p:cNvCxnSpPr/>
          <p:nvPr/>
        </p:nvCxnSpPr>
        <p:spPr>
          <a:xfrm>
            <a:off x="6616800" y="2185125"/>
            <a:ext cx="900" cy="375600"/>
          </a:xfrm>
          <a:prstGeom prst="straightConnector1">
            <a:avLst/>
          </a:prstGeom>
          <a:noFill/>
          <a:ln w="76200" cap="flat" cmpd="sng">
            <a:solidFill>
              <a:srgbClr val="000000"/>
            </a:solidFill>
            <a:prstDash val="solid"/>
            <a:round/>
            <a:headEnd type="none" w="med" len="med"/>
            <a:tailEnd type="none" w="med" len="med"/>
          </a:ln>
        </p:spPr>
      </p:cxnSp>
      <p:sp>
        <p:nvSpPr>
          <p:cNvPr id="12355" name="Google Shape;12355;p175"/>
          <p:cNvSpPr txBox="1"/>
          <p:nvPr/>
        </p:nvSpPr>
        <p:spPr>
          <a:xfrm>
            <a:off x="3338430" y="2624600"/>
            <a:ext cx="546900" cy="454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latin typeface="Times New Roman"/>
                <a:ea typeface="Times New Roman"/>
                <a:cs typeface="Times New Roman"/>
                <a:sym typeface="Times New Roman"/>
              </a:rPr>
              <a:t>Low Pain</a:t>
            </a:r>
            <a:endParaRPr sz="1200" b="1">
              <a:latin typeface="Times New Roman"/>
              <a:ea typeface="Times New Roman"/>
              <a:cs typeface="Times New Roman"/>
              <a:sym typeface="Times New Roman"/>
            </a:endParaRPr>
          </a:p>
        </p:txBody>
      </p:sp>
      <p:sp>
        <p:nvSpPr>
          <p:cNvPr id="12356" name="Google Shape;12356;p175"/>
          <p:cNvSpPr txBox="1"/>
          <p:nvPr/>
        </p:nvSpPr>
        <p:spPr>
          <a:xfrm>
            <a:off x="5548175" y="2624600"/>
            <a:ext cx="907200" cy="454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latin typeface="Times New Roman"/>
                <a:ea typeface="Times New Roman"/>
                <a:cs typeface="Times New Roman"/>
                <a:sym typeface="Times New Roman"/>
              </a:rPr>
              <a:t>Intolerable Pain</a:t>
            </a:r>
            <a:endParaRPr sz="1200" b="1">
              <a:latin typeface="Times New Roman"/>
              <a:ea typeface="Times New Roman"/>
              <a:cs typeface="Times New Roman"/>
              <a:sym typeface="Times New Roman"/>
            </a:endParaRPr>
          </a:p>
        </p:txBody>
      </p:sp>
      <p:sp>
        <p:nvSpPr>
          <p:cNvPr id="12357" name="Google Shape;12357;p175"/>
          <p:cNvSpPr txBox="1"/>
          <p:nvPr/>
        </p:nvSpPr>
        <p:spPr>
          <a:xfrm>
            <a:off x="3623225" y="1928800"/>
            <a:ext cx="740700" cy="446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700" b="1">
                <a:solidFill>
                  <a:srgbClr val="FF0E0E"/>
                </a:solidFill>
                <a:latin typeface="Times New Roman"/>
                <a:ea typeface="Times New Roman"/>
                <a:cs typeface="Times New Roman"/>
                <a:sym typeface="Times New Roman"/>
              </a:rPr>
              <a:t>…</a:t>
            </a:r>
            <a:endParaRPr sz="1700" b="1">
              <a:solidFill>
                <a:srgbClr val="FF0E0E"/>
              </a:solidFill>
              <a:latin typeface="Times New Roman"/>
              <a:ea typeface="Times New Roman"/>
              <a:cs typeface="Times New Roman"/>
              <a:sym typeface="Times New Roman"/>
            </a:endParaRPr>
          </a:p>
        </p:txBody>
      </p:sp>
      <p:sp>
        <p:nvSpPr>
          <p:cNvPr id="12358" name="Google Shape;12358;p175"/>
          <p:cNvSpPr txBox="1"/>
          <p:nvPr/>
        </p:nvSpPr>
        <p:spPr>
          <a:xfrm>
            <a:off x="3623225" y="1831125"/>
            <a:ext cx="20418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solidFill>
                  <a:srgbClr val="FF0000"/>
                </a:solidFill>
                <a:latin typeface="Times New Roman"/>
                <a:ea typeface="Times New Roman"/>
                <a:cs typeface="Times New Roman"/>
                <a:sym typeface="Times New Roman"/>
              </a:rPr>
              <a:t>Sliding Window</a:t>
            </a:r>
            <a:endParaRPr sz="1000">
              <a:solidFill>
                <a:srgbClr val="FF0000"/>
              </a:solidFill>
              <a:latin typeface="Times New Roman"/>
              <a:ea typeface="Times New Roman"/>
              <a:cs typeface="Times New Roman"/>
              <a:sym typeface="Times New Roman"/>
            </a:endParaRPr>
          </a:p>
        </p:txBody>
      </p:sp>
      <p:cxnSp>
        <p:nvCxnSpPr>
          <p:cNvPr id="12359" name="Google Shape;12359;p175"/>
          <p:cNvCxnSpPr/>
          <p:nvPr/>
        </p:nvCxnSpPr>
        <p:spPr>
          <a:xfrm rot="10800000" flipH="1">
            <a:off x="5501525" y="2046813"/>
            <a:ext cx="163500" cy="118800"/>
          </a:xfrm>
          <a:prstGeom prst="straightConnector1">
            <a:avLst/>
          </a:prstGeom>
          <a:noFill/>
          <a:ln w="9525" cap="flat" cmpd="sng">
            <a:solidFill>
              <a:srgbClr val="FF0E0E"/>
            </a:solidFill>
            <a:prstDash val="solid"/>
            <a:round/>
            <a:headEnd type="none" w="med" len="med"/>
            <a:tailEnd type="stealth" w="med" len="med"/>
          </a:ln>
        </p:spPr>
      </p:cxnSp>
      <p:sp>
        <p:nvSpPr>
          <p:cNvPr id="12360" name="Google Shape;12360;p175"/>
          <p:cNvSpPr txBox="1"/>
          <p:nvPr/>
        </p:nvSpPr>
        <p:spPr>
          <a:xfrm>
            <a:off x="5608900" y="1831125"/>
            <a:ext cx="14325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solidFill>
                  <a:srgbClr val="FF0000"/>
                </a:solidFill>
                <a:latin typeface="Times New Roman"/>
                <a:ea typeface="Times New Roman"/>
                <a:cs typeface="Times New Roman"/>
                <a:sym typeface="Times New Roman"/>
              </a:rPr>
              <a:t>Event-Marker</a:t>
            </a:r>
            <a:endParaRPr sz="1000">
              <a:solidFill>
                <a:srgbClr val="FF0E0E"/>
              </a:solidFill>
              <a:latin typeface="Times New Roman"/>
              <a:ea typeface="Times New Roman"/>
              <a:cs typeface="Times New Roman"/>
              <a:sym typeface="Times New Roman"/>
            </a:endParaRPr>
          </a:p>
        </p:txBody>
      </p:sp>
      <p:sp>
        <p:nvSpPr>
          <p:cNvPr id="12361" name="Google Shape;12361;p175"/>
          <p:cNvSpPr txBox="1"/>
          <p:nvPr/>
        </p:nvSpPr>
        <p:spPr>
          <a:xfrm>
            <a:off x="3242813" y="1686450"/>
            <a:ext cx="3837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solidFill>
                  <a:srgbClr val="FF0000"/>
                </a:solidFill>
                <a:latin typeface="Times New Roman"/>
                <a:ea typeface="Times New Roman"/>
                <a:cs typeface="Times New Roman"/>
                <a:sym typeface="Times New Roman"/>
              </a:rPr>
              <a:t>5s</a:t>
            </a:r>
            <a:endParaRPr sz="1100">
              <a:solidFill>
                <a:srgbClr val="FF0000"/>
              </a:solidFill>
              <a:latin typeface="Times New Roman"/>
              <a:ea typeface="Times New Roman"/>
              <a:cs typeface="Times New Roman"/>
              <a:sym typeface="Times New Roman"/>
            </a:endParaRPr>
          </a:p>
        </p:txBody>
      </p:sp>
      <p:sp>
        <p:nvSpPr>
          <p:cNvPr id="12362" name="Google Shape;12362;p175"/>
          <p:cNvSpPr/>
          <p:nvPr/>
        </p:nvSpPr>
        <p:spPr>
          <a:xfrm rot="-5400000">
            <a:off x="3387275" y="1820088"/>
            <a:ext cx="94800" cy="383700"/>
          </a:xfrm>
          <a:prstGeom prst="rightBrace">
            <a:avLst>
              <a:gd name="adj1" fmla="val 147736"/>
              <a:gd name="adj2" fmla="val 54176"/>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12363" name="Google Shape;12363;p175"/>
          <p:cNvSpPr txBox="1"/>
          <p:nvPr/>
        </p:nvSpPr>
        <p:spPr>
          <a:xfrm>
            <a:off x="4553788" y="2624600"/>
            <a:ext cx="546900" cy="454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latin typeface="Times New Roman"/>
                <a:ea typeface="Times New Roman"/>
                <a:cs typeface="Times New Roman"/>
                <a:sym typeface="Times New Roman"/>
              </a:rPr>
              <a:t>High Pain</a:t>
            </a:r>
            <a:endParaRPr sz="1200" b="1">
              <a:latin typeface="Times New Roman"/>
              <a:ea typeface="Times New Roman"/>
              <a:cs typeface="Times New Roman"/>
              <a:sym typeface="Times New Roman"/>
            </a:endParaRPr>
          </a:p>
        </p:txBody>
      </p:sp>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Shape 12367"/>
        <p:cNvGrpSpPr/>
        <p:nvPr/>
      </p:nvGrpSpPr>
      <p:grpSpPr>
        <a:xfrm>
          <a:off x="0" y="0"/>
          <a:ext cx="0" cy="0"/>
          <a:chOff x="0" y="0"/>
          <a:chExt cx="0" cy="0"/>
        </a:xfrm>
      </p:grpSpPr>
      <p:cxnSp>
        <p:nvCxnSpPr>
          <p:cNvPr id="12368" name="Google Shape;12368;p176"/>
          <p:cNvCxnSpPr/>
          <p:nvPr/>
        </p:nvCxnSpPr>
        <p:spPr>
          <a:xfrm>
            <a:off x="2612675" y="2331950"/>
            <a:ext cx="4172700" cy="0"/>
          </a:xfrm>
          <a:prstGeom prst="straightConnector1">
            <a:avLst/>
          </a:prstGeom>
          <a:noFill/>
          <a:ln w="76200" cap="flat" cmpd="sng">
            <a:solidFill>
              <a:srgbClr val="000000"/>
            </a:solidFill>
            <a:prstDash val="solid"/>
            <a:round/>
            <a:headEnd type="none" w="med" len="med"/>
            <a:tailEnd type="stealth" w="med" len="med"/>
          </a:ln>
        </p:spPr>
      </p:cxnSp>
      <p:cxnSp>
        <p:nvCxnSpPr>
          <p:cNvPr id="12369" name="Google Shape;12369;p176"/>
          <p:cNvCxnSpPr/>
          <p:nvPr/>
        </p:nvCxnSpPr>
        <p:spPr>
          <a:xfrm>
            <a:off x="4224888" y="2183900"/>
            <a:ext cx="900" cy="375600"/>
          </a:xfrm>
          <a:prstGeom prst="straightConnector1">
            <a:avLst/>
          </a:prstGeom>
          <a:noFill/>
          <a:ln w="76200" cap="flat" cmpd="sng">
            <a:solidFill>
              <a:srgbClr val="000000"/>
            </a:solidFill>
            <a:prstDash val="solid"/>
            <a:round/>
            <a:headEnd type="none" w="med" len="med"/>
            <a:tailEnd type="none" w="med" len="med"/>
          </a:ln>
        </p:spPr>
      </p:cxnSp>
      <p:cxnSp>
        <p:nvCxnSpPr>
          <p:cNvPr id="12370" name="Google Shape;12370;p176"/>
          <p:cNvCxnSpPr/>
          <p:nvPr/>
        </p:nvCxnSpPr>
        <p:spPr>
          <a:xfrm>
            <a:off x="5004388" y="2183900"/>
            <a:ext cx="900" cy="375600"/>
          </a:xfrm>
          <a:prstGeom prst="straightConnector1">
            <a:avLst/>
          </a:prstGeom>
          <a:noFill/>
          <a:ln w="76200" cap="flat" cmpd="sng">
            <a:solidFill>
              <a:srgbClr val="000000"/>
            </a:solidFill>
            <a:prstDash val="solid"/>
            <a:round/>
            <a:headEnd type="none" w="med" len="med"/>
            <a:tailEnd type="none" w="med" len="med"/>
          </a:ln>
        </p:spPr>
      </p:cxnSp>
      <p:cxnSp>
        <p:nvCxnSpPr>
          <p:cNvPr id="12371" name="Google Shape;12371;p176"/>
          <p:cNvCxnSpPr/>
          <p:nvPr/>
        </p:nvCxnSpPr>
        <p:spPr>
          <a:xfrm>
            <a:off x="5783888" y="2183900"/>
            <a:ext cx="900" cy="375600"/>
          </a:xfrm>
          <a:prstGeom prst="straightConnector1">
            <a:avLst/>
          </a:prstGeom>
          <a:noFill/>
          <a:ln w="76200" cap="flat" cmpd="sng">
            <a:solidFill>
              <a:srgbClr val="000000"/>
            </a:solidFill>
            <a:prstDash val="solid"/>
            <a:round/>
            <a:headEnd type="none" w="med" len="med"/>
            <a:tailEnd type="none" w="med" len="med"/>
          </a:ln>
        </p:spPr>
      </p:cxnSp>
      <p:cxnSp>
        <p:nvCxnSpPr>
          <p:cNvPr id="12372" name="Google Shape;12372;p176"/>
          <p:cNvCxnSpPr/>
          <p:nvPr/>
        </p:nvCxnSpPr>
        <p:spPr>
          <a:xfrm>
            <a:off x="3445388" y="2183900"/>
            <a:ext cx="900" cy="375600"/>
          </a:xfrm>
          <a:prstGeom prst="straightConnector1">
            <a:avLst/>
          </a:prstGeom>
          <a:noFill/>
          <a:ln w="76200" cap="flat" cmpd="sng">
            <a:solidFill>
              <a:srgbClr val="000000"/>
            </a:solidFill>
            <a:prstDash val="solid"/>
            <a:round/>
            <a:headEnd type="none" w="med" len="med"/>
            <a:tailEnd type="none" w="med" len="med"/>
          </a:ln>
        </p:spPr>
      </p:cxnSp>
      <p:sp>
        <p:nvSpPr>
          <p:cNvPr id="12373" name="Google Shape;12373;p176"/>
          <p:cNvSpPr txBox="1"/>
          <p:nvPr/>
        </p:nvSpPr>
        <p:spPr>
          <a:xfrm>
            <a:off x="2656788" y="1794725"/>
            <a:ext cx="798000" cy="343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a:latin typeface="Times New Roman"/>
                <a:ea typeface="Times New Roman"/>
                <a:cs typeface="Times New Roman"/>
                <a:sym typeface="Times New Roman"/>
              </a:rPr>
              <a:t>Level 1</a:t>
            </a:r>
            <a:endParaRPr sz="1000" b="1">
              <a:latin typeface="Times New Roman"/>
              <a:ea typeface="Times New Roman"/>
              <a:cs typeface="Times New Roman"/>
              <a:sym typeface="Times New Roman"/>
            </a:endParaRPr>
          </a:p>
        </p:txBody>
      </p:sp>
      <p:sp>
        <p:nvSpPr>
          <p:cNvPr id="12374" name="Google Shape;12374;p176"/>
          <p:cNvSpPr txBox="1"/>
          <p:nvPr/>
        </p:nvSpPr>
        <p:spPr>
          <a:xfrm>
            <a:off x="3454788" y="1794725"/>
            <a:ext cx="798000" cy="343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a:latin typeface="Times New Roman"/>
                <a:ea typeface="Times New Roman"/>
                <a:cs typeface="Times New Roman"/>
                <a:sym typeface="Times New Roman"/>
              </a:rPr>
              <a:t>Level 2</a:t>
            </a:r>
            <a:endParaRPr sz="1000" b="1">
              <a:latin typeface="Times New Roman"/>
              <a:ea typeface="Times New Roman"/>
              <a:cs typeface="Times New Roman"/>
              <a:sym typeface="Times New Roman"/>
            </a:endParaRPr>
          </a:p>
        </p:txBody>
      </p:sp>
      <p:sp>
        <p:nvSpPr>
          <p:cNvPr id="12375" name="Google Shape;12375;p176"/>
          <p:cNvSpPr txBox="1"/>
          <p:nvPr/>
        </p:nvSpPr>
        <p:spPr>
          <a:xfrm>
            <a:off x="4224888" y="1794713"/>
            <a:ext cx="798000" cy="343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a:latin typeface="Times New Roman"/>
                <a:ea typeface="Times New Roman"/>
                <a:cs typeface="Times New Roman"/>
                <a:sym typeface="Times New Roman"/>
              </a:rPr>
              <a:t>Level 3</a:t>
            </a:r>
            <a:endParaRPr sz="1000" b="1"/>
          </a:p>
        </p:txBody>
      </p:sp>
      <p:sp>
        <p:nvSpPr>
          <p:cNvPr id="12376" name="Google Shape;12376;p176"/>
          <p:cNvSpPr txBox="1"/>
          <p:nvPr/>
        </p:nvSpPr>
        <p:spPr>
          <a:xfrm>
            <a:off x="4985888" y="1794725"/>
            <a:ext cx="798000" cy="343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a:latin typeface="Times New Roman"/>
                <a:ea typeface="Times New Roman"/>
                <a:cs typeface="Times New Roman"/>
                <a:sym typeface="Times New Roman"/>
              </a:rPr>
              <a:t>Level 4</a:t>
            </a:r>
            <a:endParaRPr sz="1000" b="1">
              <a:latin typeface="Times New Roman"/>
              <a:ea typeface="Times New Roman"/>
              <a:cs typeface="Times New Roman"/>
              <a:sym typeface="Times New Roman"/>
            </a:endParaRPr>
          </a:p>
        </p:txBody>
      </p:sp>
      <p:sp>
        <p:nvSpPr>
          <p:cNvPr id="12377" name="Google Shape;12377;p176"/>
          <p:cNvSpPr txBox="1"/>
          <p:nvPr/>
        </p:nvSpPr>
        <p:spPr>
          <a:xfrm>
            <a:off x="2782338" y="2528175"/>
            <a:ext cx="546900" cy="454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No Pain</a:t>
            </a:r>
            <a:endParaRPr sz="1200">
              <a:latin typeface="Times New Roman"/>
              <a:ea typeface="Times New Roman"/>
              <a:cs typeface="Times New Roman"/>
              <a:sym typeface="Times New Roman"/>
            </a:endParaRPr>
          </a:p>
        </p:txBody>
      </p:sp>
      <p:sp>
        <p:nvSpPr>
          <p:cNvPr id="12378" name="Google Shape;12378;p176"/>
          <p:cNvSpPr txBox="1"/>
          <p:nvPr/>
        </p:nvSpPr>
        <p:spPr>
          <a:xfrm>
            <a:off x="3580338" y="2528175"/>
            <a:ext cx="546900" cy="4542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None/>
            </a:pPr>
            <a:r>
              <a:rPr lang="en" sz="1200">
                <a:latin typeface="Times New Roman"/>
                <a:ea typeface="Times New Roman"/>
                <a:cs typeface="Times New Roman"/>
                <a:sym typeface="Times New Roman"/>
              </a:rPr>
              <a:t>Low Pain</a:t>
            </a:r>
            <a:endParaRPr sz="1200">
              <a:latin typeface="Times New Roman"/>
              <a:ea typeface="Times New Roman"/>
              <a:cs typeface="Times New Roman"/>
              <a:sym typeface="Times New Roman"/>
            </a:endParaRPr>
          </a:p>
        </p:txBody>
      </p:sp>
      <p:sp>
        <p:nvSpPr>
          <p:cNvPr id="12379" name="Google Shape;12379;p176"/>
          <p:cNvSpPr txBox="1"/>
          <p:nvPr/>
        </p:nvSpPr>
        <p:spPr>
          <a:xfrm>
            <a:off x="4216138" y="2528175"/>
            <a:ext cx="838800" cy="4542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None/>
            </a:pPr>
            <a:r>
              <a:rPr lang="en" sz="1200">
                <a:latin typeface="Times New Roman"/>
                <a:ea typeface="Times New Roman"/>
                <a:cs typeface="Times New Roman"/>
                <a:sym typeface="Times New Roman"/>
              </a:rPr>
              <a:t>Moderate Pain</a:t>
            </a:r>
            <a:endParaRPr sz="1200">
              <a:latin typeface="Times New Roman"/>
              <a:ea typeface="Times New Roman"/>
              <a:cs typeface="Times New Roman"/>
              <a:sym typeface="Times New Roman"/>
            </a:endParaRPr>
          </a:p>
        </p:txBody>
      </p:sp>
      <p:sp>
        <p:nvSpPr>
          <p:cNvPr id="12380" name="Google Shape;12380;p176"/>
          <p:cNvSpPr txBox="1"/>
          <p:nvPr/>
        </p:nvSpPr>
        <p:spPr>
          <a:xfrm>
            <a:off x="5145963" y="2528175"/>
            <a:ext cx="546900" cy="454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High Pain</a:t>
            </a:r>
            <a:endParaRPr sz="1200"/>
          </a:p>
        </p:txBody>
      </p:sp>
      <p:sp>
        <p:nvSpPr>
          <p:cNvPr id="12381" name="Google Shape;12381;p176"/>
          <p:cNvSpPr txBox="1"/>
          <p:nvPr/>
        </p:nvSpPr>
        <p:spPr>
          <a:xfrm>
            <a:off x="3710225" y="3586875"/>
            <a:ext cx="1890600" cy="34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Signal Segmentation</a:t>
            </a:r>
            <a:endParaRPr/>
          </a:p>
        </p:txBody>
      </p:sp>
      <p:sp>
        <p:nvSpPr>
          <p:cNvPr id="12382" name="Google Shape;12382;p176"/>
          <p:cNvSpPr txBox="1"/>
          <p:nvPr/>
        </p:nvSpPr>
        <p:spPr>
          <a:xfrm>
            <a:off x="6328000" y="2528175"/>
            <a:ext cx="643200" cy="37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latin typeface="Times New Roman"/>
                <a:ea typeface="Times New Roman"/>
                <a:cs typeface="Times New Roman"/>
                <a:sym typeface="Times New Roman"/>
              </a:rPr>
              <a:t>Time</a:t>
            </a:r>
            <a:endParaRPr sz="1200">
              <a:latin typeface="Times New Roman"/>
              <a:ea typeface="Times New Roman"/>
              <a:cs typeface="Times New Roman"/>
              <a:sym typeface="Times New Roman"/>
            </a:endParaRPr>
          </a:p>
        </p:txBody>
      </p:sp>
      <p:sp>
        <p:nvSpPr>
          <p:cNvPr id="12383" name="Google Shape;12383;p176"/>
          <p:cNvSpPr/>
          <p:nvPr/>
        </p:nvSpPr>
        <p:spPr>
          <a:xfrm>
            <a:off x="2851650" y="1419125"/>
            <a:ext cx="408300" cy="375600"/>
          </a:xfrm>
          <a:prstGeom prst="smileyFace">
            <a:avLst>
              <a:gd name="adj" fmla="val 4653"/>
            </a:avLst>
          </a:prstGeom>
          <a:solidFill>
            <a:srgbClr val="FFF0F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4" name="Google Shape;12384;p176"/>
          <p:cNvSpPr/>
          <p:nvPr/>
        </p:nvSpPr>
        <p:spPr>
          <a:xfrm>
            <a:off x="3635700" y="1419125"/>
            <a:ext cx="408300" cy="375600"/>
          </a:xfrm>
          <a:prstGeom prst="smileyFace">
            <a:avLst>
              <a:gd name="adj" fmla="val -74"/>
            </a:avLst>
          </a:prstGeom>
          <a:solidFill>
            <a:srgbClr val="FFBABA"/>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5" name="Google Shape;12385;p176"/>
          <p:cNvSpPr/>
          <p:nvPr/>
        </p:nvSpPr>
        <p:spPr>
          <a:xfrm>
            <a:off x="4415200" y="1419125"/>
            <a:ext cx="408300" cy="375600"/>
          </a:xfrm>
          <a:prstGeom prst="smileyFace">
            <a:avLst>
              <a:gd name="adj" fmla="val -4653"/>
            </a:avLst>
          </a:prstGeom>
          <a:solidFill>
            <a:srgbClr val="FF707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6" name="Google Shape;12386;p176"/>
          <p:cNvSpPr/>
          <p:nvPr/>
        </p:nvSpPr>
        <p:spPr>
          <a:xfrm>
            <a:off x="5180750" y="1419125"/>
            <a:ext cx="408300" cy="375600"/>
          </a:xfrm>
          <a:prstGeom prst="smileyFace">
            <a:avLst>
              <a:gd name="adj" fmla="val -4653"/>
            </a:avLst>
          </a:prstGeom>
          <a:solidFill>
            <a:srgbClr val="FF0E0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387" name="Google Shape;12387;p176"/>
          <p:cNvCxnSpPr/>
          <p:nvPr/>
        </p:nvCxnSpPr>
        <p:spPr>
          <a:xfrm rot="10800000" flipH="1">
            <a:off x="5842150" y="1932775"/>
            <a:ext cx="390000" cy="174600"/>
          </a:xfrm>
          <a:prstGeom prst="straightConnector1">
            <a:avLst/>
          </a:prstGeom>
          <a:noFill/>
          <a:ln w="9525" cap="flat" cmpd="sng">
            <a:solidFill>
              <a:schemeClr val="dk2"/>
            </a:solidFill>
            <a:prstDash val="solid"/>
            <a:round/>
            <a:headEnd type="none" w="med" len="med"/>
            <a:tailEnd type="triangle" w="med" len="med"/>
          </a:ln>
        </p:spPr>
      </p:cxnSp>
      <p:sp>
        <p:nvSpPr>
          <p:cNvPr id="12388" name="Google Shape;12388;p176"/>
          <p:cNvSpPr txBox="1"/>
          <p:nvPr/>
        </p:nvSpPr>
        <p:spPr>
          <a:xfrm rot="-1353214">
            <a:off x="6154892" y="1509419"/>
            <a:ext cx="797816" cy="542262"/>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Withdraw</a:t>
            </a:r>
            <a:r>
              <a:rPr lang="en" sz="1300">
                <a:latin typeface="Times New Roman"/>
                <a:ea typeface="Times New Roman"/>
                <a:cs typeface="Times New Roman"/>
                <a:sym typeface="Times New Roman"/>
              </a:rPr>
              <a:t> </a:t>
            </a:r>
            <a:endParaRPr sz="1300">
              <a:latin typeface="Times New Roman"/>
              <a:ea typeface="Times New Roman"/>
              <a:cs typeface="Times New Roman"/>
              <a:sym typeface="Times New Roman"/>
            </a:endParaRPr>
          </a:p>
          <a:p>
            <a:pPr marL="0" lvl="0" indent="0" algn="ctr" rtl="0">
              <a:spcBef>
                <a:spcPts val="0"/>
              </a:spcBef>
              <a:spcAft>
                <a:spcPts val="0"/>
              </a:spcAft>
              <a:buNone/>
            </a:pPr>
            <a:r>
              <a:rPr lang="en" sz="1100">
                <a:latin typeface="Times New Roman"/>
                <a:ea typeface="Times New Roman"/>
                <a:cs typeface="Times New Roman"/>
                <a:sym typeface="Times New Roman"/>
              </a:rPr>
              <a:t>hand</a:t>
            </a:r>
            <a:endParaRPr sz="1100">
              <a:latin typeface="Times New Roman"/>
              <a:ea typeface="Times New Roman"/>
              <a:cs typeface="Times New Roman"/>
              <a:sym typeface="Times New Roman"/>
            </a:endParaRPr>
          </a:p>
        </p:txBody>
      </p:sp>
      <p:cxnSp>
        <p:nvCxnSpPr>
          <p:cNvPr id="12389" name="Google Shape;12389;p176"/>
          <p:cNvCxnSpPr/>
          <p:nvPr/>
        </p:nvCxnSpPr>
        <p:spPr>
          <a:xfrm rot="10800000">
            <a:off x="2531088" y="2023625"/>
            <a:ext cx="807300" cy="154200"/>
          </a:xfrm>
          <a:prstGeom prst="straightConnector1">
            <a:avLst/>
          </a:prstGeom>
          <a:noFill/>
          <a:ln w="9525" cap="flat" cmpd="sng">
            <a:solidFill>
              <a:schemeClr val="dk2"/>
            </a:solidFill>
            <a:prstDash val="solid"/>
            <a:round/>
            <a:headEnd type="triangle" w="med" len="med"/>
            <a:tailEnd type="none" w="med" len="med"/>
          </a:ln>
        </p:spPr>
      </p:cxnSp>
      <p:sp>
        <p:nvSpPr>
          <p:cNvPr id="12390" name="Google Shape;12390;p176"/>
          <p:cNvSpPr txBox="1"/>
          <p:nvPr/>
        </p:nvSpPr>
        <p:spPr>
          <a:xfrm rot="706885">
            <a:off x="1890223" y="1675946"/>
            <a:ext cx="800769" cy="384849"/>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Immerse</a:t>
            </a:r>
            <a:endParaRPr sz="1100">
              <a:latin typeface="Times New Roman"/>
              <a:ea typeface="Times New Roman"/>
              <a:cs typeface="Times New Roman"/>
              <a:sym typeface="Times New Roman"/>
            </a:endParaRPr>
          </a:p>
          <a:p>
            <a:pPr marL="0" lvl="0" indent="0" algn="ctr" rtl="0">
              <a:spcBef>
                <a:spcPts val="0"/>
              </a:spcBef>
              <a:spcAft>
                <a:spcPts val="0"/>
              </a:spcAft>
              <a:buNone/>
            </a:pPr>
            <a:r>
              <a:rPr lang="en" sz="1100">
                <a:latin typeface="Times New Roman"/>
                <a:ea typeface="Times New Roman"/>
                <a:cs typeface="Times New Roman"/>
                <a:sym typeface="Times New Roman"/>
              </a:rPr>
              <a:t>hand</a:t>
            </a:r>
            <a:endParaRPr sz="1100">
              <a:latin typeface="Times New Roman"/>
              <a:ea typeface="Times New Roman"/>
              <a:cs typeface="Times New Roman"/>
              <a:sym typeface="Times New Roman"/>
            </a:endParaRPr>
          </a:p>
        </p:txBody>
      </p:sp>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Shape 12394"/>
        <p:cNvGrpSpPr/>
        <p:nvPr/>
      </p:nvGrpSpPr>
      <p:grpSpPr>
        <a:xfrm>
          <a:off x="0" y="0"/>
          <a:ext cx="0" cy="0"/>
          <a:chOff x="0" y="0"/>
          <a:chExt cx="0" cy="0"/>
        </a:xfrm>
      </p:grpSpPr>
      <p:cxnSp>
        <p:nvCxnSpPr>
          <p:cNvPr id="12395" name="Google Shape;12395;p177"/>
          <p:cNvCxnSpPr/>
          <p:nvPr/>
        </p:nvCxnSpPr>
        <p:spPr>
          <a:xfrm>
            <a:off x="1879975" y="2335725"/>
            <a:ext cx="6063000" cy="0"/>
          </a:xfrm>
          <a:prstGeom prst="straightConnector1">
            <a:avLst/>
          </a:prstGeom>
          <a:noFill/>
          <a:ln w="76200" cap="flat" cmpd="sng">
            <a:solidFill>
              <a:srgbClr val="000000"/>
            </a:solidFill>
            <a:prstDash val="solid"/>
            <a:round/>
            <a:headEnd type="none" w="med" len="med"/>
            <a:tailEnd type="stealth" w="med" len="med"/>
          </a:ln>
        </p:spPr>
      </p:cxnSp>
      <p:cxnSp>
        <p:nvCxnSpPr>
          <p:cNvPr id="12396" name="Google Shape;12396;p177"/>
          <p:cNvCxnSpPr/>
          <p:nvPr/>
        </p:nvCxnSpPr>
        <p:spPr>
          <a:xfrm>
            <a:off x="5411400" y="2185125"/>
            <a:ext cx="900" cy="375600"/>
          </a:xfrm>
          <a:prstGeom prst="straightConnector1">
            <a:avLst/>
          </a:prstGeom>
          <a:noFill/>
          <a:ln w="76200" cap="flat" cmpd="sng">
            <a:solidFill>
              <a:srgbClr val="000000"/>
            </a:solidFill>
            <a:prstDash val="solid"/>
            <a:round/>
            <a:headEnd type="none" w="med" len="med"/>
            <a:tailEnd type="none" w="med" len="med"/>
          </a:ln>
        </p:spPr>
      </p:cxnSp>
      <p:cxnSp>
        <p:nvCxnSpPr>
          <p:cNvPr id="12397" name="Google Shape;12397;p177"/>
          <p:cNvCxnSpPr/>
          <p:nvPr/>
        </p:nvCxnSpPr>
        <p:spPr>
          <a:xfrm>
            <a:off x="3000588" y="2185125"/>
            <a:ext cx="900" cy="375600"/>
          </a:xfrm>
          <a:prstGeom prst="straightConnector1">
            <a:avLst/>
          </a:prstGeom>
          <a:noFill/>
          <a:ln w="76200" cap="flat" cmpd="sng">
            <a:solidFill>
              <a:srgbClr val="000000"/>
            </a:solidFill>
            <a:prstDash val="solid"/>
            <a:round/>
            <a:headEnd type="none" w="med" len="med"/>
            <a:tailEnd type="none" w="med" len="med"/>
          </a:ln>
        </p:spPr>
      </p:cxnSp>
      <p:sp>
        <p:nvSpPr>
          <p:cNvPr id="12398" name="Google Shape;12398;p177"/>
          <p:cNvSpPr txBox="1"/>
          <p:nvPr/>
        </p:nvSpPr>
        <p:spPr>
          <a:xfrm>
            <a:off x="1964513" y="1421016"/>
            <a:ext cx="887400" cy="405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a:latin typeface="Times New Roman"/>
                <a:ea typeface="Times New Roman"/>
                <a:cs typeface="Times New Roman"/>
                <a:sym typeface="Times New Roman"/>
              </a:rPr>
              <a:t>Level</a:t>
            </a:r>
            <a:r>
              <a:rPr lang="en" sz="1000">
                <a:latin typeface="Times New Roman"/>
                <a:ea typeface="Times New Roman"/>
                <a:cs typeface="Times New Roman"/>
                <a:sym typeface="Times New Roman"/>
              </a:rPr>
              <a:t>-</a:t>
            </a:r>
            <a:r>
              <a:rPr lang="en" sz="1000" b="1">
                <a:latin typeface="Times New Roman"/>
                <a:ea typeface="Times New Roman"/>
                <a:cs typeface="Times New Roman"/>
                <a:sym typeface="Times New Roman"/>
              </a:rPr>
              <a:t>1</a:t>
            </a:r>
            <a:endParaRPr sz="1000" b="1">
              <a:latin typeface="Times New Roman"/>
              <a:ea typeface="Times New Roman"/>
              <a:cs typeface="Times New Roman"/>
              <a:sym typeface="Times New Roman"/>
            </a:endParaRPr>
          </a:p>
        </p:txBody>
      </p:sp>
      <p:sp>
        <p:nvSpPr>
          <p:cNvPr id="12399" name="Google Shape;12399;p177"/>
          <p:cNvSpPr txBox="1"/>
          <p:nvPr/>
        </p:nvSpPr>
        <p:spPr>
          <a:xfrm>
            <a:off x="3140760" y="1428748"/>
            <a:ext cx="887400" cy="398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a:latin typeface="Times New Roman"/>
                <a:ea typeface="Times New Roman"/>
                <a:cs typeface="Times New Roman"/>
                <a:sym typeface="Times New Roman"/>
              </a:rPr>
              <a:t>Level</a:t>
            </a:r>
            <a:r>
              <a:rPr lang="en" sz="1000">
                <a:latin typeface="Times New Roman"/>
                <a:ea typeface="Times New Roman"/>
                <a:cs typeface="Times New Roman"/>
                <a:sym typeface="Times New Roman"/>
              </a:rPr>
              <a:t>-</a:t>
            </a:r>
            <a:r>
              <a:rPr lang="en" sz="1000" b="1">
                <a:latin typeface="Times New Roman"/>
                <a:ea typeface="Times New Roman"/>
                <a:cs typeface="Times New Roman"/>
                <a:sym typeface="Times New Roman"/>
              </a:rPr>
              <a:t>2</a:t>
            </a:r>
            <a:endParaRPr sz="1000" b="1">
              <a:latin typeface="Times New Roman"/>
              <a:ea typeface="Times New Roman"/>
              <a:cs typeface="Times New Roman"/>
              <a:sym typeface="Times New Roman"/>
            </a:endParaRPr>
          </a:p>
        </p:txBody>
      </p:sp>
      <p:sp>
        <p:nvSpPr>
          <p:cNvPr id="12400" name="Google Shape;12400;p177"/>
          <p:cNvSpPr txBox="1"/>
          <p:nvPr/>
        </p:nvSpPr>
        <p:spPr>
          <a:xfrm>
            <a:off x="4356913" y="1428742"/>
            <a:ext cx="887400" cy="398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a:latin typeface="Times New Roman"/>
                <a:ea typeface="Times New Roman"/>
                <a:cs typeface="Times New Roman"/>
                <a:sym typeface="Times New Roman"/>
              </a:rPr>
              <a:t>Level</a:t>
            </a:r>
            <a:r>
              <a:rPr lang="en" sz="1000">
                <a:latin typeface="Times New Roman"/>
                <a:ea typeface="Times New Roman"/>
                <a:cs typeface="Times New Roman"/>
                <a:sym typeface="Times New Roman"/>
              </a:rPr>
              <a:t>-</a:t>
            </a:r>
            <a:r>
              <a:rPr lang="en" sz="1000" b="1">
                <a:latin typeface="Times New Roman"/>
                <a:ea typeface="Times New Roman"/>
                <a:cs typeface="Times New Roman"/>
                <a:sym typeface="Times New Roman"/>
              </a:rPr>
              <a:t>3</a:t>
            </a:r>
            <a:endParaRPr sz="1000" b="1"/>
          </a:p>
        </p:txBody>
      </p:sp>
      <p:sp>
        <p:nvSpPr>
          <p:cNvPr id="12401" name="Google Shape;12401;p177"/>
          <p:cNvSpPr txBox="1"/>
          <p:nvPr/>
        </p:nvSpPr>
        <p:spPr>
          <a:xfrm>
            <a:off x="5560999" y="1428748"/>
            <a:ext cx="887400" cy="398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a:latin typeface="Times New Roman"/>
                <a:ea typeface="Times New Roman"/>
                <a:cs typeface="Times New Roman"/>
                <a:sym typeface="Times New Roman"/>
              </a:rPr>
              <a:t>Level</a:t>
            </a:r>
            <a:r>
              <a:rPr lang="en" sz="1000">
                <a:latin typeface="Times New Roman"/>
                <a:ea typeface="Times New Roman"/>
                <a:cs typeface="Times New Roman"/>
                <a:sym typeface="Times New Roman"/>
              </a:rPr>
              <a:t>-</a:t>
            </a:r>
            <a:r>
              <a:rPr lang="en" sz="1000" b="1">
                <a:latin typeface="Times New Roman"/>
                <a:ea typeface="Times New Roman"/>
                <a:cs typeface="Times New Roman"/>
                <a:sym typeface="Times New Roman"/>
              </a:rPr>
              <a:t>4</a:t>
            </a:r>
            <a:endParaRPr sz="1000" b="1">
              <a:latin typeface="Times New Roman"/>
              <a:ea typeface="Times New Roman"/>
              <a:cs typeface="Times New Roman"/>
              <a:sym typeface="Times New Roman"/>
            </a:endParaRPr>
          </a:p>
        </p:txBody>
      </p:sp>
      <p:sp>
        <p:nvSpPr>
          <p:cNvPr id="12402" name="Google Shape;12402;p177"/>
          <p:cNvSpPr txBox="1"/>
          <p:nvPr/>
        </p:nvSpPr>
        <p:spPr>
          <a:xfrm>
            <a:off x="2131422" y="2631500"/>
            <a:ext cx="546900" cy="454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latin typeface="Times New Roman"/>
                <a:ea typeface="Times New Roman"/>
                <a:cs typeface="Times New Roman"/>
                <a:sym typeface="Times New Roman"/>
              </a:rPr>
              <a:t>No Pain</a:t>
            </a:r>
            <a:endParaRPr sz="1200" b="1">
              <a:latin typeface="Times New Roman"/>
              <a:ea typeface="Times New Roman"/>
              <a:cs typeface="Times New Roman"/>
              <a:sym typeface="Times New Roman"/>
            </a:endParaRPr>
          </a:p>
        </p:txBody>
      </p:sp>
      <p:sp>
        <p:nvSpPr>
          <p:cNvPr id="12403" name="Google Shape;12403;p177"/>
          <p:cNvSpPr txBox="1"/>
          <p:nvPr/>
        </p:nvSpPr>
        <p:spPr>
          <a:xfrm>
            <a:off x="7479625" y="2421150"/>
            <a:ext cx="531300" cy="385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a:latin typeface="Times New Roman"/>
                <a:ea typeface="Times New Roman"/>
                <a:cs typeface="Times New Roman"/>
                <a:sym typeface="Times New Roman"/>
              </a:rPr>
              <a:t>Time</a:t>
            </a:r>
            <a:endParaRPr sz="1300">
              <a:latin typeface="Times New Roman"/>
              <a:ea typeface="Times New Roman"/>
              <a:cs typeface="Times New Roman"/>
              <a:sym typeface="Times New Roman"/>
            </a:endParaRPr>
          </a:p>
        </p:txBody>
      </p:sp>
      <p:sp>
        <p:nvSpPr>
          <p:cNvPr id="12404" name="Google Shape;12404;p177"/>
          <p:cNvSpPr/>
          <p:nvPr/>
        </p:nvSpPr>
        <p:spPr>
          <a:xfrm>
            <a:off x="2142661" y="902336"/>
            <a:ext cx="531300" cy="535500"/>
          </a:xfrm>
          <a:prstGeom prst="smileyFace">
            <a:avLst>
              <a:gd name="adj" fmla="val 4653"/>
            </a:avLst>
          </a:prstGeom>
          <a:solidFill>
            <a:srgbClr val="FFF0F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5" name="Google Shape;12405;p177"/>
          <p:cNvSpPr/>
          <p:nvPr/>
        </p:nvSpPr>
        <p:spPr>
          <a:xfrm>
            <a:off x="3321337" y="902336"/>
            <a:ext cx="531300" cy="526500"/>
          </a:xfrm>
          <a:prstGeom prst="smileyFace">
            <a:avLst>
              <a:gd name="adj" fmla="val -74"/>
            </a:avLst>
          </a:prstGeom>
          <a:solidFill>
            <a:srgbClr val="FFC8C8"/>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6" name="Google Shape;12406;p177"/>
          <p:cNvSpPr/>
          <p:nvPr/>
        </p:nvSpPr>
        <p:spPr>
          <a:xfrm>
            <a:off x="4536953" y="902337"/>
            <a:ext cx="531300" cy="526500"/>
          </a:xfrm>
          <a:prstGeom prst="smileyFace">
            <a:avLst>
              <a:gd name="adj" fmla="val -4653"/>
            </a:avLst>
          </a:prstGeom>
          <a:solidFill>
            <a:srgbClr val="FF707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7" name="Google Shape;12407;p177"/>
          <p:cNvSpPr/>
          <p:nvPr/>
        </p:nvSpPr>
        <p:spPr>
          <a:xfrm>
            <a:off x="5739132" y="902336"/>
            <a:ext cx="531300" cy="526500"/>
          </a:xfrm>
          <a:prstGeom prst="smileyFace">
            <a:avLst>
              <a:gd name="adj" fmla="val -4653"/>
            </a:avLst>
          </a:prstGeom>
          <a:solidFill>
            <a:srgbClr val="FF0E0E"/>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408" name="Google Shape;12408;p177"/>
          <p:cNvCxnSpPr>
            <a:endCxn id="12409" idx="0"/>
          </p:cNvCxnSpPr>
          <p:nvPr/>
        </p:nvCxnSpPr>
        <p:spPr>
          <a:xfrm flipH="1">
            <a:off x="3001048" y="2663040"/>
            <a:ext cx="1500" cy="529500"/>
          </a:xfrm>
          <a:prstGeom prst="straightConnector1">
            <a:avLst/>
          </a:prstGeom>
          <a:noFill/>
          <a:ln w="9525" cap="flat" cmpd="sng">
            <a:solidFill>
              <a:schemeClr val="dk1"/>
            </a:solidFill>
            <a:prstDash val="solid"/>
            <a:round/>
            <a:headEnd type="triangle" w="med" len="med"/>
            <a:tailEnd type="none" w="med" len="med"/>
          </a:ln>
        </p:spPr>
      </p:cxnSp>
      <p:sp>
        <p:nvSpPr>
          <p:cNvPr id="12409" name="Google Shape;12409;p177"/>
          <p:cNvSpPr txBox="1"/>
          <p:nvPr/>
        </p:nvSpPr>
        <p:spPr>
          <a:xfrm rot="2576">
            <a:off x="2600698" y="3192540"/>
            <a:ext cx="800700" cy="384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Immerse</a:t>
            </a:r>
            <a:endParaRPr sz="1200">
              <a:latin typeface="Times New Roman"/>
              <a:ea typeface="Times New Roman"/>
              <a:cs typeface="Times New Roman"/>
              <a:sym typeface="Times New Roman"/>
            </a:endParaRPr>
          </a:p>
          <a:p>
            <a:pPr marL="0" lvl="0" indent="0" algn="ctr" rtl="0">
              <a:spcBef>
                <a:spcPts val="0"/>
              </a:spcBef>
              <a:spcAft>
                <a:spcPts val="0"/>
              </a:spcAft>
              <a:buNone/>
            </a:pPr>
            <a:r>
              <a:rPr lang="en" sz="1200">
                <a:latin typeface="Times New Roman"/>
                <a:ea typeface="Times New Roman"/>
                <a:cs typeface="Times New Roman"/>
                <a:sym typeface="Times New Roman"/>
              </a:rPr>
              <a:t>hand</a:t>
            </a:r>
            <a:endParaRPr sz="1200">
              <a:latin typeface="Times New Roman"/>
              <a:ea typeface="Times New Roman"/>
              <a:cs typeface="Times New Roman"/>
              <a:sym typeface="Times New Roman"/>
            </a:endParaRPr>
          </a:p>
        </p:txBody>
      </p:sp>
      <p:cxnSp>
        <p:nvCxnSpPr>
          <p:cNvPr id="12410" name="Google Shape;12410;p177"/>
          <p:cNvCxnSpPr>
            <a:endCxn id="12411" idx="0"/>
          </p:cNvCxnSpPr>
          <p:nvPr/>
        </p:nvCxnSpPr>
        <p:spPr>
          <a:xfrm flipH="1">
            <a:off x="6617248" y="2663040"/>
            <a:ext cx="1500" cy="529500"/>
          </a:xfrm>
          <a:prstGeom prst="straightConnector1">
            <a:avLst/>
          </a:prstGeom>
          <a:noFill/>
          <a:ln w="9525" cap="flat" cmpd="sng">
            <a:solidFill>
              <a:schemeClr val="dk1"/>
            </a:solidFill>
            <a:prstDash val="solid"/>
            <a:round/>
            <a:headEnd type="none" w="med" len="med"/>
            <a:tailEnd type="triangle" w="med" len="med"/>
          </a:ln>
        </p:spPr>
      </p:cxnSp>
      <p:sp>
        <p:nvSpPr>
          <p:cNvPr id="12411" name="Google Shape;12411;p177"/>
          <p:cNvSpPr txBox="1"/>
          <p:nvPr/>
        </p:nvSpPr>
        <p:spPr>
          <a:xfrm rot="2576">
            <a:off x="6216898" y="3192540"/>
            <a:ext cx="800700" cy="384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Withdraw</a:t>
            </a:r>
            <a:endParaRPr sz="1200">
              <a:latin typeface="Times New Roman"/>
              <a:ea typeface="Times New Roman"/>
              <a:cs typeface="Times New Roman"/>
              <a:sym typeface="Times New Roman"/>
            </a:endParaRPr>
          </a:p>
          <a:p>
            <a:pPr marL="0" lvl="0" indent="0" algn="ctr" rtl="0">
              <a:spcBef>
                <a:spcPts val="0"/>
              </a:spcBef>
              <a:spcAft>
                <a:spcPts val="0"/>
              </a:spcAft>
              <a:buNone/>
            </a:pPr>
            <a:r>
              <a:rPr lang="en" sz="1200">
                <a:latin typeface="Times New Roman"/>
                <a:ea typeface="Times New Roman"/>
                <a:cs typeface="Times New Roman"/>
                <a:sym typeface="Times New Roman"/>
              </a:rPr>
              <a:t>hand</a:t>
            </a:r>
            <a:endParaRPr sz="1200">
              <a:latin typeface="Times New Roman"/>
              <a:ea typeface="Times New Roman"/>
              <a:cs typeface="Times New Roman"/>
              <a:sym typeface="Times New Roman"/>
            </a:endParaRPr>
          </a:p>
        </p:txBody>
      </p:sp>
      <p:sp>
        <p:nvSpPr>
          <p:cNvPr id="12412" name="Google Shape;12412;p177"/>
          <p:cNvSpPr/>
          <p:nvPr/>
        </p:nvSpPr>
        <p:spPr>
          <a:xfrm>
            <a:off x="3076375" y="2079013"/>
            <a:ext cx="377100" cy="491700"/>
          </a:xfrm>
          <a:prstGeom prst="rect">
            <a:avLst/>
          </a:prstGeom>
          <a:noFill/>
          <a:ln w="19050" cap="flat" cmpd="sng">
            <a:solidFill>
              <a:srgbClr val="FF0E0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3" name="Google Shape;12413;p177"/>
          <p:cNvSpPr/>
          <p:nvPr/>
        </p:nvSpPr>
        <p:spPr>
          <a:xfrm>
            <a:off x="3163013" y="2082482"/>
            <a:ext cx="377100" cy="491700"/>
          </a:xfrm>
          <a:prstGeom prst="rect">
            <a:avLst/>
          </a:prstGeom>
          <a:noFill/>
          <a:ln w="19050" cap="flat" cmpd="sng">
            <a:solidFill>
              <a:srgbClr val="00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4" name="Google Shape;12414;p177"/>
          <p:cNvSpPr/>
          <p:nvPr/>
        </p:nvSpPr>
        <p:spPr>
          <a:xfrm>
            <a:off x="3246115" y="2079013"/>
            <a:ext cx="377100" cy="491700"/>
          </a:xfrm>
          <a:prstGeom prst="rect">
            <a:avLst/>
          </a:prstGeom>
          <a:noFill/>
          <a:ln w="19050"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415" name="Google Shape;12415;p177"/>
          <p:cNvCxnSpPr/>
          <p:nvPr/>
        </p:nvCxnSpPr>
        <p:spPr>
          <a:xfrm>
            <a:off x="4206000" y="2185125"/>
            <a:ext cx="900" cy="375600"/>
          </a:xfrm>
          <a:prstGeom prst="straightConnector1">
            <a:avLst/>
          </a:prstGeom>
          <a:noFill/>
          <a:ln w="76200" cap="flat" cmpd="sng">
            <a:solidFill>
              <a:srgbClr val="000000"/>
            </a:solidFill>
            <a:prstDash val="solid"/>
            <a:round/>
            <a:headEnd type="none" w="med" len="med"/>
            <a:tailEnd type="none" w="med" len="med"/>
          </a:ln>
        </p:spPr>
      </p:cxnSp>
      <p:cxnSp>
        <p:nvCxnSpPr>
          <p:cNvPr id="12416" name="Google Shape;12416;p177"/>
          <p:cNvCxnSpPr/>
          <p:nvPr/>
        </p:nvCxnSpPr>
        <p:spPr>
          <a:xfrm>
            <a:off x="6616800" y="2185125"/>
            <a:ext cx="900" cy="375600"/>
          </a:xfrm>
          <a:prstGeom prst="straightConnector1">
            <a:avLst/>
          </a:prstGeom>
          <a:noFill/>
          <a:ln w="76200" cap="flat" cmpd="sng">
            <a:solidFill>
              <a:srgbClr val="000000"/>
            </a:solidFill>
            <a:prstDash val="solid"/>
            <a:round/>
            <a:headEnd type="none" w="med" len="med"/>
            <a:tailEnd type="none" w="med" len="med"/>
          </a:ln>
        </p:spPr>
      </p:cxnSp>
      <p:sp>
        <p:nvSpPr>
          <p:cNvPr id="12417" name="Google Shape;12417;p177"/>
          <p:cNvSpPr txBox="1"/>
          <p:nvPr/>
        </p:nvSpPr>
        <p:spPr>
          <a:xfrm>
            <a:off x="3310998" y="2631500"/>
            <a:ext cx="546900" cy="454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latin typeface="Times New Roman"/>
                <a:ea typeface="Times New Roman"/>
                <a:cs typeface="Times New Roman"/>
                <a:sym typeface="Times New Roman"/>
              </a:rPr>
              <a:t>Low Pain</a:t>
            </a:r>
            <a:endParaRPr sz="1200" b="1">
              <a:latin typeface="Times New Roman"/>
              <a:ea typeface="Times New Roman"/>
              <a:cs typeface="Times New Roman"/>
              <a:sym typeface="Times New Roman"/>
            </a:endParaRPr>
          </a:p>
        </p:txBody>
      </p:sp>
      <p:sp>
        <p:nvSpPr>
          <p:cNvPr id="12418" name="Google Shape;12418;p177"/>
          <p:cNvSpPr txBox="1"/>
          <p:nvPr/>
        </p:nvSpPr>
        <p:spPr>
          <a:xfrm>
            <a:off x="5554008" y="2624600"/>
            <a:ext cx="907200" cy="454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latin typeface="Times New Roman"/>
                <a:ea typeface="Times New Roman"/>
                <a:cs typeface="Times New Roman"/>
                <a:sym typeface="Times New Roman"/>
              </a:rPr>
              <a:t>Intolerable Pain</a:t>
            </a:r>
            <a:endParaRPr sz="1200" b="1">
              <a:latin typeface="Times New Roman"/>
              <a:ea typeface="Times New Roman"/>
              <a:cs typeface="Times New Roman"/>
              <a:sym typeface="Times New Roman"/>
            </a:endParaRPr>
          </a:p>
        </p:txBody>
      </p:sp>
      <p:sp>
        <p:nvSpPr>
          <p:cNvPr id="12419" name="Google Shape;12419;p177"/>
          <p:cNvSpPr txBox="1"/>
          <p:nvPr/>
        </p:nvSpPr>
        <p:spPr>
          <a:xfrm>
            <a:off x="3623225" y="1928800"/>
            <a:ext cx="740700" cy="446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700" b="1">
                <a:solidFill>
                  <a:srgbClr val="0000FF"/>
                </a:solidFill>
                <a:latin typeface="Times New Roman"/>
                <a:ea typeface="Times New Roman"/>
                <a:cs typeface="Times New Roman"/>
                <a:sym typeface="Times New Roman"/>
              </a:rPr>
              <a:t>…</a:t>
            </a:r>
            <a:endParaRPr sz="1700" b="1">
              <a:solidFill>
                <a:srgbClr val="0000FF"/>
              </a:solidFill>
              <a:latin typeface="Times New Roman"/>
              <a:ea typeface="Times New Roman"/>
              <a:cs typeface="Times New Roman"/>
              <a:sym typeface="Times New Roman"/>
            </a:endParaRPr>
          </a:p>
        </p:txBody>
      </p:sp>
      <p:sp>
        <p:nvSpPr>
          <p:cNvPr id="12420" name="Google Shape;12420;p177"/>
          <p:cNvSpPr txBox="1"/>
          <p:nvPr/>
        </p:nvSpPr>
        <p:spPr>
          <a:xfrm>
            <a:off x="3623225" y="1831125"/>
            <a:ext cx="20418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solidFill>
                  <a:srgbClr val="0000FF"/>
                </a:solidFill>
                <a:latin typeface="Times New Roman"/>
                <a:ea typeface="Times New Roman"/>
                <a:cs typeface="Times New Roman"/>
                <a:sym typeface="Times New Roman"/>
              </a:rPr>
              <a:t>Sliding Window</a:t>
            </a:r>
            <a:endParaRPr sz="1000">
              <a:solidFill>
                <a:srgbClr val="0000FF"/>
              </a:solidFill>
              <a:latin typeface="Times New Roman"/>
              <a:ea typeface="Times New Roman"/>
              <a:cs typeface="Times New Roman"/>
              <a:sym typeface="Times New Roman"/>
            </a:endParaRPr>
          </a:p>
        </p:txBody>
      </p:sp>
      <p:sp>
        <p:nvSpPr>
          <p:cNvPr id="12421" name="Google Shape;12421;p177"/>
          <p:cNvSpPr txBox="1"/>
          <p:nvPr/>
        </p:nvSpPr>
        <p:spPr>
          <a:xfrm>
            <a:off x="3238616" y="1720727"/>
            <a:ext cx="392100"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a:solidFill>
                  <a:srgbClr val="0000FF"/>
                </a:solidFill>
                <a:latin typeface="Times New Roman"/>
                <a:ea typeface="Times New Roman"/>
                <a:cs typeface="Times New Roman"/>
                <a:sym typeface="Times New Roman"/>
              </a:rPr>
              <a:t>5s</a:t>
            </a:r>
            <a:endParaRPr sz="900">
              <a:solidFill>
                <a:srgbClr val="0000FF"/>
              </a:solidFill>
              <a:latin typeface="Times New Roman"/>
              <a:ea typeface="Times New Roman"/>
              <a:cs typeface="Times New Roman"/>
              <a:sym typeface="Times New Roman"/>
            </a:endParaRPr>
          </a:p>
        </p:txBody>
      </p:sp>
      <p:sp>
        <p:nvSpPr>
          <p:cNvPr id="12422" name="Google Shape;12422;p177"/>
          <p:cNvSpPr/>
          <p:nvPr/>
        </p:nvSpPr>
        <p:spPr>
          <a:xfrm rot="-5400000">
            <a:off x="3387275" y="1820088"/>
            <a:ext cx="94800" cy="383700"/>
          </a:xfrm>
          <a:prstGeom prst="rightBrace">
            <a:avLst>
              <a:gd name="adj1" fmla="val 147736"/>
              <a:gd name="adj2" fmla="val 54176"/>
            </a:avLst>
          </a:prstGeom>
          <a:no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12423" name="Google Shape;12423;p177"/>
          <p:cNvSpPr txBox="1"/>
          <p:nvPr/>
        </p:nvSpPr>
        <p:spPr>
          <a:xfrm>
            <a:off x="4527150" y="2624600"/>
            <a:ext cx="546900" cy="454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latin typeface="Times New Roman"/>
                <a:ea typeface="Times New Roman"/>
                <a:cs typeface="Times New Roman"/>
                <a:sym typeface="Times New Roman"/>
              </a:rPr>
              <a:t>High Pain</a:t>
            </a:r>
            <a:endParaRPr sz="1200" b="1">
              <a:latin typeface="Times New Roman"/>
              <a:ea typeface="Times New Roman"/>
              <a:cs typeface="Times New Roman"/>
              <a:sym typeface="Times New Roman"/>
            </a:endParaRPr>
          </a:p>
        </p:txBody>
      </p:sp>
      <p:cxnSp>
        <p:nvCxnSpPr>
          <p:cNvPr id="12424" name="Google Shape;12424;p177"/>
          <p:cNvCxnSpPr/>
          <p:nvPr/>
        </p:nvCxnSpPr>
        <p:spPr>
          <a:xfrm rot="10800000" flipH="1">
            <a:off x="5501525" y="2046813"/>
            <a:ext cx="163500" cy="118800"/>
          </a:xfrm>
          <a:prstGeom prst="straightConnector1">
            <a:avLst/>
          </a:prstGeom>
          <a:noFill/>
          <a:ln w="9525" cap="flat" cmpd="sng">
            <a:solidFill>
              <a:srgbClr val="0000FF"/>
            </a:solidFill>
            <a:prstDash val="solid"/>
            <a:round/>
            <a:headEnd type="none" w="med" len="med"/>
            <a:tailEnd type="stealth" w="med" len="med"/>
          </a:ln>
        </p:spPr>
      </p:cxnSp>
      <p:sp>
        <p:nvSpPr>
          <p:cNvPr id="12425" name="Google Shape;12425;p177"/>
          <p:cNvSpPr txBox="1"/>
          <p:nvPr/>
        </p:nvSpPr>
        <p:spPr>
          <a:xfrm>
            <a:off x="5608900" y="1831125"/>
            <a:ext cx="14325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solidFill>
                  <a:srgbClr val="0000FF"/>
                </a:solidFill>
                <a:latin typeface="Times New Roman"/>
                <a:ea typeface="Times New Roman"/>
                <a:cs typeface="Times New Roman"/>
                <a:sym typeface="Times New Roman"/>
              </a:rPr>
              <a:t>Event-Marker</a:t>
            </a:r>
            <a:endParaRPr sz="1000">
              <a:solidFill>
                <a:srgbClr val="0000FF"/>
              </a:solidFill>
              <a:latin typeface="Times New Roman"/>
              <a:ea typeface="Times New Roman"/>
              <a:cs typeface="Times New Roman"/>
              <a:sym typeface="Times New Roman"/>
            </a:endParaRPr>
          </a:p>
        </p:txBody>
      </p:sp>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Shape 12429"/>
        <p:cNvGrpSpPr/>
        <p:nvPr/>
      </p:nvGrpSpPr>
      <p:grpSpPr>
        <a:xfrm>
          <a:off x="0" y="0"/>
          <a:ext cx="0" cy="0"/>
          <a:chOff x="0" y="0"/>
          <a:chExt cx="0" cy="0"/>
        </a:xfrm>
      </p:grpSpPr>
      <p:cxnSp>
        <p:nvCxnSpPr>
          <p:cNvPr id="12430" name="Google Shape;12430;p178"/>
          <p:cNvCxnSpPr/>
          <p:nvPr/>
        </p:nvCxnSpPr>
        <p:spPr>
          <a:xfrm>
            <a:off x="2612675" y="2331950"/>
            <a:ext cx="4172700" cy="0"/>
          </a:xfrm>
          <a:prstGeom prst="straightConnector1">
            <a:avLst/>
          </a:prstGeom>
          <a:noFill/>
          <a:ln w="76200" cap="flat" cmpd="sng">
            <a:solidFill>
              <a:srgbClr val="000000"/>
            </a:solidFill>
            <a:prstDash val="solid"/>
            <a:round/>
            <a:headEnd type="none" w="med" len="med"/>
            <a:tailEnd type="stealth" w="med" len="med"/>
          </a:ln>
        </p:spPr>
      </p:cxnSp>
      <p:cxnSp>
        <p:nvCxnSpPr>
          <p:cNvPr id="12431" name="Google Shape;12431;p178"/>
          <p:cNvCxnSpPr/>
          <p:nvPr/>
        </p:nvCxnSpPr>
        <p:spPr>
          <a:xfrm>
            <a:off x="4224888" y="2183900"/>
            <a:ext cx="900" cy="375600"/>
          </a:xfrm>
          <a:prstGeom prst="straightConnector1">
            <a:avLst/>
          </a:prstGeom>
          <a:noFill/>
          <a:ln w="76200" cap="flat" cmpd="sng">
            <a:solidFill>
              <a:srgbClr val="000000"/>
            </a:solidFill>
            <a:prstDash val="solid"/>
            <a:round/>
            <a:headEnd type="none" w="med" len="med"/>
            <a:tailEnd type="none" w="med" len="med"/>
          </a:ln>
        </p:spPr>
      </p:cxnSp>
      <p:cxnSp>
        <p:nvCxnSpPr>
          <p:cNvPr id="12432" name="Google Shape;12432;p178"/>
          <p:cNvCxnSpPr/>
          <p:nvPr/>
        </p:nvCxnSpPr>
        <p:spPr>
          <a:xfrm>
            <a:off x="5004388" y="2183900"/>
            <a:ext cx="900" cy="375600"/>
          </a:xfrm>
          <a:prstGeom prst="straightConnector1">
            <a:avLst/>
          </a:prstGeom>
          <a:noFill/>
          <a:ln w="76200" cap="flat" cmpd="sng">
            <a:solidFill>
              <a:srgbClr val="000000"/>
            </a:solidFill>
            <a:prstDash val="solid"/>
            <a:round/>
            <a:headEnd type="none" w="med" len="med"/>
            <a:tailEnd type="none" w="med" len="med"/>
          </a:ln>
        </p:spPr>
      </p:cxnSp>
      <p:cxnSp>
        <p:nvCxnSpPr>
          <p:cNvPr id="12433" name="Google Shape;12433;p178"/>
          <p:cNvCxnSpPr/>
          <p:nvPr/>
        </p:nvCxnSpPr>
        <p:spPr>
          <a:xfrm>
            <a:off x="5783888" y="2183900"/>
            <a:ext cx="900" cy="375600"/>
          </a:xfrm>
          <a:prstGeom prst="straightConnector1">
            <a:avLst/>
          </a:prstGeom>
          <a:noFill/>
          <a:ln w="76200" cap="flat" cmpd="sng">
            <a:solidFill>
              <a:srgbClr val="000000"/>
            </a:solidFill>
            <a:prstDash val="solid"/>
            <a:round/>
            <a:headEnd type="none" w="med" len="med"/>
            <a:tailEnd type="none" w="med" len="med"/>
          </a:ln>
        </p:spPr>
      </p:cxnSp>
      <p:cxnSp>
        <p:nvCxnSpPr>
          <p:cNvPr id="12434" name="Google Shape;12434;p178"/>
          <p:cNvCxnSpPr/>
          <p:nvPr/>
        </p:nvCxnSpPr>
        <p:spPr>
          <a:xfrm>
            <a:off x="3445388" y="2183900"/>
            <a:ext cx="900" cy="375600"/>
          </a:xfrm>
          <a:prstGeom prst="straightConnector1">
            <a:avLst/>
          </a:prstGeom>
          <a:noFill/>
          <a:ln w="76200" cap="flat" cmpd="sng">
            <a:solidFill>
              <a:srgbClr val="000000"/>
            </a:solidFill>
            <a:prstDash val="solid"/>
            <a:round/>
            <a:headEnd type="none" w="med" len="med"/>
            <a:tailEnd type="none" w="med" len="med"/>
          </a:ln>
        </p:spPr>
      </p:cxnSp>
      <p:sp>
        <p:nvSpPr>
          <p:cNvPr id="12435" name="Google Shape;12435;p178"/>
          <p:cNvSpPr txBox="1"/>
          <p:nvPr/>
        </p:nvSpPr>
        <p:spPr>
          <a:xfrm>
            <a:off x="2656788" y="1794725"/>
            <a:ext cx="798000" cy="343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a:latin typeface="Times New Roman"/>
                <a:ea typeface="Times New Roman"/>
                <a:cs typeface="Times New Roman"/>
                <a:sym typeface="Times New Roman"/>
              </a:rPr>
              <a:t>Level 1</a:t>
            </a:r>
            <a:endParaRPr sz="1000" b="1">
              <a:latin typeface="Times New Roman"/>
              <a:ea typeface="Times New Roman"/>
              <a:cs typeface="Times New Roman"/>
              <a:sym typeface="Times New Roman"/>
            </a:endParaRPr>
          </a:p>
        </p:txBody>
      </p:sp>
      <p:sp>
        <p:nvSpPr>
          <p:cNvPr id="12436" name="Google Shape;12436;p178"/>
          <p:cNvSpPr txBox="1"/>
          <p:nvPr/>
        </p:nvSpPr>
        <p:spPr>
          <a:xfrm>
            <a:off x="3454788" y="1794725"/>
            <a:ext cx="798000" cy="343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a:latin typeface="Times New Roman"/>
                <a:ea typeface="Times New Roman"/>
                <a:cs typeface="Times New Roman"/>
                <a:sym typeface="Times New Roman"/>
              </a:rPr>
              <a:t>Level 2</a:t>
            </a:r>
            <a:endParaRPr sz="1000" b="1">
              <a:latin typeface="Times New Roman"/>
              <a:ea typeface="Times New Roman"/>
              <a:cs typeface="Times New Roman"/>
              <a:sym typeface="Times New Roman"/>
            </a:endParaRPr>
          </a:p>
        </p:txBody>
      </p:sp>
      <p:sp>
        <p:nvSpPr>
          <p:cNvPr id="12437" name="Google Shape;12437;p178"/>
          <p:cNvSpPr txBox="1"/>
          <p:nvPr/>
        </p:nvSpPr>
        <p:spPr>
          <a:xfrm>
            <a:off x="4224888" y="1794713"/>
            <a:ext cx="798000" cy="343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a:latin typeface="Times New Roman"/>
                <a:ea typeface="Times New Roman"/>
                <a:cs typeface="Times New Roman"/>
                <a:sym typeface="Times New Roman"/>
              </a:rPr>
              <a:t>Level 3</a:t>
            </a:r>
            <a:endParaRPr sz="1000" b="1"/>
          </a:p>
        </p:txBody>
      </p:sp>
      <p:sp>
        <p:nvSpPr>
          <p:cNvPr id="12438" name="Google Shape;12438;p178"/>
          <p:cNvSpPr txBox="1"/>
          <p:nvPr/>
        </p:nvSpPr>
        <p:spPr>
          <a:xfrm>
            <a:off x="4985888" y="1794725"/>
            <a:ext cx="798000" cy="343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a:latin typeface="Times New Roman"/>
                <a:ea typeface="Times New Roman"/>
                <a:cs typeface="Times New Roman"/>
                <a:sym typeface="Times New Roman"/>
              </a:rPr>
              <a:t>Level 4</a:t>
            </a:r>
            <a:endParaRPr sz="1000" b="1">
              <a:latin typeface="Times New Roman"/>
              <a:ea typeface="Times New Roman"/>
              <a:cs typeface="Times New Roman"/>
              <a:sym typeface="Times New Roman"/>
            </a:endParaRPr>
          </a:p>
        </p:txBody>
      </p:sp>
      <p:sp>
        <p:nvSpPr>
          <p:cNvPr id="12439" name="Google Shape;12439;p178"/>
          <p:cNvSpPr txBox="1"/>
          <p:nvPr/>
        </p:nvSpPr>
        <p:spPr>
          <a:xfrm>
            <a:off x="2782338" y="2528175"/>
            <a:ext cx="546900" cy="454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latin typeface="Times New Roman"/>
                <a:ea typeface="Times New Roman"/>
                <a:cs typeface="Times New Roman"/>
                <a:sym typeface="Times New Roman"/>
              </a:rPr>
              <a:t>No Pain</a:t>
            </a:r>
            <a:endParaRPr sz="1200" b="1">
              <a:latin typeface="Times New Roman"/>
              <a:ea typeface="Times New Roman"/>
              <a:cs typeface="Times New Roman"/>
              <a:sym typeface="Times New Roman"/>
            </a:endParaRPr>
          </a:p>
        </p:txBody>
      </p:sp>
      <p:sp>
        <p:nvSpPr>
          <p:cNvPr id="12440" name="Google Shape;12440;p178"/>
          <p:cNvSpPr txBox="1"/>
          <p:nvPr/>
        </p:nvSpPr>
        <p:spPr>
          <a:xfrm>
            <a:off x="3580338" y="2528175"/>
            <a:ext cx="546900" cy="4542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None/>
            </a:pPr>
            <a:r>
              <a:rPr lang="en" sz="1200" b="1">
                <a:latin typeface="Times New Roman"/>
                <a:ea typeface="Times New Roman"/>
                <a:cs typeface="Times New Roman"/>
                <a:sym typeface="Times New Roman"/>
              </a:rPr>
              <a:t>Low Pain</a:t>
            </a:r>
            <a:endParaRPr sz="1200" b="1">
              <a:latin typeface="Times New Roman"/>
              <a:ea typeface="Times New Roman"/>
              <a:cs typeface="Times New Roman"/>
              <a:sym typeface="Times New Roman"/>
            </a:endParaRPr>
          </a:p>
        </p:txBody>
      </p:sp>
      <p:sp>
        <p:nvSpPr>
          <p:cNvPr id="12441" name="Google Shape;12441;p178"/>
          <p:cNvSpPr txBox="1"/>
          <p:nvPr/>
        </p:nvSpPr>
        <p:spPr>
          <a:xfrm>
            <a:off x="4216138" y="2528175"/>
            <a:ext cx="838800" cy="4542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None/>
            </a:pPr>
            <a:r>
              <a:rPr lang="en" sz="1200" b="1">
                <a:latin typeface="Times New Roman"/>
                <a:ea typeface="Times New Roman"/>
                <a:cs typeface="Times New Roman"/>
                <a:sym typeface="Times New Roman"/>
              </a:rPr>
              <a:t>Medium Pain</a:t>
            </a:r>
            <a:endParaRPr sz="1200" b="1">
              <a:latin typeface="Times New Roman"/>
              <a:ea typeface="Times New Roman"/>
              <a:cs typeface="Times New Roman"/>
              <a:sym typeface="Times New Roman"/>
            </a:endParaRPr>
          </a:p>
        </p:txBody>
      </p:sp>
      <p:sp>
        <p:nvSpPr>
          <p:cNvPr id="12442" name="Google Shape;12442;p178"/>
          <p:cNvSpPr txBox="1"/>
          <p:nvPr/>
        </p:nvSpPr>
        <p:spPr>
          <a:xfrm>
            <a:off x="5145963" y="2528175"/>
            <a:ext cx="546900" cy="454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latin typeface="Times New Roman"/>
                <a:ea typeface="Times New Roman"/>
                <a:cs typeface="Times New Roman"/>
                <a:sym typeface="Times New Roman"/>
              </a:rPr>
              <a:t>High Pain</a:t>
            </a:r>
            <a:endParaRPr sz="1200" b="1"/>
          </a:p>
        </p:txBody>
      </p:sp>
      <p:sp>
        <p:nvSpPr>
          <p:cNvPr id="12443" name="Google Shape;12443;p178"/>
          <p:cNvSpPr txBox="1"/>
          <p:nvPr/>
        </p:nvSpPr>
        <p:spPr>
          <a:xfrm>
            <a:off x="6328000" y="2528175"/>
            <a:ext cx="643200" cy="37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latin typeface="Times New Roman"/>
                <a:ea typeface="Times New Roman"/>
                <a:cs typeface="Times New Roman"/>
                <a:sym typeface="Times New Roman"/>
              </a:rPr>
              <a:t>Time</a:t>
            </a:r>
            <a:endParaRPr sz="1200">
              <a:latin typeface="Times New Roman"/>
              <a:ea typeface="Times New Roman"/>
              <a:cs typeface="Times New Roman"/>
              <a:sym typeface="Times New Roman"/>
            </a:endParaRPr>
          </a:p>
        </p:txBody>
      </p:sp>
      <p:sp>
        <p:nvSpPr>
          <p:cNvPr id="12444" name="Google Shape;12444;p178"/>
          <p:cNvSpPr/>
          <p:nvPr/>
        </p:nvSpPr>
        <p:spPr>
          <a:xfrm>
            <a:off x="2817000" y="1340525"/>
            <a:ext cx="477600" cy="454200"/>
          </a:xfrm>
          <a:prstGeom prst="smileyFace">
            <a:avLst>
              <a:gd name="adj" fmla="val 4653"/>
            </a:avLst>
          </a:prstGeom>
          <a:solidFill>
            <a:srgbClr val="FFF0F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5" name="Google Shape;12445;p178"/>
          <p:cNvSpPr/>
          <p:nvPr/>
        </p:nvSpPr>
        <p:spPr>
          <a:xfrm>
            <a:off x="3601050" y="1340525"/>
            <a:ext cx="477600" cy="454200"/>
          </a:xfrm>
          <a:prstGeom prst="smileyFace">
            <a:avLst>
              <a:gd name="adj" fmla="val -74"/>
            </a:avLst>
          </a:prstGeom>
          <a:solidFill>
            <a:srgbClr val="FFC8C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6" name="Google Shape;12446;p178"/>
          <p:cNvSpPr/>
          <p:nvPr/>
        </p:nvSpPr>
        <p:spPr>
          <a:xfrm>
            <a:off x="4396750" y="1340525"/>
            <a:ext cx="477600" cy="454200"/>
          </a:xfrm>
          <a:prstGeom prst="smileyFace">
            <a:avLst>
              <a:gd name="adj" fmla="val -4653"/>
            </a:avLst>
          </a:prstGeom>
          <a:solidFill>
            <a:srgbClr val="FF707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7" name="Google Shape;12447;p178"/>
          <p:cNvSpPr/>
          <p:nvPr/>
        </p:nvSpPr>
        <p:spPr>
          <a:xfrm>
            <a:off x="5146100" y="1340525"/>
            <a:ext cx="477600" cy="454200"/>
          </a:xfrm>
          <a:prstGeom prst="smileyFace">
            <a:avLst>
              <a:gd name="adj" fmla="val -4653"/>
            </a:avLst>
          </a:prstGeom>
          <a:solidFill>
            <a:srgbClr val="FF0E0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448" name="Google Shape;12448;p178"/>
          <p:cNvCxnSpPr>
            <a:endCxn id="12449" idx="0"/>
          </p:cNvCxnSpPr>
          <p:nvPr/>
        </p:nvCxnSpPr>
        <p:spPr>
          <a:xfrm flipH="1">
            <a:off x="3445848" y="2613475"/>
            <a:ext cx="1500" cy="529500"/>
          </a:xfrm>
          <a:prstGeom prst="straightConnector1">
            <a:avLst/>
          </a:prstGeom>
          <a:noFill/>
          <a:ln w="9525" cap="flat" cmpd="sng">
            <a:solidFill>
              <a:schemeClr val="dk2"/>
            </a:solidFill>
            <a:prstDash val="solid"/>
            <a:round/>
            <a:headEnd type="triangle" w="med" len="med"/>
            <a:tailEnd type="none" w="med" len="med"/>
          </a:ln>
        </p:spPr>
      </p:cxnSp>
      <p:sp>
        <p:nvSpPr>
          <p:cNvPr id="12449" name="Google Shape;12449;p178"/>
          <p:cNvSpPr txBox="1"/>
          <p:nvPr/>
        </p:nvSpPr>
        <p:spPr>
          <a:xfrm rot="2576">
            <a:off x="3045498" y="3142975"/>
            <a:ext cx="800700" cy="384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Immerse</a:t>
            </a:r>
            <a:endParaRPr sz="1200">
              <a:latin typeface="Times New Roman"/>
              <a:ea typeface="Times New Roman"/>
              <a:cs typeface="Times New Roman"/>
              <a:sym typeface="Times New Roman"/>
            </a:endParaRPr>
          </a:p>
          <a:p>
            <a:pPr marL="0" lvl="0" indent="0" algn="ctr" rtl="0">
              <a:spcBef>
                <a:spcPts val="0"/>
              </a:spcBef>
              <a:spcAft>
                <a:spcPts val="0"/>
              </a:spcAft>
              <a:buNone/>
            </a:pPr>
            <a:r>
              <a:rPr lang="en" sz="1200">
                <a:latin typeface="Times New Roman"/>
                <a:ea typeface="Times New Roman"/>
                <a:cs typeface="Times New Roman"/>
                <a:sym typeface="Times New Roman"/>
              </a:rPr>
              <a:t>hand</a:t>
            </a:r>
            <a:endParaRPr sz="1200">
              <a:latin typeface="Times New Roman"/>
              <a:ea typeface="Times New Roman"/>
              <a:cs typeface="Times New Roman"/>
              <a:sym typeface="Times New Roman"/>
            </a:endParaRPr>
          </a:p>
        </p:txBody>
      </p:sp>
      <p:cxnSp>
        <p:nvCxnSpPr>
          <p:cNvPr id="12450" name="Google Shape;12450;p178"/>
          <p:cNvCxnSpPr>
            <a:endCxn id="12451" idx="0"/>
          </p:cNvCxnSpPr>
          <p:nvPr/>
        </p:nvCxnSpPr>
        <p:spPr>
          <a:xfrm flipH="1">
            <a:off x="5784348" y="2613475"/>
            <a:ext cx="1500" cy="529500"/>
          </a:xfrm>
          <a:prstGeom prst="straightConnector1">
            <a:avLst/>
          </a:prstGeom>
          <a:noFill/>
          <a:ln w="9525" cap="flat" cmpd="sng">
            <a:solidFill>
              <a:schemeClr val="dk2"/>
            </a:solidFill>
            <a:prstDash val="solid"/>
            <a:round/>
            <a:headEnd type="none" w="med" len="med"/>
            <a:tailEnd type="triangle" w="med" len="med"/>
          </a:ln>
        </p:spPr>
      </p:cxnSp>
      <p:sp>
        <p:nvSpPr>
          <p:cNvPr id="12451" name="Google Shape;12451;p178"/>
          <p:cNvSpPr txBox="1"/>
          <p:nvPr/>
        </p:nvSpPr>
        <p:spPr>
          <a:xfrm rot="2576">
            <a:off x="5383998" y="3142975"/>
            <a:ext cx="800700" cy="384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Withdraw</a:t>
            </a:r>
            <a:endParaRPr sz="1200">
              <a:latin typeface="Times New Roman"/>
              <a:ea typeface="Times New Roman"/>
              <a:cs typeface="Times New Roman"/>
              <a:sym typeface="Times New Roman"/>
            </a:endParaRPr>
          </a:p>
          <a:p>
            <a:pPr marL="0" lvl="0" indent="0" algn="ctr" rtl="0">
              <a:spcBef>
                <a:spcPts val="0"/>
              </a:spcBef>
              <a:spcAft>
                <a:spcPts val="0"/>
              </a:spcAft>
              <a:buNone/>
            </a:pPr>
            <a:r>
              <a:rPr lang="en" sz="1200">
                <a:latin typeface="Times New Roman"/>
                <a:ea typeface="Times New Roman"/>
                <a:cs typeface="Times New Roman"/>
                <a:sym typeface="Times New Roman"/>
              </a:rPr>
              <a:t>hand</a:t>
            </a:r>
            <a:endParaRPr sz="1200">
              <a:latin typeface="Times New Roman"/>
              <a:ea typeface="Times New Roman"/>
              <a:cs typeface="Times New Roman"/>
              <a:sym typeface="Times New Roman"/>
            </a:endParaRPr>
          </a:p>
        </p:txBody>
      </p:sp>
      <p:sp>
        <p:nvSpPr>
          <p:cNvPr id="12452" name="Google Shape;12452;p178"/>
          <p:cNvSpPr/>
          <p:nvPr/>
        </p:nvSpPr>
        <p:spPr>
          <a:xfrm>
            <a:off x="3515825" y="2198588"/>
            <a:ext cx="309300" cy="343800"/>
          </a:xfrm>
          <a:prstGeom prst="rect">
            <a:avLst/>
          </a:prstGeom>
          <a:noFill/>
          <a:ln w="19050" cap="flat" cmpd="sng">
            <a:solidFill>
              <a:srgbClr val="FF0E0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3" name="Google Shape;12453;p178"/>
          <p:cNvSpPr/>
          <p:nvPr/>
        </p:nvSpPr>
        <p:spPr>
          <a:xfrm>
            <a:off x="3586875" y="2201013"/>
            <a:ext cx="309300" cy="343800"/>
          </a:xfrm>
          <a:prstGeom prst="rect">
            <a:avLst/>
          </a:prstGeom>
          <a:noFill/>
          <a:ln w="19050"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4" name="Google Shape;12454;p178"/>
          <p:cNvSpPr/>
          <p:nvPr/>
        </p:nvSpPr>
        <p:spPr>
          <a:xfrm>
            <a:off x="3646850" y="2201013"/>
            <a:ext cx="309300" cy="343800"/>
          </a:xfrm>
          <a:prstGeom prst="rect">
            <a:avLst/>
          </a:prstGeom>
          <a:noFill/>
          <a:ln w="19050" cap="flat" cmpd="sng">
            <a:solidFill>
              <a:srgbClr val="00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Shape 12458"/>
        <p:cNvGrpSpPr/>
        <p:nvPr/>
      </p:nvGrpSpPr>
      <p:grpSpPr>
        <a:xfrm>
          <a:off x="0" y="0"/>
          <a:ext cx="0" cy="0"/>
          <a:chOff x="0" y="0"/>
          <a:chExt cx="0" cy="0"/>
        </a:xfrm>
      </p:grpSpPr>
      <p:pic>
        <p:nvPicPr>
          <p:cNvPr id="12459" name="Google Shape;12459;p179"/>
          <p:cNvPicPr preferRelativeResize="0"/>
          <p:nvPr/>
        </p:nvPicPr>
        <p:blipFill>
          <a:blip r:embed="rId3">
            <a:alphaModFix/>
          </a:blip>
          <a:stretch>
            <a:fillRect/>
          </a:stretch>
        </p:blipFill>
        <p:spPr>
          <a:xfrm>
            <a:off x="474875" y="152400"/>
            <a:ext cx="8194254" cy="4838699"/>
          </a:xfrm>
          <a:prstGeom prst="rect">
            <a:avLst/>
          </a:prstGeom>
          <a:noFill/>
          <a:ln>
            <a:noFill/>
          </a:ln>
        </p:spPr>
      </p:pic>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Shape 12463"/>
        <p:cNvGrpSpPr/>
        <p:nvPr/>
      </p:nvGrpSpPr>
      <p:grpSpPr>
        <a:xfrm>
          <a:off x="0" y="0"/>
          <a:ext cx="0" cy="0"/>
          <a:chOff x="0" y="0"/>
          <a:chExt cx="0" cy="0"/>
        </a:xfrm>
      </p:grpSpPr>
      <p:pic>
        <p:nvPicPr>
          <p:cNvPr id="12464" name="Google Shape;12464;p180"/>
          <p:cNvPicPr preferRelativeResize="0"/>
          <p:nvPr/>
        </p:nvPicPr>
        <p:blipFill>
          <a:blip r:embed="rId3">
            <a:alphaModFix/>
          </a:blip>
          <a:stretch>
            <a:fillRect/>
          </a:stretch>
        </p:blipFill>
        <p:spPr>
          <a:xfrm>
            <a:off x="1357150" y="1166243"/>
            <a:ext cx="3434125" cy="2575607"/>
          </a:xfrm>
          <a:prstGeom prst="rect">
            <a:avLst/>
          </a:prstGeom>
          <a:noFill/>
          <a:ln>
            <a:noFill/>
          </a:ln>
        </p:spPr>
      </p:pic>
      <p:pic>
        <p:nvPicPr>
          <p:cNvPr id="12465" name="Google Shape;12465;p180"/>
          <p:cNvPicPr preferRelativeResize="0"/>
          <p:nvPr/>
        </p:nvPicPr>
        <p:blipFill>
          <a:blip r:embed="rId4">
            <a:alphaModFix/>
          </a:blip>
          <a:stretch>
            <a:fillRect/>
          </a:stretch>
        </p:blipFill>
        <p:spPr>
          <a:xfrm>
            <a:off x="4953525" y="1166275"/>
            <a:ext cx="3434125" cy="2575550"/>
          </a:xfrm>
          <a:prstGeom prst="rect">
            <a:avLst/>
          </a:prstGeom>
          <a:noFill/>
          <a:ln>
            <a:noFill/>
          </a:ln>
        </p:spPr>
      </p:pic>
      <p:sp>
        <p:nvSpPr>
          <p:cNvPr id="12466" name="Google Shape;12466;p180"/>
          <p:cNvSpPr txBox="1"/>
          <p:nvPr/>
        </p:nvSpPr>
        <p:spPr>
          <a:xfrm>
            <a:off x="2884313" y="3650650"/>
            <a:ext cx="3798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latin typeface="Times New Roman"/>
                <a:ea typeface="Times New Roman"/>
                <a:cs typeface="Times New Roman"/>
                <a:sym typeface="Times New Roman"/>
              </a:rPr>
              <a:t>(a)</a:t>
            </a:r>
            <a:endParaRPr sz="1000">
              <a:latin typeface="Times New Roman"/>
              <a:ea typeface="Times New Roman"/>
              <a:cs typeface="Times New Roman"/>
              <a:sym typeface="Times New Roman"/>
            </a:endParaRPr>
          </a:p>
        </p:txBody>
      </p:sp>
      <p:sp>
        <p:nvSpPr>
          <p:cNvPr id="12467" name="Google Shape;12467;p180"/>
          <p:cNvSpPr txBox="1"/>
          <p:nvPr/>
        </p:nvSpPr>
        <p:spPr>
          <a:xfrm>
            <a:off x="6480675" y="3650650"/>
            <a:ext cx="3798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latin typeface="Times New Roman"/>
                <a:ea typeface="Times New Roman"/>
                <a:cs typeface="Times New Roman"/>
                <a:sym typeface="Times New Roman"/>
              </a:rPr>
              <a:t>(b)</a:t>
            </a:r>
            <a:endParaRPr sz="1000">
              <a:latin typeface="Times New Roman"/>
              <a:ea typeface="Times New Roman"/>
              <a:cs typeface="Times New Roman"/>
              <a:sym typeface="Times New Roman"/>
            </a:endParaRPr>
          </a:p>
        </p:txBody>
      </p:sp>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Shape 12471"/>
        <p:cNvGrpSpPr/>
        <p:nvPr/>
      </p:nvGrpSpPr>
      <p:grpSpPr>
        <a:xfrm>
          <a:off x="0" y="0"/>
          <a:ext cx="0" cy="0"/>
          <a:chOff x="0" y="0"/>
          <a:chExt cx="0" cy="0"/>
        </a:xfrm>
      </p:grpSpPr>
      <p:pic>
        <p:nvPicPr>
          <p:cNvPr id="12472" name="Google Shape;12472;p181"/>
          <p:cNvPicPr preferRelativeResize="0"/>
          <p:nvPr/>
        </p:nvPicPr>
        <p:blipFill>
          <a:blip r:embed="rId3">
            <a:alphaModFix/>
          </a:blip>
          <a:stretch>
            <a:fillRect/>
          </a:stretch>
        </p:blipFill>
        <p:spPr>
          <a:xfrm>
            <a:off x="649925" y="1100975"/>
            <a:ext cx="3922076" cy="2941550"/>
          </a:xfrm>
          <a:prstGeom prst="rect">
            <a:avLst/>
          </a:prstGeom>
          <a:noFill/>
          <a:ln>
            <a:noFill/>
          </a:ln>
        </p:spPr>
      </p:pic>
      <p:pic>
        <p:nvPicPr>
          <p:cNvPr id="12473" name="Google Shape;12473;p181"/>
          <p:cNvPicPr preferRelativeResize="0"/>
          <p:nvPr/>
        </p:nvPicPr>
        <p:blipFill>
          <a:blip r:embed="rId4">
            <a:alphaModFix/>
          </a:blip>
          <a:stretch>
            <a:fillRect/>
          </a:stretch>
        </p:blipFill>
        <p:spPr>
          <a:xfrm>
            <a:off x="5172100" y="1306775"/>
            <a:ext cx="3373276" cy="2529950"/>
          </a:xfrm>
          <a:prstGeom prst="rect">
            <a:avLst/>
          </a:prstGeom>
          <a:noFill/>
          <a:ln>
            <a:noFill/>
          </a:ln>
        </p:spPr>
      </p:pic>
      <p:sp>
        <p:nvSpPr>
          <p:cNvPr id="12474" name="Google Shape;12474;p181"/>
          <p:cNvSpPr/>
          <p:nvPr/>
        </p:nvSpPr>
        <p:spPr>
          <a:xfrm>
            <a:off x="4571988" y="2368212"/>
            <a:ext cx="608700" cy="407100"/>
          </a:xfrm>
          <a:prstGeom prst="rightArrow">
            <a:avLst>
              <a:gd name="adj1" fmla="val 50000"/>
              <a:gd name="adj2" fmla="val 50000"/>
            </a:avLst>
          </a:prstGeom>
          <a:solidFill>
            <a:schemeClr val="lt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i="1">
                <a:latin typeface="Times New Roman"/>
                <a:ea typeface="Times New Roman"/>
                <a:cs typeface="Times New Roman"/>
                <a:sym typeface="Times New Roman"/>
              </a:rPr>
              <a:t>AEP</a:t>
            </a:r>
            <a:endParaRPr sz="1200" i="1">
              <a:latin typeface="Times New Roman"/>
              <a:ea typeface="Times New Roman"/>
              <a:cs typeface="Times New Roman"/>
              <a:sym typeface="Times New Roman"/>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29"/>
          <p:cNvSpPr txBox="1"/>
          <p:nvPr/>
        </p:nvSpPr>
        <p:spPr>
          <a:xfrm>
            <a:off x="2868600" y="273250"/>
            <a:ext cx="34068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000" b="1">
                <a:latin typeface="Times New Roman"/>
                <a:ea typeface="Times New Roman"/>
                <a:cs typeface="Times New Roman"/>
                <a:sym typeface="Times New Roman"/>
              </a:rPr>
              <a:t>EEG-Based BCI的应用背景</a:t>
            </a:r>
            <a:endParaRPr sz="2000" b="1">
              <a:latin typeface="Times New Roman"/>
              <a:ea typeface="Times New Roman"/>
              <a:cs typeface="Times New Roman"/>
              <a:sym typeface="Times New Roman"/>
            </a:endParaRPr>
          </a:p>
        </p:txBody>
      </p:sp>
      <p:pic>
        <p:nvPicPr>
          <p:cNvPr id="272" name="Google Shape;272;p29"/>
          <p:cNvPicPr preferRelativeResize="0"/>
          <p:nvPr/>
        </p:nvPicPr>
        <p:blipFill>
          <a:blip r:embed="rId3">
            <a:alphaModFix/>
          </a:blip>
          <a:stretch>
            <a:fillRect/>
          </a:stretch>
        </p:blipFill>
        <p:spPr>
          <a:xfrm>
            <a:off x="745325" y="924425"/>
            <a:ext cx="5355275" cy="3733574"/>
          </a:xfrm>
          <a:prstGeom prst="rect">
            <a:avLst/>
          </a:prstGeom>
          <a:noFill/>
          <a:ln>
            <a:noFill/>
          </a:ln>
        </p:spPr>
      </p:pic>
      <p:sp>
        <p:nvSpPr>
          <p:cNvPr id="273" name="Google Shape;273;p29"/>
          <p:cNvSpPr txBox="1"/>
          <p:nvPr/>
        </p:nvSpPr>
        <p:spPr>
          <a:xfrm>
            <a:off x="6743050" y="1459700"/>
            <a:ext cx="13359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a:t>运动康复</a:t>
            </a:r>
            <a:endParaRPr b="1"/>
          </a:p>
        </p:txBody>
      </p:sp>
      <p:sp>
        <p:nvSpPr>
          <p:cNvPr id="274" name="Google Shape;274;p29"/>
          <p:cNvSpPr txBox="1"/>
          <p:nvPr/>
        </p:nvSpPr>
        <p:spPr>
          <a:xfrm>
            <a:off x="6743050" y="2213975"/>
            <a:ext cx="13359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a:t>情感识别</a:t>
            </a:r>
            <a:endParaRPr b="1"/>
          </a:p>
        </p:txBody>
      </p:sp>
      <p:sp>
        <p:nvSpPr>
          <p:cNvPr id="275" name="Google Shape;275;p29"/>
          <p:cNvSpPr txBox="1"/>
          <p:nvPr/>
        </p:nvSpPr>
        <p:spPr>
          <a:xfrm>
            <a:off x="6743050" y="2968250"/>
            <a:ext cx="13359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a:t>机器人</a:t>
            </a:r>
            <a:endParaRPr b="1"/>
          </a:p>
        </p:txBody>
      </p:sp>
      <p:sp>
        <p:nvSpPr>
          <p:cNvPr id="276" name="Google Shape;276;p29"/>
          <p:cNvSpPr txBox="1"/>
          <p:nvPr/>
        </p:nvSpPr>
        <p:spPr>
          <a:xfrm>
            <a:off x="6743050" y="3722525"/>
            <a:ext cx="13359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a:t>脑控轮椅</a:t>
            </a:r>
            <a:endParaRPr b="1"/>
          </a:p>
        </p:txBody>
      </p:sp>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Shape 12478"/>
        <p:cNvGrpSpPr/>
        <p:nvPr/>
      </p:nvGrpSpPr>
      <p:grpSpPr>
        <a:xfrm>
          <a:off x="0" y="0"/>
          <a:ext cx="0" cy="0"/>
          <a:chOff x="0" y="0"/>
          <a:chExt cx="0" cy="0"/>
        </a:xfrm>
      </p:grpSpPr>
      <p:pic>
        <p:nvPicPr>
          <p:cNvPr id="12479" name="Google Shape;12479;p182"/>
          <p:cNvPicPr preferRelativeResize="0"/>
          <p:nvPr/>
        </p:nvPicPr>
        <p:blipFill>
          <a:blip r:embed="rId3">
            <a:alphaModFix/>
          </a:blip>
          <a:stretch>
            <a:fillRect/>
          </a:stretch>
        </p:blipFill>
        <p:spPr>
          <a:xfrm>
            <a:off x="332250" y="1839150"/>
            <a:ext cx="5524802" cy="3262376"/>
          </a:xfrm>
          <a:prstGeom prst="rect">
            <a:avLst/>
          </a:prstGeom>
          <a:noFill/>
          <a:ln>
            <a:noFill/>
          </a:ln>
        </p:spPr>
      </p:pic>
      <p:sp>
        <p:nvSpPr>
          <p:cNvPr id="12480" name="Google Shape;12480;p182"/>
          <p:cNvSpPr/>
          <p:nvPr/>
        </p:nvSpPr>
        <p:spPr>
          <a:xfrm>
            <a:off x="348775" y="2981375"/>
            <a:ext cx="251400" cy="1678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1" name="Google Shape;12481;p182"/>
          <p:cNvSpPr/>
          <p:nvPr/>
        </p:nvSpPr>
        <p:spPr>
          <a:xfrm>
            <a:off x="5812275" y="273275"/>
            <a:ext cx="411900" cy="4415700"/>
          </a:xfrm>
          <a:prstGeom prst="rightBrace">
            <a:avLst>
              <a:gd name="adj1" fmla="val 147736"/>
              <a:gd name="adj2" fmla="val 51791"/>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2" name="Google Shape;12482;p182"/>
          <p:cNvSpPr txBox="1"/>
          <p:nvPr/>
        </p:nvSpPr>
        <p:spPr>
          <a:xfrm>
            <a:off x="5310000" y="2877625"/>
            <a:ext cx="727200" cy="356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i="1">
                <a:latin typeface="Times New Roman"/>
                <a:ea typeface="Times New Roman"/>
                <a:cs typeface="Times New Roman"/>
                <a:sym typeface="Times New Roman"/>
              </a:rPr>
              <a:t>FFT</a:t>
            </a:r>
            <a:endParaRPr sz="1500" b="1" i="1">
              <a:latin typeface="Times New Roman"/>
              <a:ea typeface="Times New Roman"/>
              <a:cs typeface="Times New Roman"/>
              <a:sym typeface="Times New Roman"/>
            </a:endParaRPr>
          </a:p>
        </p:txBody>
      </p:sp>
      <p:sp>
        <p:nvSpPr>
          <p:cNvPr id="12483" name="Google Shape;12483;p182"/>
          <p:cNvSpPr txBox="1"/>
          <p:nvPr/>
        </p:nvSpPr>
        <p:spPr>
          <a:xfrm>
            <a:off x="626050" y="2812850"/>
            <a:ext cx="471600" cy="308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700">
              <a:latin typeface="Times New Roman"/>
              <a:ea typeface="Times New Roman"/>
              <a:cs typeface="Times New Roman"/>
              <a:sym typeface="Times New Roman"/>
            </a:endParaRPr>
          </a:p>
        </p:txBody>
      </p:sp>
      <p:pic>
        <p:nvPicPr>
          <p:cNvPr id="12484" name="Google Shape;12484;p182"/>
          <p:cNvPicPr preferRelativeResize="0"/>
          <p:nvPr/>
        </p:nvPicPr>
        <p:blipFill>
          <a:blip r:embed="rId4">
            <a:alphaModFix/>
          </a:blip>
          <a:stretch>
            <a:fillRect/>
          </a:stretch>
        </p:blipFill>
        <p:spPr>
          <a:xfrm>
            <a:off x="176650" y="84025"/>
            <a:ext cx="2557275" cy="1917925"/>
          </a:xfrm>
          <a:prstGeom prst="rect">
            <a:avLst/>
          </a:prstGeom>
          <a:noFill/>
          <a:ln>
            <a:noFill/>
          </a:ln>
        </p:spPr>
      </p:pic>
      <p:pic>
        <p:nvPicPr>
          <p:cNvPr id="12485" name="Google Shape;12485;p182"/>
          <p:cNvPicPr preferRelativeResize="0"/>
          <p:nvPr/>
        </p:nvPicPr>
        <p:blipFill>
          <a:blip r:embed="rId5">
            <a:alphaModFix/>
          </a:blip>
          <a:stretch>
            <a:fillRect/>
          </a:stretch>
        </p:blipFill>
        <p:spPr>
          <a:xfrm>
            <a:off x="3358871" y="114825"/>
            <a:ext cx="2442741" cy="1832075"/>
          </a:xfrm>
          <a:prstGeom prst="rect">
            <a:avLst/>
          </a:prstGeom>
          <a:noFill/>
          <a:ln>
            <a:noFill/>
          </a:ln>
        </p:spPr>
      </p:pic>
      <p:sp>
        <p:nvSpPr>
          <p:cNvPr id="12486" name="Google Shape;12486;p182"/>
          <p:cNvSpPr/>
          <p:nvPr/>
        </p:nvSpPr>
        <p:spPr>
          <a:xfrm>
            <a:off x="2739488" y="854837"/>
            <a:ext cx="608700" cy="407100"/>
          </a:xfrm>
          <a:prstGeom prst="rightArrow">
            <a:avLst>
              <a:gd name="adj1" fmla="val 50000"/>
              <a:gd name="adj2" fmla="val 50000"/>
            </a:avLst>
          </a:prstGeom>
          <a:solidFill>
            <a:schemeClr val="lt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i="1">
                <a:latin typeface="Times New Roman"/>
                <a:ea typeface="Times New Roman"/>
                <a:cs typeface="Times New Roman"/>
                <a:sym typeface="Times New Roman"/>
              </a:rPr>
              <a:t>AEP</a:t>
            </a:r>
            <a:endParaRPr sz="1200" b="1" i="1">
              <a:latin typeface="Times New Roman"/>
              <a:ea typeface="Times New Roman"/>
              <a:cs typeface="Times New Roman"/>
              <a:sym typeface="Times New Roman"/>
            </a:endParaRPr>
          </a:p>
        </p:txBody>
      </p:sp>
      <p:sp>
        <p:nvSpPr>
          <p:cNvPr id="12487" name="Google Shape;12487;p182"/>
          <p:cNvSpPr txBox="1"/>
          <p:nvPr/>
        </p:nvSpPr>
        <p:spPr>
          <a:xfrm>
            <a:off x="626050" y="2763500"/>
            <a:ext cx="653100" cy="407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Times New Roman"/>
                <a:ea typeface="Times New Roman"/>
                <a:cs typeface="Times New Roman"/>
                <a:sym typeface="Times New Roman"/>
              </a:rPr>
              <a:t>Delta</a:t>
            </a:r>
            <a:endParaRPr sz="1100">
              <a:latin typeface="Times New Roman"/>
              <a:ea typeface="Times New Roman"/>
              <a:cs typeface="Times New Roman"/>
              <a:sym typeface="Times New Roman"/>
            </a:endParaRPr>
          </a:p>
        </p:txBody>
      </p:sp>
      <p:sp>
        <p:nvSpPr>
          <p:cNvPr id="12488" name="Google Shape;12488;p182"/>
          <p:cNvSpPr txBox="1"/>
          <p:nvPr/>
        </p:nvSpPr>
        <p:spPr>
          <a:xfrm>
            <a:off x="2247400" y="2812850"/>
            <a:ext cx="653100" cy="407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Times New Roman"/>
                <a:ea typeface="Times New Roman"/>
                <a:cs typeface="Times New Roman"/>
                <a:sym typeface="Times New Roman"/>
              </a:rPr>
              <a:t>Alpha</a:t>
            </a:r>
            <a:endParaRPr sz="1100">
              <a:latin typeface="Times New Roman"/>
              <a:ea typeface="Times New Roman"/>
              <a:cs typeface="Times New Roman"/>
              <a:sym typeface="Times New Roman"/>
            </a:endParaRPr>
          </a:p>
        </p:txBody>
      </p:sp>
      <p:sp>
        <p:nvSpPr>
          <p:cNvPr id="12489" name="Google Shape;12489;p182"/>
          <p:cNvSpPr txBox="1"/>
          <p:nvPr/>
        </p:nvSpPr>
        <p:spPr>
          <a:xfrm>
            <a:off x="4050263" y="2812850"/>
            <a:ext cx="653100" cy="407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Times New Roman"/>
                <a:ea typeface="Times New Roman"/>
                <a:cs typeface="Times New Roman"/>
                <a:sym typeface="Times New Roman"/>
              </a:rPr>
              <a:t>Beta</a:t>
            </a:r>
            <a:endParaRPr sz="1100">
              <a:latin typeface="Times New Roman"/>
              <a:ea typeface="Times New Roman"/>
              <a:cs typeface="Times New Roman"/>
              <a:sym typeface="Times New Roman"/>
            </a:endParaRPr>
          </a:p>
        </p:txBody>
      </p:sp>
      <p:sp>
        <p:nvSpPr>
          <p:cNvPr id="12490" name="Google Shape;12490;p182"/>
          <p:cNvSpPr/>
          <p:nvPr/>
        </p:nvSpPr>
        <p:spPr>
          <a:xfrm>
            <a:off x="6370950" y="2249424"/>
            <a:ext cx="851100" cy="628200"/>
          </a:xfrm>
          <a:prstGeom prst="rightArrow">
            <a:avLst>
              <a:gd name="adj1" fmla="val 50000"/>
              <a:gd name="adj2" fmla="val 50000"/>
            </a:avLst>
          </a:prstGeom>
          <a:solidFill>
            <a:schemeClr val="lt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i="1">
                <a:latin typeface="Times New Roman"/>
                <a:ea typeface="Times New Roman"/>
                <a:cs typeface="Times New Roman"/>
                <a:sym typeface="Times New Roman"/>
              </a:rPr>
              <a:t>Bicubic</a:t>
            </a:r>
            <a:endParaRPr sz="1200" b="1" i="1">
              <a:latin typeface="Times New Roman"/>
              <a:ea typeface="Times New Roman"/>
              <a:cs typeface="Times New Roman"/>
              <a:sym typeface="Times New Roman"/>
            </a:endParaRPr>
          </a:p>
        </p:txBody>
      </p:sp>
      <p:sp>
        <p:nvSpPr>
          <p:cNvPr id="12491" name="Google Shape;12491;p182"/>
          <p:cNvSpPr txBox="1"/>
          <p:nvPr/>
        </p:nvSpPr>
        <p:spPr>
          <a:xfrm>
            <a:off x="7495849" y="3188363"/>
            <a:ext cx="1101000" cy="407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i="1">
                <a:latin typeface="Times New Roman"/>
                <a:ea typeface="Times New Roman"/>
                <a:cs typeface="Times New Roman"/>
                <a:sym typeface="Times New Roman"/>
              </a:rPr>
              <a:t>EEG Image</a:t>
            </a:r>
            <a:endParaRPr sz="1200" i="1">
              <a:latin typeface="Times New Roman"/>
              <a:ea typeface="Times New Roman"/>
              <a:cs typeface="Times New Roman"/>
              <a:sym typeface="Times New Roman"/>
            </a:endParaRPr>
          </a:p>
          <a:p>
            <a:pPr marL="0" lvl="0" indent="0" algn="ctr" rtl="0">
              <a:spcBef>
                <a:spcPts val="0"/>
              </a:spcBef>
              <a:spcAft>
                <a:spcPts val="0"/>
              </a:spcAft>
              <a:buNone/>
            </a:pPr>
            <a:r>
              <a:rPr lang="en" sz="1200" i="1">
                <a:latin typeface="Times New Roman"/>
                <a:ea typeface="Times New Roman"/>
                <a:cs typeface="Times New Roman"/>
                <a:sym typeface="Times New Roman"/>
              </a:rPr>
              <a:t>(32x32x3)</a:t>
            </a:r>
            <a:endParaRPr sz="1200" i="1">
              <a:latin typeface="Times New Roman"/>
              <a:ea typeface="Times New Roman"/>
              <a:cs typeface="Times New Roman"/>
              <a:sym typeface="Times New Roman"/>
            </a:endParaRPr>
          </a:p>
        </p:txBody>
      </p:sp>
      <p:pic>
        <p:nvPicPr>
          <p:cNvPr id="12492" name="Google Shape;12492;p182"/>
          <p:cNvPicPr preferRelativeResize="0"/>
          <p:nvPr/>
        </p:nvPicPr>
        <p:blipFill>
          <a:blip r:embed="rId6">
            <a:alphaModFix/>
          </a:blip>
          <a:stretch>
            <a:fillRect/>
          </a:stretch>
        </p:blipFill>
        <p:spPr>
          <a:xfrm>
            <a:off x="7368825" y="1938663"/>
            <a:ext cx="1355025" cy="1249725"/>
          </a:xfrm>
          <a:prstGeom prst="rect">
            <a:avLst/>
          </a:prstGeom>
          <a:noFill/>
          <a:ln>
            <a:noFill/>
          </a:ln>
        </p:spPr>
      </p:pic>
      <p:sp>
        <p:nvSpPr>
          <p:cNvPr id="12493" name="Google Shape;12493;p182"/>
          <p:cNvSpPr/>
          <p:nvPr/>
        </p:nvSpPr>
        <p:spPr>
          <a:xfrm>
            <a:off x="540800" y="4653250"/>
            <a:ext cx="5006100" cy="221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4" name="Google Shape;12494;p182"/>
          <p:cNvSpPr txBox="1"/>
          <p:nvPr/>
        </p:nvSpPr>
        <p:spPr>
          <a:xfrm>
            <a:off x="503875" y="4595125"/>
            <a:ext cx="280800" cy="292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700"/>
              <a:t>0</a:t>
            </a:r>
            <a:endParaRPr sz="400"/>
          </a:p>
        </p:txBody>
      </p:sp>
      <p:sp>
        <p:nvSpPr>
          <p:cNvPr id="12495" name="Google Shape;12495;p182"/>
          <p:cNvSpPr txBox="1"/>
          <p:nvPr/>
        </p:nvSpPr>
        <p:spPr>
          <a:xfrm>
            <a:off x="1170432" y="4602550"/>
            <a:ext cx="280800" cy="292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700"/>
              <a:t>5</a:t>
            </a:r>
            <a:endParaRPr sz="400"/>
          </a:p>
        </p:txBody>
      </p:sp>
      <p:sp>
        <p:nvSpPr>
          <p:cNvPr id="12496" name="Google Shape;12496;p182"/>
          <p:cNvSpPr txBox="1"/>
          <p:nvPr/>
        </p:nvSpPr>
        <p:spPr>
          <a:xfrm>
            <a:off x="1828800" y="4595125"/>
            <a:ext cx="320400" cy="292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700"/>
              <a:t>10</a:t>
            </a:r>
            <a:endParaRPr sz="400"/>
          </a:p>
        </p:txBody>
      </p:sp>
      <p:sp>
        <p:nvSpPr>
          <p:cNvPr id="12497" name="Google Shape;12497;p182"/>
          <p:cNvSpPr txBox="1"/>
          <p:nvPr/>
        </p:nvSpPr>
        <p:spPr>
          <a:xfrm>
            <a:off x="2535238" y="4595125"/>
            <a:ext cx="320400" cy="292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700"/>
              <a:t>15</a:t>
            </a:r>
            <a:endParaRPr sz="400"/>
          </a:p>
        </p:txBody>
      </p:sp>
      <p:sp>
        <p:nvSpPr>
          <p:cNvPr id="12498" name="Google Shape;12498;p182"/>
          <p:cNvSpPr txBox="1"/>
          <p:nvPr/>
        </p:nvSpPr>
        <p:spPr>
          <a:xfrm>
            <a:off x="3227832" y="4595125"/>
            <a:ext cx="320400" cy="292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700"/>
              <a:t>20</a:t>
            </a:r>
            <a:endParaRPr sz="400"/>
          </a:p>
        </p:txBody>
      </p:sp>
      <p:sp>
        <p:nvSpPr>
          <p:cNvPr id="12499" name="Google Shape;12499;p182"/>
          <p:cNvSpPr txBox="1"/>
          <p:nvPr/>
        </p:nvSpPr>
        <p:spPr>
          <a:xfrm>
            <a:off x="3922776" y="4595125"/>
            <a:ext cx="320400" cy="292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700"/>
              <a:t>25</a:t>
            </a:r>
            <a:endParaRPr sz="400"/>
          </a:p>
        </p:txBody>
      </p:sp>
      <p:sp>
        <p:nvSpPr>
          <p:cNvPr id="12500" name="Google Shape;12500;p182"/>
          <p:cNvSpPr txBox="1"/>
          <p:nvPr/>
        </p:nvSpPr>
        <p:spPr>
          <a:xfrm>
            <a:off x="4606200" y="4595125"/>
            <a:ext cx="320400" cy="292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700"/>
              <a:t>30</a:t>
            </a:r>
            <a:endParaRPr sz="400"/>
          </a:p>
        </p:txBody>
      </p:sp>
      <p:sp>
        <p:nvSpPr>
          <p:cNvPr id="12501" name="Google Shape;12501;p182"/>
          <p:cNvSpPr txBox="1"/>
          <p:nvPr/>
        </p:nvSpPr>
        <p:spPr>
          <a:xfrm>
            <a:off x="5310000" y="4595125"/>
            <a:ext cx="320400" cy="292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700"/>
              <a:t>35</a:t>
            </a:r>
            <a:endParaRPr sz="400"/>
          </a:p>
        </p:txBody>
      </p:sp>
      <p:sp>
        <p:nvSpPr>
          <p:cNvPr id="12502" name="Google Shape;12502;p182"/>
          <p:cNvSpPr txBox="1"/>
          <p:nvPr/>
        </p:nvSpPr>
        <p:spPr>
          <a:xfrm>
            <a:off x="2447100" y="4706625"/>
            <a:ext cx="12951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latin typeface="Times New Roman"/>
                <a:ea typeface="Times New Roman"/>
                <a:cs typeface="Times New Roman"/>
                <a:sym typeface="Times New Roman"/>
              </a:rPr>
              <a:t>Frequency (Hz)</a:t>
            </a:r>
            <a:endParaRPr sz="1000">
              <a:latin typeface="Times New Roman"/>
              <a:ea typeface="Times New Roman"/>
              <a:cs typeface="Times New Roman"/>
              <a:sym typeface="Times New Roman"/>
            </a:endParaRPr>
          </a:p>
        </p:txBody>
      </p:sp>
      <p:sp>
        <p:nvSpPr>
          <p:cNvPr id="12503" name="Google Shape;12503;p182"/>
          <p:cNvSpPr txBox="1"/>
          <p:nvPr/>
        </p:nvSpPr>
        <p:spPr>
          <a:xfrm>
            <a:off x="393939" y="4398837"/>
            <a:ext cx="331800" cy="307800"/>
          </a:xfrm>
          <a:prstGeom prst="rect">
            <a:avLst/>
          </a:prstGeom>
          <a:noFill/>
          <a:ln>
            <a:noFill/>
          </a:ln>
        </p:spPr>
        <p:txBody>
          <a:bodyPr spcFirstLastPara="1" wrap="square" lIns="91425" tIns="91425" rIns="91425" bIns="91425" anchor="t" anchorCtr="0">
            <a:normAutofit/>
          </a:bodyPr>
          <a:lstStyle/>
          <a:p>
            <a:pPr marL="0" lvl="0" indent="0" algn="l" rtl="0">
              <a:spcBef>
                <a:spcPts val="0"/>
              </a:spcBef>
              <a:spcAft>
                <a:spcPts val="0"/>
              </a:spcAft>
              <a:buNone/>
            </a:pPr>
            <a:r>
              <a:rPr lang="en" sz="700"/>
              <a:t>-5</a:t>
            </a:r>
            <a:endParaRPr sz="400"/>
          </a:p>
        </p:txBody>
      </p:sp>
      <p:sp>
        <p:nvSpPr>
          <p:cNvPr id="12504" name="Google Shape;12504;p182"/>
          <p:cNvSpPr txBox="1"/>
          <p:nvPr/>
        </p:nvSpPr>
        <p:spPr>
          <a:xfrm>
            <a:off x="412839" y="4188762"/>
            <a:ext cx="294000" cy="292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700"/>
              <a:t>0</a:t>
            </a:r>
            <a:endParaRPr sz="400"/>
          </a:p>
        </p:txBody>
      </p:sp>
      <p:sp>
        <p:nvSpPr>
          <p:cNvPr id="12505" name="Google Shape;12505;p182"/>
          <p:cNvSpPr txBox="1"/>
          <p:nvPr/>
        </p:nvSpPr>
        <p:spPr>
          <a:xfrm>
            <a:off x="412839" y="3989312"/>
            <a:ext cx="294000" cy="292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700"/>
              <a:t>5</a:t>
            </a:r>
            <a:endParaRPr sz="400"/>
          </a:p>
        </p:txBody>
      </p:sp>
      <p:sp>
        <p:nvSpPr>
          <p:cNvPr id="12506" name="Google Shape;12506;p182"/>
          <p:cNvSpPr txBox="1"/>
          <p:nvPr/>
        </p:nvSpPr>
        <p:spPr>
          <a:xfrm>
            <a:off x="384339" y="3787814"/>
            <a:ext cx="351000" cy="292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700"/>
              <a:t>10</a:t>
            </a:r>
            <a:endParaRPr sz="400"/>
          </a:p>
        </p:txBody>
      </p:sp>
      <p:sp>
        <p:nvSpPr>
          <p:cNvPr id="12507" name="Google Shape;12507;p182"/>
          <p:cNvSpPr txBox="1"/>
          <p:nvPr/>
        </p:nvSpPr>
        <p:spPr>
          <a:xfrm>
            <a:off x="384339" y="3599259"/>
            <a:ext cx="351000" cy="292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700"/>
              <a:t>15</a:t>
            </a:r>
            <a:endParaRPr sz="400"/>
          </a:p>
        </p:txBody>
      </p:sp>
      <p:sp>
        <p:nvSpPr>
          <p:cNvPr id="12508" name="Google Shape;12508;p182"/>
          <p:cNvSpPr txBox="1"/>
          <p:nvPr/>
        </p:nvSpPr>
        <p:spPr>
          <a:xfrm>
            <a:off x="384339" y="3379803"/>
            <a:ext cx="351000" cy="292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700"/>
              <a:t>20</a:t>
            </a:r>
            <a:endParaRPr sz="400"/>
          </a:p>
        </p:txBody>
      </p:sp>
      <p:sp>
        <p:nvSpPr>
          <p:cNvPr id="12509" name="Google Shape;12509;p182"/>
          <p:cNvSpPr txBox="1"/>
          <p:nvPr/>
        </p:nvSpPr>
        <p:spPr>
          <a:xfrm>
            <a:off x="384339" y="3174428"/>
            <a:ext cx="351000" cy="292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700"/>
              <a:t>25</a:t>
            </a:r>
            <a:endParaRPr sz="400"/>
          </a:p>
        </p:txBody>
      </p:sp>
      <p:sp>
        <p:nvSpPr>
          <p:cNvPr id="12510" name="Google Shape;12510;p182"/>
          <p:cNvSpPr txBox="1"/>
          <p:nvPr/>
        </p:nvSpPr>
        <p:spPr>
          <a:xfrm>
            <a:off x="384198" y="2971800"/>
            <a:ext cx="351000" cy="292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700"/>
              <a:t>30</a:t>
            </a:r>
            <a:endParaRPr sz="400"/>
          </a:p>
        </p:txBody>
      </p:sp>
      <p:sp>
        <p:nvSpPr>
          <p:cNvPr id="12511" name="Google Shape;12511;p182"/>
          <p:cNvSpPr txBox="1"/>
          <p:nvPr/>
        </p:nvSpPr>
        <p:spPr>
          <a:xfrm rot="-5400000">
            <a:off x="-383200" y="3678550"/>
            <a:ext cx="15249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a:latin typeface="Times New Roman"/>
                <a:ea typeface="Times New Roman"/>
                <a:cs typeface="Times New Roman"/>
                <a:sym typeface="Times New Roman"/>
              </a:rPr>
              <a:t>Power Spectral Density</a:t>
            </a:r>
            <a:endParaRPr sz="900">
              <a:latin typeface="Times New Roman"/>
              <a:ea typeface="Times New Roman"/>
              <a:cs typeface="Times New Roman"/>
              <a:sym typeface="Times New Roman"/>
            </a:endParaRPr>
          </a:p>
        </p:txBody>
      </p:sp>
      <p:sp>
        <p:nvSpPr>
          <p:cNvPr id="12512" name="Google Shape;12512;p182"/>
          <p:cNvSpPr/>
          <p:nvPr/>
        </p:nvSpPr>
        <p:spPr>
          <a:xfrm>
            <a:off x="1175475" y="1990825"/>
            <a:ext cx="3820200" cy="94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3" name="Google Shape;12513;p182"/>
          <p:cNvSpPr txBox="1"/>
          <p:nvPr/>
        </p:nvSpPr>
        <p:spPr>
          <a:xfrm>
            <a:off x="2825496" y="1891125"/>
            <a:ext cx="411900" cy="292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700"/>
              <a:t>11 Hz</a:t>
            </a:r>
            <a:endParaRPr sz="400"/>
          </a:p>
        </p:txBody>
      </p:sp>
      <p:sp>
        <p:nvSpPr>
          <p:cNvPr id="12514" name="Google Shape;12514;p182"/>
          <p:cNvSpPr txBox="1"/>
          <p:nvPr/>
        </p:nvSpPr>
        <p:spPr>
          <a:xfrm>
            <a:off x="1088136" y="1891675"/>
            <a:ext cx="411900" cy="292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700"/>
              <a:t>1 Hz</a:t>
            </a:r>
            <a:endParaRPr sz="400"/>
          </a:p>
        </p:txBody>
      </p:sp>
      <p:sp>
        <p:nvSpPr>
          <p:cNvPr id="12515" name="Google Shape;12515;p182"/>
          <p:cNvSpPr txBox="1"/>
          <p:nvPr/>
        </p:nvSpPr>
        <p:spPr>
          <a:xfrm>
            <a:off x="4562876" y="1891675"/>
            <a:ext cx="471600" cy="292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700"/>
              <a:t>28 Hz</a:t>
            </a:r>
            <a:endParaRPr sz="400"/>
          </a:p>
        </p:txBody>
      </p:sp>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Shape 12519"/>
        <p:cNvGrpSpPr/>
        <p:nvPr/>
      </p:nvGrpSpPr>
      <p:grpSpPr>
        <a:xfrm>
          <a:off x="0" y="0"/>
          <a:ext cx="0" cy="0"/>
          <a:chOff x="0" y="0"/>
          <a:chExt cx="0" cy="0"/>
        </a:xfrm>
      </p:grpSpPr>
      <p:sp>
        <p:nvSpPr>
          <p:cNvPr id="12520" name="Google Shape;12520;p183"/>
          <p:cNvSpPr/>
          <p:nvPr/>
        </p:nvSpPr>
        <p:spPr>
          <a:xfrm>
            <a:off x="5812275" y="454650"/>
            <a:ext cx="411900" cy="4234200"/>
          </a:xfrm>
          <a:prstGeom prst="rightBrace">
            <a:avLst>
              <a:gd name="adj1" fmla="val 147736"/>
              <a:gd name="adj2" fmla="val 51791"/>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2521" name="Google Shape;12521;p183"/>
          <p:cNvPicPr preferRelativeResize="0"/>
          <p:nvPr/>
        </p:nvPicPr>
        <p:blipFill>
          <a:blip r:embed="rId3">
            <a:alphaModFix/>
          </a:blip>
          <a:stretch>
            <a:fillRect/>
          </a:stretch>
        </p:blipFill>
        <p:spPr>
          <a:xfrm>
            <a:off x="332250" y="1839150"/>
            <a:ext cx="5524802" cy="3262376"/>
          </a:xfrm>
          <a:prstGeom prst="rect">
            <a:avLst/>
          </a:prstGeom>
          <a:noFill/>
          <a:ln>
            <a:noFill/>
          </a:ln>
        </p:spPr>
      </p:pic>
      <p:sp>
        <p:nvSpPr>
          <p:cNvPr id="12522" name="Google Shape;12522;p183"/>
          <p:cNvSpPr txBox="1"/>
          <p:nvPr/>
        </p:nvSpPr>
        <p:spPr>
          <a:xfrm>
            <a:off x="4995800" y="2981375"/>
            <a:ext cx="727200" cy="356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i="1">
                <a:latin typeface="Times New Roman"/>
                <a:ea typeface="Times New Roman"/>
                <a:cs typeface="Times New Roman"/>
                <a:sym typeface="Times New Roman"/>
              </a:rPr>
              <a:t>FFT</a:t>
            </a:r>
            <a:endParaRPr sz="1500" b="1" i="1">
              <a:latin typeface="Times New Roman"/>
              <a:ea typeface="Times New Roman"/>
              <a:cs typeface="Times New Roman"/>
              <a:sym typeface="Times New Roman"/>
            </a:endParaRPr>
          </a:p>
        </p:txBody>
      </p:sp>
      <p:sp>
        <p:nvSpPr>
          <p:cNvPr id="12523" name="Google Shape;12523;p183"/>
          <p:cNvSpPr txBox="1"/>
          <p:nvPr/>
        </p:nvSpPr>
        <p:spPr>
          <a:xfrm>
            <a:off x="626050" y="2812850"/>
            <a:ext cx="471600" cy="308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700">
              <a:latin typeface="Times New Roman"/>
              <a:ea typeface="Times New Roman"/>
              <a:cs typeface="Times New Roman"/>
              <a:sym typeface="Times New Roman"/>
            </a:endParaRPr>
          </a:p>
        </p:txBody>
      </p:sp>
      <p:pic>
        <p:nvPicPr>
          <p:cNvPr id="12524" name="Google Shape;12524;p183"/>
          <p:cNvPicPr preferRelativeResize="0"/>
          <p:nvPr/>
        </p:nvPicPr>
        <p:blipFill>
          <a:blip r:embed="rId4">
            <a:alphaModFix/>
          </a:blip>
          <a:stretch>
            <a:fillRect/>
          </a:stretch>
        </p:blipFill>
        <p:spPr>
          <a:xfrm>
            <a:off x="348784" y="213113"/>
            <a:ext cx="2385142" cy="1788850"/>
          </a:xfrm>
          <a:prstGeom prst="rect">
            <a:avLst/>
          </a:prstGeom>
          <a:noFill/>
          <a:ln>
            <a:noFill/>
          </a:ln>
        </p:spPr>
      </p:pic>
      <p:pic>
        <p:nvPicPr>
          <p:cNvPr id="12525" name="Google Shape;12525;p183"/>
          <p:cNvPicPr preferRelativeResize="0"/>
          <p:nvPr/>
        </p:nvPicPr>
        <p:blipFill>
          <a:blip r:embed="rId5">
            <a:alphaModFix/>
          </a:blip>
          <a:stretch>
            <a:fillRect/>
          </a:stretch>
        </p:blipFill>
        <p:spPr>
          <a:xfrm>
            <a:off x="3544475" y="268175"/>
            <a:ext cx="2238274" cy="1678724"/>
          </a:xfrm>
          <a:prstGeom prst="rect">
            <a:avLst/>
          </a:prstGeom>
          <a:noFill/>
          <a:ln>
            <a:noFill/>
          </a:ln>
        </p:spPr>
      </p:pic>
      <p:sp>
        <p:nvSpPr>
          <p:cNvPr id="12526" name="Google Shape;12526;p183"/>
          <p:cNvSpPr/>
          <p:nvPr/>
        </p:nvSpPr>
        <p:spPr>
          <a:xfrm>
            <a:off x="2834838" y="904000"/>
            <a:ext cx="608700" cy="407100"/>
          </a:xfrm>
          <a:prstGeom prst="rightArrow">
            <a:avLst>
              <a:gd name="adj1" fmla="val 50000"/>
              <a:gd name="adj2" fmla="val 50000"/>
            </a:avLst>
          </a:prstGeom>
          <a:solidFill>
            <a:schemeClr val="lt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i="1">
                <a:latin typeface="Times New Roman"/>
                <a:ea typeface="Times New Roman"/>
                <a:cs typeface="Times New Roman"/>
                <a:sym typeface="Times New Roman"/>
              </a:rPr>
              <a:t>AEP</a:t>
            </a:r>
            <a:endParaRPr sz="1200" b="1" i="1">
              <a:latin typeface="Times New Roman"/>
              <a:ea typeface="Times New Roman"/>
              <a:cs typeface="Times New Roman"/>
              <a:sym typeface="Times New Roman"/>
            </a:endParaRPr>
          </a:p>
        </p:txBody>
      </p:sp>
      <p:sp>
        <p:nvSpPr>
          <p:cNvPr id="12527" name="Google Shape;12527;p183"/>
          <p:cNvSpPr txBox="1"/>
          <p:nvPr/>
        </p:nvSpPr>
        <p:spPr>
          <a:xfrm>
            <a:off x="626050" y="2763500"/>
            <a:ext cx="653100" cy="407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Times New Roman"/>
                <a:ea typeface="Times New Roman"/>
                <a:cs typeface="Times New Roman"/>
                <a:sym typeface="Times New Roman"/>
              </a:rPr>
              <a:t>Delta</a:t>
            </a:r>
            <a:endParaRPr sz="1100">
              <a:latin typeface="Times New Roman"/>
              <a:ea typeface="Times New Roman"/>
              <a:cs typeface="Times New Roman"/>
              <a:sym typeface="Times New Roman"/>
            </a:endParaRPr>
          </a:p>
        </p:txBody>
      </p:sp>
      <p:sp>
        <p:nvSpPr>
          <p:cNvPr id="12528" name="Google Shape;12528;p183"/>
          <p:cNvSpPr txBox="1"/>
          <p:nvPr/>
        </p:nvSpPr>
        <p:spPr>
          <a:xfrm>
            <a:off x="2247400" y="2812850"/>
            <a:ext cx="653100" cy="407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Times New Roman"/>
                <a:ea typeface="Times New Roman"/>
                <a:cs typeface="Times New Roman"/>
                <a:sym typeface="Times New Roman"/>
              </a:rPr>
              <a:t>Alpha</a:t>
            </a:r>
            <a:endParaRPr sz="1100">
              <a:latin typeface="Times New Roman"/>
              <a:ea typeface="Times New Roman"/>
              <a:cs typeface="Times New Roman"/>
              <a:sym typeface="Times New Roman"/>
            </a:endParaRPr>
          </a:p>
        </p:txBody>
      </p:sp>
      <p:sp>
        <p:nvSpPr>
          <p:cNvPr id="12529" name="Google Shape;12529;p183"/>
          <p:cNvSpPr txBox="1"/>
          <p:nvPr/>
        </p:nvSpPr>
        <p:spPr>
          <a:xfrm>
            <a:off x="4050263" y="2812850"/>
            <a:ext cx="653100" cy="407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Times New Roman"/>
                <a:ea typeface="Times New Roman"/>
                <a:cs typeface="Times New Roman"/>
                <a:sym typeface="Times New Roman"/>
              </a:rPr>
              <a:t>Beta</a:t>
            </a:r>
            <a:endParaRPr sz="1100">
              <a:latin typeface="Times New Roman"/>
              <a:ea typeface="Times New Roman"/>
              <a:cs typeface="Times New Roman"/>
              <a:sym typeface="Times New Roman"/>
            </a:endParaRPr>
          </a:p>
        </p:txBody>
      </p:sp>
      <p:sp>
        <p:nvSpPr>
          <p:cNvPr id="12530" name="Google Shape;12530;p183"/>
          <p:cNvSpPr/>
          <p:nvPr/>
        </p:nvSpPr>
        <p:spPr>
          <a:xfrm>
            <a:off x="6370950" y="2312700"/>
            <a:ext cx="851100" cy="628200"/>
          </a:xfrm>
          <a:prstGeom prst="rightArrow">
            <a:avLst>
              <a:gd name="adj1" fmla="val 50000"/>
              <a:gd name="adj2" fmla="val 50000"/>
            </a:avLst>
          </a:prstGeom>
          <a:solidFill>
            <a:schemeClr val="lt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i="1">
                <a:latin typeface="Times New Roman"/>
                <a:ea typeface="Times New Roman"/>
                <a:cs typeface="Times New Roman"/>
                <a:sym typeface="Times New Roman"/>
              </a:rPr>
              <a:t>Bicubic</a:t>
            </a:r>
            <a:endParaRPr sz="1200" b="1" i="1">
              <a:latin typeface="Times New Roman"/>
              <a:ea typeface="Times New Roman"/>
              <a:cs typeface="Times New Roman"/>
              <a:sym typeface="Times New Roman"/>
            </a:endParaRPr>
          </a:p>
        </p:txBody>
      </p:sp>
      <p:sp>
        <p:nvSpPr>
          <p:cNvPr id="12531" name="Google Shape;12531;p183"/>
          <p:cNvSpPr txBox="1"/>
          <p:nvPr/>
        </p:nvSpPr>
        <p:spPr>
          <a:xfrm>
            <a:off x="7495849" y="3266788"/>
            <a:ext cx="1101000" cy="407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i="1">
                <a:latin typeface="Times New Roman"/>
                <a:ea typeface="Times New Roman"/>
                <a:cs typeface="Times New Roman"/>
                <a:sym typeface="Times New Roman"/>
              </a:rPr>
              <a:t>EEG Image</a:t>
            </a:r>
            <a:endParaRPr sz="1200" i="1">
              <a:latin typeface="Times New Roman"/>
              <a:ea typeface="Times New Roman"/>
              <a:cs typeface="Times New Roman"/>
              <a:sym typeface="Times New Roman"/>
            </a:endParaRPr>
          </a:p>
          <a:p>
            <a:pPr marL="0" lvl="0" indent="0" algn="ctr" rtl="0">
              <a:spcBef>
                <a:spcPts val="0"/>
              </a:spcBef>
              <a:spcAft>
                <a:spcPts val="0"/>
              </a:spcAft>
              <a:buNone/>
            </a:pPr>
            <a:r>
              <a:rPr lang="en" sz="1200" i="1">
                <a:latin typeface="Times New Roman"/>
                <a:ea typeface="Times New Roman"/>
                <a:cs typeface="Times New Roman"/>
                <a:sym typeface="Times New Roman"/>
              </a:rPr>
              <a:t>(32x32x3)</a:t>
            </a:r>
            <a:endParaRPr sz="1200" i="1">
              <a:latin typeface="Times New Roman"/>
              <a:ea typeface="Times New Roman"/>
              <a:cs typeface="Times New Roman"/>
              <a:sym typeface="Times New Roman"/>
            </a:endParaRPr>
          </a:p>
        </p:txBody>
      </p:sp>
      <p:pic>
        <p:nvPicPr>
          <p:cNvPr id="12532" name="Google Shape;12532;p183"/>
          <p:cNvPicPr preferRelativeResize="0"/>
          <p:nvPr/>
        </p:nvPicPr>
        <p:blipFill>
          <a:blip r:embed="rId6">
            <a:alphaModFix/>
          </a:blip>
          <a:stretch>
            <a:fillRect/>
          </a:stretch>
        </p:blipFill>
        <p:spPr>
          <a:xfrm>
            <a:off x="7368825" y="2001938"/>
            <a:ext cx="1355025" cy="1249725"/>
          </a:xfrm>
          <a:prstGeom prst="rect">
            <a:avLst/>
          </a:prstGeom>
          <a:noFill/>
          <a:ln>
            <a:noFill/>
          </a:ln>
        </p:spPr>
      </p:pic>
      <p:sp>
        <p:nvSpPr>
          <p:cNvPr id="12533" name="Google Shape;12533;p183"/>
          <p:cNvSpPr/>
          <p:nvPr/>
        </p:nvSpPr>
        <p:spPr>
          <a:xfrm>
            <a:off x="540800" y="4653250"/>
            <a:ext cx="5006100" cy="221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4" name="Google Shape;12534;p183"/>
          <p:cNvSpPr txBox="1"/>
          <p:nvPr/>
        </p:nvSpPr>
        <p:spPr>
          <a:xfrm>
            <a:off x="503875" y="4595125"/>
            <a:ext cx="2808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a:t>0</a:t>
            </a:r>
            <a:endParaRPr sz="600"/>
          </a:p>
        </p:txBody>
      </p:sp>
      <p:sp>
        <p:nvSpPr>
          <p:cNvPr id="12535" name="Google Shape;12535;p183"/>
          <p:cNvSpPr txBox="1"/>
          <p:nvPr/>
        </p:nvSpPr>
        <p:spPr>
          <a:xfrm>
            <a:off x="1170432" y="4602550"/>
            <a:ext cx="2808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a:t>5</a:t>
            </a:r>
            <a:endParaRPr sz="600"/>
          </a:p>
        </p:txBody>
      </p:sp>
      <p:sp>
        <p:nvSpPr>
          <p:cNvPr id="12536" name="Google Shape;12536;p183"/>
          <p:cNvSpPr txBox="1"/>
          <p:nvPr/>
        </p:nvSpPr>
        <p:spPr>
          <a:xfrm>
            <a:off x="1828800" y="4595125"/>
            <a:ext cx="3204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a:t>10</a:t>
            </a:r>
            <a:endParaRPr sz="600"/>
          </a:p>
        </p:txBody>
      </p:sp>
      <p:sp>
        <p:nvSpPr>
          <p:cNvPr id="12537" name="Google Shape;12537;p183"/>
          <p:cNvSpPr txBox="1"/>
          <p:nvPr/>
        </p:nvSpPr>
        <p:spPr>
          <a:xfrm>
            <a:off x="2535238" y="4595125"/>
            <a:ext cx="3204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a:t>15</a:t>
            </a:r>
            <a:endParaRPr sz="600"/>
          </a:p>
        </p:txBody>
      </p:sp>
      <p:sp>
        <p:nvSpPr>
          <p:cNvPr id="12538" name="Google Shape;12538;p183"/>
          <p:cNvSpPr txBox="1"/>
          <p:nvPr/>
        </p:nvSpPr>
        <p:spPr>
          <a:xfrm>
            <a:off x="3227832" y="4595125"/>
            <a:ext cx="3204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a:t>20</a:t>
            </a:r>
            <a:endParaRPr sz="600"/>
          </a:p>
        </p:txBody>
      </p:sp>
      <p:sp>
        <p:nvSpPr>
          <p:cNvPr id="12539" name="Google Shape;12539;p183"/>
          <p:cNvSpPr txBox="1"/>
          <p:nvPr/>
        </p:nvSpPr>
        <p:spPr>
          <a:xfrm>
            <a:off x="3922776" y="4595125"/>
            <a:ext cx="3204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a:t>25</a:t>
            </a:r>
            <a:endParaRPr sz="600"/>
          </a:p>
        </p:txBody>
      </p:sp>
      <p:sp>
        <p:nvSpPr>
          <p:cNvPr id="12540" name="Google Shape;12540;p183"/>
          <p:cNvSpPr txBox="1"/>
          <p:nvPr/>
        </p:nvSpPr>
        <p:spPr>
          <a:xfrm>
            <a:off x="4606200" y="4595125"/>
            <a:ext cx="3204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a:t>30</a:t>
            </a:r>
            <a:endParaRPr sz="600"/>
          </a:p>
        </p:txBody>
      </p:sp>
      <p:sp>
        <p:nvSpPr>
          <p:cNvPr id="12541" name="Google Shape;12541;p183"/>
          <p:cNvSpPr txBox="1"/>
          <p:nvPr/>
        </p:nvSpPr>
        <p:spPr>
          <a:xfrm>
            <a:off x="5310000" y="4595125"/>
            <a:ext cx="3204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a:t>35</a:t>
            </a:r>
            <a:endParaRPr sz="600"/>
          </a:p>
        </p:txBody>
      </p:sp>
      <p:sp>
        <p:nvSpPr>
          <p:cNvPr id="12542" name="Google Shape;12542;p183"/>
          <p:cNvSpPr txBox="1"/>
          <p:nvPr/>
        </p:nvSpPr>
        <p:spPr>
          <a:xfrm>
            <a:off x="2491650" y="4747525"/>
            <a:ext cx="12951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t>Frequency (Hz)</a:t>
            </a:r>
            <a:endParaRPr sz="1000"/>
          </a:p>
        </p:txBody>
      </p:sp>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Shape 12546"/>
        <p:cNvGrpSpPr/>
        <p:nvPr/>
      </p:nvGrpSpPr>
      <p:grpSpPr>
        <a:xfrm>
          <a:off x="0" y="0"/>
          <a:ext cx="0" cy="0"/>
          <a:chOff x="0" y="0"/>
          <a:chExt cx="0" cy="0"/>
        </a:xfrm>
      </p:grpSpPr>
      <p:pic>
        <p:nvPicPr>
          <p:cNvPr id="12547" name="Google Shape;12547;p184"/>
          <p:cNvPicPr preferRelativeResize="0"/>
          <p:nvPr/>
        </p:nvPicPr>
        <p:blipFill>
          <a:blip r:embed="rId3">
            <a:alphaModFix/>
          </a:blip>
          <a:stretch>
            <a:fillRect/>
          </a:stretch>
        </p:blipFill>
        <p:spPr>
          <a:xfrm>
            <a:off x="678525" y="2958687"/>
            <a:ext cx="1964925" cy="1400525"/>
          </a:xfrm>
          <a:prstGeom prst="rect">
            <a:avLst/>
          </a:prstGeom>
          <a:noFill/>
          <a:ln>
            <a:noFill/>
          </a:ln>
        </p:spPr>
      </p:pic>
      <p:sp>
        <p:nvSpPr>
          <p:cNvPr id="12548" name="Google Shape;12548;p184"/>
          <p:cNvSpPr/>
          <p:nvPr/>
        </p:nvSpPr>
        <p:spPr>
          <a:xfrm>
            <a:off x="2798224" y="3435150"/>
            <a:ext cx="608700" cy="407100"/>
          </a:xfrm>
          <a:prstGeom prst="rightArrow">
            <a:avLst>
              <a:gd name="adj1" fmla="val 50000"/>
              <a:gd name="adj2" fmla="val 50000"/>
            </a:avLst>
          </a:prstGeom>
          <a:solidFill>
            <a:schemeClr val="lt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i="1">
                <a:latin typeface="Times New Roman"/>
                <a:ea typeface="Times New Roman"/>
                <a:cs typeface="Times New Roman"/>
                <a:sym typeface="Times New Roman"/>
              </a:rPr>
              <a:t>FFT</a:t>
            </a:r>
            <a:endParaRPr sz="1200" i="1">
              <a:latin typeface="Times New Roman"/>
              <a:ea typeface="Times New Roman"/>
              <a:cs typeface="Times New Roman"/>
              <a:sym typeface="Times New Roman"/>
            </a:endParaRPr>
          </a:p>
        </p:txBody>
      </p:sp>
      <p:sp>
        <p:nvSpPr>
          <p:cNvPr id="12549" name="Google Shape;12549;p184"/>
          <p:cNvSpPr/>
          <p:nvPr/>
        </p:nvSpPr>
        <p:spPr>
          <a:xfrm>
            <a:off x="5342009" y="969200"/>
            <a:ext cx="411900" cy="3451500"/>
          </a:xfrm>
          <a:prstGeom prst="rightBrace">
            <a:avLst>
              <a:gd name="adj1" fmla="val 50000"/>
              <a:gd name="adj2" fmla="val 51560"/>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0" name="Google Shape;12550;p184"/>
          <p:cNvSpPr txBox="1"/>
          <p:nvPr/>
        </p:nvSpPr>
        <p:spPr>
          <a:xfrm>
            <a:off x="4009288" y="2923538"/>
            <a:ext cx="851100" cy="2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i="1">
                <a:latin typeface="Times New Roman"/>
                <a:ea typeface="Times New Roman"/>
                <a:cs typeface="Times New Roman"/>
                <a:sym typeface="Times New Roman"/>
              </a:rPr>
              <a:t>PSD</a:t>
            </a:r>
            <a:endParaRPr sz="2100" i="1">
              <a:latin typeface="Times New Roman"/>
              <a:ea typeface="Times New Roman"/>
              <a:cs typeface="Times New Roman"/>
              <a:sym typeface="Times New Roman"/>
            </a:endParaRPr>
          </a:p>
        </p:txBody>
      </p:sp>
      <p:sp>
        <p:nvSpPr>
          <p:cNvPr id="12551" name="Google Shape;12551;p184"/>
          <p:cNvSpPr/>
          <p:nvPr/>
        </p:nvSpPr>
        <p:spPr>
          <a:xfrm>
            <a:off x="3561700" y="3276148"/>
            <a:ext cx="1746300" cy="7992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800" i="1">
                <a:solidFill>
                  <a:schemeClr val="dk1"/>
                </a:solidFill>
                <a:latin typeface="Times New Roman"/>
                <a:ea typeface="Times New Roman"/>
                <a:cs typeface="Times New Roman"/>
                <a:sym typeface="Times New Roman"/>
              </a:rPr>
              <a:t>Theta(4~8Hz)</a:t>
            </a:r>
            <a:endParaRPr sz="1800" i="1">
              <a:solidFill>
                <a:schemeClr val="dk1"/>
              </a:solidFill>
              <a:latin typeface="Times New Roman"/>
              <a:ea typeface="Times New Roman"/>
              <a:cs typeface="Times New Roman"/>
              <a:sym typeface="Times New Roman"/>
            </a:endParaRPr>
          </a:p>
          <a:p>
            <a:pPr marL="0" lvl="0" indent="0" algn="ctr" rtl="0">
              <a:spcBef>
                <a:spcPts val="0"/>
              </a:spcBef>
              <a:spcAft>
                <a:spcPts val="0"/>
              </a:spcAft>
              <a:buClr>
                <a:schemeClr val="dk1"/>
              </a:buClr>
              <a:buSzPts val="1100"/>
              <a:buFont typeface="Arial"/>
              <a:buNone/>
            </a:pPr>
            <a:r>
              <a:rPr lang="en" sz="1800" i="1">
                <a:solidFill>
                  <a:schemeClr val="dk1"/>
                </a:solidFill>
                <a:latin typeface="Times New Roman"/>
                <a:ea typeface="Times New Roman"/>
                <a:cs typeface="Times New Roman"/>
                <a:sym typeface="Times New Roman"/>
              </a:rPr>
              <a:t>Alpha(8~13Hz)</a:t>
            </a:r>
            <a:endParaRPr sz="1800" i="1">
              <a:solidFill>
                <a:schemeClr val="dk1"/>
              </a:solidFill>
              <a:latin typeface="Times New Roman"/>
              <a:ea typeface="Times New Roman"/>
              <a:cs typeface="Times New Roman"/>
              <a:sym typeface="Times New Roman"/>
            </a:endParaRPr>
          </a:p>
          <a:p>
            <a:pPr marL="0" lvl="0" indent="0" algn="ctr" rtl="0">
              <a:spcBef>
                <a:spcPts val="0"/>
              </a:spcBef>
              <a:spcAft>
                <a:spcPts val="0"/>
              </a:spcAft>
              <a:buClr>
                <a:schemeClr val="dk1"/>
              </a:buClr>
              <a:buSzPts val="1100"/>
              <a:buFont typeface="Arial"/>
              <a:buNone/>
            </a:pPr>
            <a:r>
              <a:rPr lang="en" sz="1800" i="1">
                <a:solidFill>
                  <a:schemeClr val="dk1"/>
                </a:solidFill>
                <a:latin typeface="Times New Roman"/>
                <a:ea typeface="Times New Roman"/>
                <a:cs typeface="Times New Roman"/>
                <a:sym typeface="Times New Roman"/>
              </a:rPr>
              <a:t>Beta(13~30Hz)</a:t>
            </a:r>
            <a:endParaRPr i="1">
              <a:latin typeface="Times New Roman"/>
              <a:ea typeface="Times New Roman"/>
              <a:cs typeface="Times New Roman"/>
              <a:sym typeface="Times New Roman"/>
            </a:endParaRPr>
          </a:p>
        </p:txBody>
      </p:sp>
      <p:sp>
        <p:nvSpPr>
          <p:cNvPr id="12552" name="Google Shape;12552;p184"/>
          <p:cNvSpPr txBox="1"/>
          <p:nvPr/>
        </p:nvSpPr>
        <p:spPr>
          <a:xfrm>
            <a:off x="3688825" y="4726125"/>
            <a:ext cx="2136000" cy="356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Image Generation</a:t>
            </a:r>
            <a:endParaRPr/>
          </a:p>
        </p:txBody>
      </p:sp>
      <p:pic>
        <p:nvPicPr>
          <p:cNvPr id="12553" name="Google Shape;12553;p184"/>
          <p:cNvPicPr preferRelativeResize="0"/>
          <p:nvPr/>
        </p:nvPicPr>
        <p:blipFill>
          <a:blip r:embed="rId4">
            <a:alphaModFix/>
          </a:blip>
          <a:stretch>
            <a:fillRect/>
          </a:stretch>
        </p:blipFill>
        <p:spPr>
          <a:xfrm>
            <a:off x="374459" y="920738"/>
            <a:ext cx="2389951" cy="1792463"/>
          </a:xfrm>
          <a:prstGeom prst="rect">
            <a:avLst/>
          </a:prstGeom>
          <a:noFill/>
          <a:ln>
            <a:noFill/>
          </a:ln>
        </p:spPr>
      </p:pic>
      <p:pic>
        <p:nvPicPr>
          <p:cNvPr id="12554" name="Google Shape;12554;p184"/>
          <p:cNvPicPr preferRelativeResize="0"/>
          <p:nvPr/>
        </p:nvPicPr>
        <p:blipFill>
          <a:blip r:embed="rId5">
            <a:alphaModFix/>
          </a:blip>
          <a:stretch>
            <a:fillRect/>
          </a:stretch>
        </p:blipFill>
        <p:spPr>
          <a:xfrm>
            <a:off x="3114809" y="920738"/>
            <a:ext cx="2389951" cy="1792463"/>
          </a:xfrm>
          <a:prstGeom prst="rect">
            <a:avLst/>
          </a:prstGeom>
          <a:noFill/>
          <a:ln>
            <a:noFill/>
          </a:ln>
        </p:spPr>
      </p:pic>
      <p:sp>
        <p:nvSpPr>
          <p:cNvPr id="12555" name="Google Shape;12555;p184"/>
          <p:cNvSpPr/>
          <p:nvPr/>
        </p:nvSpPr>
        <p:spPr>
          <a:xfrm>
            <a:off x="2643438" y="1613437"/>
            <a:ext cx="608700" cy="407100"/>
          </a:xfrm>
          <a:prstGeom prst="rightArrow">
            <a:avLst>
              <a:gd name="adj1" fmla="val 50000"/>
              <a:gd name="adj2" fmla="val 50000"/>
            </a:avLst>
          </a:prstGeom>
          <a:solidFill>
            <a:schemeClr val="lt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i="1">
                <a:latin typeface="Times New Roman"/>
                <a:ea typeface="Times New Roman"/>
                <a:cs typeface="Times New Roman"/>
                <a:sym typeface="Times New Roman"/>
              </a:rPr>
              <a:t>AEP</a:t>
            </a:r>
            <a:endParaRPr sz="1200" i="1">
              <a:latin typeface="Times New Roman"/>
              <a:ea typeface="Times New Roman"/>
              <a:cs typeface="Times New Roman"/>
              <a:sym typeface="Times New Roman"/>
            </a:endParaRPr>
          </a:p>
        </p:txBody>
      </p:sp>
      <p:sp>
        <p:nvSpPr>
          <p:cNvPr id="12556" name="Google Shape;12556;p184"/>
          <p:cNvSpPr/>
          <p:nvPr/>
        </p:nvSpPr>
        <p:spPr>
          <a:xfrm>
            <a:off x="5855138" y="2439550"/>
            <a:ext cx="851100" cy="578100"/>
          </a:xfrm>
          <a:prstGeom prst="rightArrow">
            <a:avLst>
              <a:gd name="adj1" fmla="val 50000"/>
              <a:gd name="adj2" fmla="val 50000"/>
            </a:avLst>
          </a:prstGeom>
          <a:solidFill>
            <a:schemeClr val="lt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i="1">
                <a:latin typeface="Times New Roman"/>
                <a:ea typeface="Times New Roman"/>
                <a:cs typeface="Times New Roman"/>
                <a:sym typeface="Times New Roman"/>
              </a:rPr>
              <a:t>Bicubic</a:t>
            </a:r>
            <a:endParaRPr sz="1200" b="1" i="1">
              <a:latin typeface="Times New Roman"/>
              <a:ea typeface="Times New Roman"/>
              <a:cs typeface="Times New Roman"/>
              <a:sym typeface="Times New Roman"/>
            </a:endParaRPr>
          </a:p>
        </p:txBody>
      </p:sp>
      <p:sp>
        <p:nvSpPr>
          <p:cNvPr id="12557" name="Google Shape;12557;p184"/>
          <p:cNvSpPr txBox="1"/>
          <p:nvPr/>
        </p:nvSpPr>
        <p:spPr>
          <a:xfrm>
            <a:off x="6929875" y="3399050"/>
            <a:ext cx="1191600" cy="799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i="1">
                <a:latin typeface="Times New Roman"/>
                <a:ea typeface="Times New Roman"/>
                <a:cs typeface="Times New Roman"/>
                <a:sym typeface="Times New Roman"/>
              </a:rPr>
              <a:t>Spectral Topography Map</a:t>
            </a:r>
            <a:endParaRPr sz="1200" i="1">
              <a:latin typeface="Times New Roman"/>
              <a:ea typeface="Times New Roman"/>
              <a:cs typeface="Times New Roman"/>
              <a:sym typeface="Times New Roman"/>
            </a:endParaRPr>
          </a:p>
        </p:txBody>
      </p:sp>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Shape 12561"/>
        <p:cNvGrpSpPr/>
        <p:nvPr/>
      </p:nvGrpSpPr>
      <p:grpSpPr>
        <a:xfrm>
          <a:off x="0" y="0"/>
          <a:ext cx="0" cy="0"/>
          <a:chOff x="0" y="0"/>
          <a:chExt cx="0" cy="0"/>
        </a:xfrm>
      </p:grpSpPr>
      <p:sp>
        <p:nvSpPr>
          <p:cNvPr id="12562" name="Google Shape;12562;p185"/>
          <p:cNvSpPr/>
          <p:nvPr/>
        </p:nvSpPr>
        <p:spPr>
          <a:xfrm flipH="1">
            <a:off x="898952" y="654525"/>
            <a:ext cx="1122000" cy="977700"/>
          </a:xfrm>
          <a:prstGeom prst="rect">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3" name="Google Shape;12563;p185"/>
          <p:cNvSpPr/>
          <p:nvPr/>
        </p:nvSpPr>
        <p:spPr>
          <a:xfrm flipH="1">
            <a:off x="1011125" y="551825"/>
            <a:ext cx="1122000" cy="977700"/>
          </a:xfrm>
          <a:prstGeom prst="rect">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4" name="Google Shape;12564;p185"/>
          <p:cNvSpPr/>
          <p:nvPr/>
        </p:nvSpPr>
        <p:spPr>
          <a:xfrm flipH="1">
            <a:off x="1130750" y="489750"/>
            <a:ext cx="1082700" cy="977700"/>
          </a:xfrm>
          <a:prstGeom prst="rect">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565" name="Google Shape;12565;p185"/>
          <p:cNvCxnSpPr/>
          <p:nvPr/>
        </p:nvCxnSpPr>
        <p:spPr>
          <a:xfrm rot="10800000" flipH="1">
            <a:off x="2449750" y="994250"/>
            <a:ext cx="652800" cy="600"/>
          </a:xfrm>
          <a:prstGeom prst="straightConnector1">
            <a:avLst/>
          </a:prstGeom>
          <a:noFill/>
          <a:ln w="19050" cap="flat" cmpd="sng">
            <a:solidFill>
              <a:schemeClr val="dk1"/>
            </a:solidFill>
            <a:prstDash val="solid"/>
            <a:round/>
            <a:headEnd type="none" w="med" len="med"/>
            <a:tailEnd type="triangle" w="med" len="med"/>
          </a:ln>
        </p:spPr>
      </p:cxnSp>
      <p:sp>
        <p:nvSpPr>
          <p:cNvPr id="12566" name="Google Shape;12566;p185"/>
          <p:cNvSpPr/>
          <p:nvPr/>
        </p:nvSpPr>
        <p:spPr>
          <a:xfrm>
            <a:off x="3251138" y="608450"/>
            <a:ext cx="1043100" cy="77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500" b="1"/>
              <a:t>Conv3-32</a:t>
            </a:r>
            <a:endParaRPr sz="1500" b="1"/>
          </a:p>
          <a:p>
            <a:pPr marL="0" lvl="0" indent="0" algn="ctr" rtl="0">
              <a:spcBef>
                <a:spcPts val="0"/>
              </a:spcBef>
              <a:spcAft>
                <a:spcPts val="0"/>
              </a:spcAft>
              <a:buNone/>
            </a:pPr>
            <a:r>
              <a:rPr lang="en" sz="1500" b="1"/>
              <a:t>x4</a:t>
            </a:r>
            <a:endParaRPr sz="1500" b="1"/>
          </a:p>
        </p:txBody>
      </p:sp>
      <p:cxnSp>
        <p:nvCxnSpPr>
          <p:cNvPr id="12567" name="Google Shape;12567;p185"/>
          <p:cNvCxnSpPr/>
          <p:nvPr/>
        </p:nvCxnSpPr>
        <p:spPr>
          <a:xfrm rot="10800000" flipH="1">
            <a:off x="4442838" y="994250"/>
            <a:ext cx="652800" cy="600"/>
          </a:xfrm>
          <a:prstGeom prst="straightConnector1">
            <a:avLst/>
          </a:prstGeom>
          <a:noFill/>
          <a:ln w="19050" cap="flat" cmpd="sng">
            <a:solidFill>
              <a:schemeClr val="dk1"/>
            </a:solidFill>
            <a:prstDash val="solid"/>
            <a:round/>
            <a:headEnd type="none" w="med" len="med"/>
            <a:tailEnd type="triangle" w="med" len="med"/>
          </a:ln>
        </p:spPr>
      </p:cxnSp>
      <p:sp>
        <p:nvSpPr>
          <p:cNvPr id="12568" name="Google Shape;12568;p185"/>
          <p:cNvSpPr/>
          <p:nvPr/>
        </p:nvSpPr>
        <p:spPr>
          <a:xfrm>
            <a:off x="5244238" y="608450"/>
            <a:ext cx="1043100" cy="77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500" b="1"/>
              <a:t>Maxpool</a:t>
            </a:r>
            <a:endParaRPr sz="1500" b="1"/>
          </a:p>
          <a:p>
            <a:pPr marL="0" lvl="0" indent="0" algn="ctr" rtl="0">
              <a:spcBef>
                <a:spcPts val="0"/>
              </a:spcBef>
              <a:spcAft>
                <a:spcPts val="0"/>
              </a:spcAft>
              <a:buNone/>
            </a:pPr>
            <a:r>
              <a:rPr lang="en" sz="1500" b="1"/>
              <a:t>(2x2)</a:t>
            </a:r>
            <a:endParaRPr sz="1500" b="1"/>
          </a:p>
        </p:txBody>
      </p:sp>
      <p:cxnSp>
        <p:nvCxnSpPr>
          <p:cNvPr id="12569" name="Google Shape;12569;p185"/>
          <p:cNvCxnSpPr/>
          <p:nvPr/>
        </p:nvCxnSpPr>
        <p:spPr>
          <a:xfrm rot="10800000" flipH="1">
            <a:off x="6435950" y="994250"/>
            <a:ext cx="652800" cy="600"/>
          </a:xfrm>
          <a:prstGeom prst="straightConnector1">
            <a:avLst/>
          </a:prstGeom>
          <a:noFill/>
          <a:ln w="19050" cap="flat" cmpd="sng">
            <a:solidFill>
              <a:schemeClr val="dk1"/>
            </a:solidFill>
            <a:prstDash val="solid"/>
            <a:round/>
            <a:headEnd type="none" w="med" len="med"/>
            <a:tailEnd type="triangle" w="med" len="med"/>
          </a:ln>
        </p:spPr>
      </p:cxnSp>
      <p:sp>
        <p:nvSpPr>
          <p:cNvPr id="12570" name="Google Shape;12570;p185"/>
          <p:cNvSpPr/>
          <p:nvPr/>
        </p:nvSpPr>
        <p:spPr>
          <a:xfrm>
            <a:off x="7237350" y="608450"/>
            <a:ext cx="1043100" cy="77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500" b="1"/>
              <a:t>Conv3-64</a:t>
            </a:r>
            <a:endParaRPr sz="1500" b="1"/>
          </a:p>
          <a:p>
            <a:pPr marL="0" lvl="0" indent="0" algn="ctr" rtl="0">
              <a:spcBef>
                <a:spcPts val="0"/>
              </a:spcBef>
              <a:spcAft>
                <a:spcPts val="0"/>
              </a:spcAft>
              <a:buNone/>
            </a:pPr>
            <a:r>
              <a:rPr lang="en" sz="1500" b="1"/>
              <a:t>x2</a:t>
            </a:r>
            <a:endParaRPr sz="1500" b="1"/>
          </a:p>
        </p:txBody>
      </p:sp>
      <p:cxnSp>
        <p:nvCxnSpPr>
          <p:cNvPr id="12571" name="Google Shape;12571;p185"/>
          <p:cNvCxnSpPr/>
          <p:nvPr/>
        </p:nvCxnSpPr>
        <p:spPr>
          <a:xfrm>
            <a:off x="7756950" y="1477650"/>
            <a:ext cx="3900" cy="570000"/>
          </a:xfrm>
          <a:prstGeom prst="straightConnector1">
            <a:avLst/>
          </a:prstGeom>
          <a:noFill/>
          <a:ln w="19050" cap="flat" cmpd="sng">
            <a:solidFill>
              <a:schemeClr val="dk1"/>
            </a:solidFill>
            <a:prstDash val="solid"/>
            <a:round/>
            <a:headEnd type="none" w="med" len="med"/>
            <a:tailEnd type="triangle" w="med" len="med"/>
          </a:ln>
        </p:spPr>
      </p:cxnSp>
      <p:sp>
        <p:nvSpPr>
          <p:cNvPr id="12572" name="Google Shape;12572;p185"/>
          <p:cNvSpPr/>
          <p:nvPr/>
        </p:nvSpPr>
        <p:spPr>
          <a:xfrm>
            <a:off x="7237350" y="2144650"/>
            <a:ext cx="1043100" cy="77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500" b="1"/>
              <a:t>Maxpool</a:t>
            </a:r>
            <a:endParaRPr sz="1500" b="1"/>
          </a:p>
          <a:p>
            <a:pPr marL="0" lvl="0" indent="0" algn="ctr" rtl="0">
              <a:spcBef>
                <a:spcPts val="0"/>
              </a:spcBef>
              <a:spcAft>
                <a:spcPts val="0"/>
              </a:spcAft>
              <a:buNone/>
            </a:pPr>
            <a:r>
              <a:rPr lang="en" sz="1500" b="1"/>
              <a:t>(2x2)</a:t>
            </a:r>
            <a:endParaRPr sz="1500" b="1"/>
          </a:p>
        </p:txBody>
      </p:sp>
      <p:cxnSp>
        <p:nvCxnSpPr>
          <p:cNvPr id="12573" name="Google Shape;12573;p185"/>
          <p:cNvCxnSpPr/>
          <p:nvPr/>
        </p:nvCxnSpPr>
        <p:spPr>
          <a:xfrm flipH="1">
            <a:off x="6496100" y="2527300"/>
            <a:ext cx="597300" cy="6900"/>
          </a:xfrm>
          <a:prstGeom prst="straightConnector1">
            <a:avLst/>
          </a:prstGeom>
          <a:noFill/>
          <a:ln w="19050" cap="flat" cmpd="sng">
            <a:solidFill>
              <a:schemeClr val="dk1"/>
            </a:solidFill>
            <a:prstDash val="solid"/>
            <a:round/>
            <a:headEnd type="none" w="med" len="med"/>
            <a:tailEnd type="triangle" w="med" len="med"/>
          </a:ln>
        </p:spPr>
      </p:cxnSp>
      <p:sp>
        <p:nvSpPr>
          <p:cNvPr id="12574" name="Google Shape;12574;p185"/>
          <p:cNvSpPr/>
          <p:nvPr/>
        </p:nvSpPr>
        <p:spPr>
          <a:xfrm>
            <a:off x="5288175" y="2144650"/>
            <a:ext cx="1043100" cy="77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500" b="1"/>
              <a:t>Conv3-</a:t>
            </a:r>
            <a:endParaRPr sz="1500" b="1"/>
          </a:p>
          <a:p>
            <a:pPr marL="0" lvl="0" indent="0" algn="ctr" rtl="0">
              <a:spcBef>
                <a:spcPts val="0"/>
              </a:spcBef>
              <a:spcAft>
                <a:spcPts val="0"/>
              </a:spcAft>
              <a:buNone/>
            </a:pPr>
            <a:r>
              <a:rPr lang="en" sz="1500" b="1"/>
              <a:t>128</a:t>
            </a:r>
            <a:endParaRPr sz="1500" b="1"/>
          </a:p>
        </p:txBody>
      </p:sp>
      <p:cxnSp>
        <p:nvCxnSpPr>
          <p:cNvPr id="12575" name="Google Shape;12575;p185"/>
          <p:cNvCxnSpPr/>
          <p:nvPr/>
        </p:nvCxnSpPr>
        <p:spPr>
          <a:xfrm flipH="1">
            <a:off x="4498350" y="2527300"/>
            <a:ext cx="597300" cy="6900"/>
          </a:xfrm>
          <a:prstGeom prst="straightConnector1">
            <a:avLst/>
          </a:prstGeom>
          <a:noFill/>
          <a:ln w="19050" cap="flat" cmpd="sng">
            <a:solidFill>
              <a:schemeClr val="dk1"/>
            </a:solidFill>
            <a:prstDash val="solid"/>
            <a:round/>
            <a:headEnd type="none" w="med" len="med"/>
            <a:tailEnd type="triangle" w="med" len="med"/>
          </a:ln>
        </p:spPr>
      </p:cxnSp>
      <p:sp>
        <p:nvSpPr>
          <p:cNvPr id="12576" name="Google Shape;12576;p185"/>
          <p:cNvSpPr/>
          <p:nvPr/>
        </p:nvSpPr>
        <p:spPr>
          <a:xfrm>
            <a:off x="3306650" y="2144650"/>
            <a:ext cx="1043100" cy="77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500" b="1"/>
              <a:t>Maxpool</a:t>
            </a:r>
            <a:endParaRPr sz="1500" b="1"/>
          </a:p>
          <a:p>
            <a:pPr marL="0" lvl="0" indent="0" algn="ctr" rtl="0">
              <a:spcBef>
                <a:spcPts val="0"/>
              </a:spcBef>
              <a:spcAft>
                <a:spcPts val="0"/>
              </a:spcAft>
              <a:buNone/>
            </a:pPr>
            <a:r>
              <a:rPr lang="en" sz="1500" b="1"/>
              <a:t>(2x2)</a:t>
            </a:r>
            <a:endParaRPr sz="1500" b="1"/>
          </a:p>
        </p:txBody>
      </p:sp>
      <p:cxnSp>
        <p:nvCxnSpPr>
          <p:cNvPr id="12577" name="Google Shape;12577;p185"/>
          <p:cNvCxnSpPr/>
          <p:nvPr/>
        </p:nvCxnSpPr>
        <p:spPr>
          <a:xfrm>
            <a:off x="3793900" y="3017625"/>
            <a:ext cx="15900" cy="549300"/>
          </a:xfrm>
          <a:prstGeom prst="straightConnector1">
            <a:avLst/>
          </a:prstGeom>
          <a:noFill/>
          <a:ln w="19050" cap="flat" cmpd="sng">
            <a:solidFill>
              <a:schemeClr val="dk1"/>
            </a:solidFill>
            <a:prstDash val="solid"/>
            <a:round/>
            <a:headEnd type="none" w="med" len="med"/>
            <a:tailEnd type="triangle" w="med" len="med"/>
          </a:ln>
        </p:spPr>
      </p:cxnSp>
      <p:sp>
        <p:nvSpPr>
          <p:cNvPr id="12578" name="Google Shape;12578;p185"/>
          <p:cNvSpPr/>
          <p:nvPr/>
        </p:nvSpPr>
        <p:spPr>
          <a:xfrm>
            <a:off x="3306650" y="3667700"/>
            <a:ext cx="1043100" cy="77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500" b="1"/>
              <a:t>FC-512</a:t>
            </a:r>
            <a:endParaRPr sz="1500" b="1"/>
          </a:p>
        </p:txBody>
      </p:sp>
      <p:cxnSp>
        <p:nvCxnSpPr>
          <p:cNvPr id="12579" name="Google Shape;12579;p185"/>
          <p:cNvCxnSpPr/>
          <p:nvPr/>
        </p:nvCxnSpPr>
        <p:spPr>
          <a:xfrm rot="10800000" flipH="1">
            <a:off x="4498350" y="4066650"/>
            <a:ext cx="652800" cy="600"/>
          </a:xfrm>
          <a:prstGeom prst="straightConnector1">
            <a:avLst/>
          </a:prstGeom>
          <a:noFill/>
          <a:ln w="19050" cap="flat" cmpd="sng">
            <a:solidFill>
              <a:schemeClr val="dk1"/>
            </a:solidFill>
            <a:prstDash val="solid"/>
            <a:round/>
            <a:headEnd type="none" w="med" len="med"/>
            <a:tailEnd type="triangle" w="med" len="med"/>
          </a:ln>
        </p:spPr>
      </p:cxnSp>
      <p:sp>
        <p:nvSpPr>
          <p:cNvPr id="12580" name="Google Shape;12580;p185"/>
          <p:cNvSpPr/>
          <p:nvPr/>
        </p:nvSpPr>
        <p:spPr>
          <a:xfrm>
            <a:off x="5299750" y="3680850"/>
            <a:ext cx="1043100" cy="77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500" b="1"/>
              <a:t>Feature</a:t>
            </a:r>
            <a:endParaRPr sz="1500" b="1"/>
          </a:p>
          <a:p>
            <a:pPr marL="0" lvl="0" indent="0" algn="ctr" rtl="0">
              <a:spcBef>
                <a:spcPts val="0"/>
              </a:spcBef>
              <a:spcAft>
                <a:spcPts val="0"/>
              </a:spcAft>
              <a:buNone/>
            </a:pPr>
            <a:r>
              <a:rPr lang="en" sz="1500" b="1"/>
              <a:t>Vector</a:t>
            </a:r>
            <a:endParaRPr sz="1500" b="1"/>
          </a:p>
        </p:txBody>
      </p:sp>
      <p:sp>
        <p:nvSpPr>
          <p:cNvPr id="12581" name="Google Shape;12581;p185"/>
          <p:cNvSpPr txBox="1"/>
          <p:nvPr/>
        </p:nvSpPr>
        <p:spPr>
          <a:xfrm>
            <a:off x="1329875" y="105150"/>
            <a:ext cx="739200" cy="384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t>Input</a:t>
            </a:r>
            <a:endParaRPr b="1"/>
          </a:p>
        </p:txBody>
      </p:sp>
      <p:sp>
        <p:nvSpPr>
          <p:cNvPr id="12582" name="Google Shape;12582;p185"/>
          <p:cNvSpPr txBox="1"/>
          <p:nvPr/>
        </p:nvSpPr>
        <p:spPr>
          <a:xfrm>
            <a:off x="1075175" y="1663050"/>
            <a:ext cx="993900" cy="384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t>32x32x3</a:t>
            </a:r>
            <a:endParaRPr b="1"/>
          </a:p>
        </p:txBody>
      </p:sp>
      <p:sp>
        <p:nvSpPr>
          <p:cNvPr id="12583" name="Google Shape;12583;p185"/>
          <p:cNvSpPr txBox="1"/>
          <p:nvPr/>
        </p:nvSpPr>
        <p:spPr>
          <a:xfrm>
            <a:off x="5440500" y="3283100"/>
            <a:ext cx="934200" cy="384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t>Output</a:t>
            </a:r>
            <a:endParaRPr b="1"/>
          </a:p>
        </p:txBody>
      </p:sp>
      <p:pic>
        <p:nvPicPr>
          <p:cNvPr id="12584" name="Google Shape;12584;p185"/>
          <p:cNvPicPr preferRelativeResize="0"/>
          <p:nvPr/>
        </p:nvPicPr>
        <p:blipFill>
          <a:blip r:embed="rId3">
            <a:alphaModFix/>
          </a:blip>
          <a:stretch>
            <a:fillRect/>
          </a:stretch>
        </p:blipFill>
        <p:spPr>
          <a:xfrm>
            <a:off x="894613" y="452763"/>
            <a:ext cx="1355025" cy="1249725"/>
          </a:xfrm>
          <a:prstGeom prst="rect">
            <a:avLst/>
          </a:prstGeom>
          <a:noFill/>
          <a:ln>
            <a:noFill/>
          </a:ln>
        </p:spPr>
      </p:pic>
      <p:sp>
        <p:nvSpPr>
          <p:cNvPr id="12585" name="Google Shape;12585;p185"/>
          <p:cNvSpPr txBox="1"/>
          <p:nvPr/>
        </p:nvSpPr>
        <p:spPr>
          <a:xfrm>
            <a:off x="3885250" y="4781375"/>
            <a:ext cx="2489400" cy="33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ConvNet Configuration</a:t>
            </a:r>
            <a:endParaRPr/>
          </a:p>
        </p:txBody>
      </p:sp>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Shape 12589"/>
        <p:cNvGrpSpPr/>
        <p:nvPr/>
      </p:nvGrpSpPr>
      <p:grpSpPr>
        <a:xfrm>
          <a:off x="0" y="0"/>
          <a:ext cx="0" cy="0"/>
          <a:chOff x="0" y="0"/>
          <a:chExt cx="0" cy="0"/>
        </a:xfrm>
      </p:grpSpPr>
      <p:sp>
        <p:nvSpPr>
          <p:cNvPr id="12590" name="Google Shape;12590;p186"/>
          <p:cNvSpPr/>
          <p:nvPr/>
        </p:nvSpPr>
        <p:spPr>
          <a:xfrm rot="5400000">
            <a:off x="3092875" y="3646550"/>
            <a:ext cx="9285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Conv3-32</a:t>
            </a:r>
            <a:endParaRPr sz="1200"/>
          </a:p>
        </p:txBody>
      </p:sp>
      <p:sp>
        <p:nvSpPr>
          <p:cNvPr id="12591" name="Google Shape;12591;p186"/>
          <p:cNvSpPr/>
          <p:nvPr/>
        </p:nvSpPr>
        <p:spPr>
          <a:xfrm rot="5400000">
            <a:off x="3788850" y="3649699"/>
            <a:ext cx="934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Conv3-32</a:t>
            </a:r>
            <a:endParaRPr sz="1200"/>
          </a:p>
        </p:txBody>
      </p:sp>
      <p:sp>
        <p:nvSpPr>
          <p:cNvPr id="12592" name="Google Shape;12592;p186"/>
          <p:cNvSpPr/>
          <p:nvPr/>
        </p:nvSpPr>
        <p:spPr>
          <a:xfrm rot="5400000">
            <a:off x="3439300" y="3649699"/>
            <a:ext cx="934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Conv3-32</a:t>
            </a:r>
            <a:endParaRPr sz="1200"/>
          </a:p>
        </p:txBody>
      </p:sp>
      <p:sp>
        <p:nvSpPr>
          <p:cNvPr id="12593" name="Google Shape;12593;p186"/>
          <p:cNvSpPr/>
          <p:nvPr/>
        </p:nvSpPr>
        <p:spPr>
          <a:xfrm rot="5400000">
            <a:off x="4485025" y="3652699"/>
            <a:ext cx="9408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Max-Pool</a:t>
            </a:r>
            <a:endParaRPr sz="1200"/>
          </a:p>
        </p:txBody>
      </p:sp>
      <p:sp>
        <p:nvSpPr>
          <p:cNvPr id="12594" name="Google Shape;12594;p186"/>
          <p:cNvSpPr/>
          <p:nvPr/>
        </p:nvSpPr>
        <p:spPr>
          <a:xfrm rot="5400000">
            <a:off x="4135450" y="3652699"/>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Conv3-32</a:t>
            </a:r>
            <a:endParaRPr sz="1200"/>
          </a:p>
        </p:txBody>
      </p:sp>
      <p:sp>
        <p:nvSpPr>
          <p:cNvPr id="12595" name="Google Shape;12595;p186"/>
          <p:cNvSpPr/>
          <p:nvPr/>
        </p:nvSpPr>
        <p:spPr>
          <a:xfrm rot="5400000">
            <a:off x="5883325" y="3652699"/>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Conv3-128</a:t>
            </a:r>
            <a:endParaRPr sz="1200"/>
          </a:p>
        </p:txBody>
      </p:sp>
      <p:sp>
        <p:nvSpPr>
          <p:cNvPr id="12596" name="Google Shape;12596;p186"/>
          <p:cNvSpPr/>
          <p:nvPr/>
        </p:nvSpPr>
        <p:spPr>
          <a:xfrm rot="5400000">
            <a:off x="6232900" y="3652699"/>
            <a:ext cx="9408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Max-Pool</a:t>
            </a:r>
            <a:endParaRPr sz="1200"/>
          </a:p>
        </p:txBody>
      </p:sp>
      <p:sp>
        <p:nvSpPr>
          <p:cNvPr id="12597" name="Google Shape;12597;p186"/>
          <p:cNvSpPr/>
          <p:nvPr/>
        </p:nvSpPr>
        <p:spPr>
          <a:xfrm rot="5400000">
            <a:off x="4834600" y="3652699"/>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Conv3-64</a:t>
            </a:r>
            <a:endParaRPr sz="1200"/>
          </a:p>
        </p:txBody>
      </p:sp>
      <p:sp>
        <p:nvSpPr>
          <p:cNvPr id="12598" name="Google Shape;12598;p186"/>
          <p:cNvSpPr/>
          <p:nvPr/>
        </p:nvSpPr>
        <p:spPr>
          <a:xfrm rot="5400000">
            <a:off x="5184175" y="3652700"/>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Conv3-64</a:t>
            </a:r>
            <a:endParaRPr sz="1200"/>
          </a:p>
        </p:txBody>
      </p:sp>
      <p:sp>
        <p:nvSpPr>
          <p:cNvPr id="12599" name="Google Shape;12599;p186"/>
          <p:cNvSpPr/>
          <p:nvPr/>
        </p:nvSpPr>
        <p:spPr>
          <a:xfrm rot="5400000">
            <a:off x="5533750" y="3652699"/>
            <a:ext cx="9408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Max-Pool</a:t>
            </a:r>
            <a:endParaRPr sz="1200"/>
          </a:p>
        </p:txBody>
      </p:sp>
      <p:cxnSp>
        <p:nvCxnSpPr>
          <p:cNvPr id="12600" name="Google Shape;12600;p186"/>
          <p:cNvCxnSpPr>
            <a:stCxn id="12590" idx="0"/>
            <a:endCxn id="12592" idx="2"/>
          </p:cNvCxnSpPr>
          <p:nvPr/>
        </p:nvCxnSpPr>
        <p:spPr>
          <a:xfrm>
            <a:off x="3694675" y="3784100"/>
            <a:ext cx="74400" cy="3000"/>
          </a:xfrm>
          <a:prstGeom prst="straightConnector1">
            <a:avLst/>
          </a:prstGeom>
          <a:noFill/>
          <a:ln w="9525" cap="flat" cmpd="sng">
            <a:solidFill>
              <a:schemeClr val="dk2"/>
            </a:solidFill>
            <a:prstDash val="solid"/>
            <a:round/>
            <a:headEnd type="none" w="med" len="med"/>
            <a:tailEnd type="none" w="med" len="med"/>
          </a:ln>
        </p:spPr>
      </p:cxnSp>
      <p:cxnSp>
        <p:nvCxnSpPr>
          <p:cNvPr id="12601" name="Google Shape;12601;p186"/>
          <p:cNvCxnSpPr>
            <a:stCxn id="12592" idx="0"/>
            <a:endCxn id="12592" idx="0"/>
          </p:cNvCxnSpPr>
          <p:nvPr/>
        </p:nvCxnSpPr>
        <p:spPr>
          <a:xfrm>
            <a:off x="4044250" y="3787249"/>
            <a:ext cx="0" cy="0"/>
          </a:xfrm>
          <a:prstGeom prst="straightConnector1">
            <a:avLst/>
          </a:prstGeom>
          <a:noFill/>
          <a:ln w="9525" cap="flat" cmpd="sng">
            <a:solidFill>
              <a:schemeClr val="dk2"/>
            </a:solidFill>
            <a:prstDash val="solid"/>
            <a:round/>
            <a:headEnd type="none" w="med" len="med"/>
            <a:tailEnd type="none" w="med" len="med"/>
          </a:ln>
        </p:spPr>
      </p:cxnSp>
      <p:cxnSp>
        <p:nvCxnSpPr>
          <p:cNvPr id="12602" name="Google Shape;12602;p186"/>
          <p:cNvCxnSpPr>
            <a:stCxn id="12591" idx="0"/>
            <a:endCxn id="12594" idx="2"/>
          </p:cNvCxnSpPr>
          <p:nvPr/>
        </p:nvCxnSpPr>
        <p:spPr>
          <a:xfrm>
            <a:off x="4393800" y="3787249"/>
            <a:ext cx="74400" cy="3000"/>
          </a:xfrm>
          <a:prstGeom prst="straightConnector1">
            <a:avLst/>
          </a:prstGeom>
          <a:noFill/>
          <a:ln w="9525" cap="flat" cmpd="sng">
            <a:solidFill>
              <a:schemeClr val="dk2"/>
            </a:solidFill>
            <a:prstDash val="solid"/>
            <a:round/>
            <a:headEnd type="none" w="med" len="med"/>
            <a:tailEnd type="none" w="med" len="med"/>
          </a:ln>
        </p:spPr>
      </p:cxnSp>
      <p:cxnSp>
        <p:nvCxnSpPr>
          <p:cNvPr id="12603" name="Google Shape;12603;p186"/>
          <p:cNvCxnSpPr>
            <a:stCxn id="12592" idx="0"/>
            <a:endCxn id="12592" idx="0"/>
          </p:cNvCxnSpPr>
          <p:nvPr/>
        </p:nvCxnSpPr>
        <p:spPr>
          <a:xfrm>
            <a:off x="4044250" y="3787249"/>
            <a:ext cx="0" cy="0"/>
          </a:xfrm>
          <a:prstGeom prst="straightConnector1">
            <a:avLst/>
          </a:prstGeom>
          <a:noFill/>
          <a:ln w="9525" cap="flat" cmpd="sng">
            <a:solidFill>
              <a:schemeClr val="dk2"/>
            </a:solidFill>
            <a:prstDash val="solid"/>
            <a:round/>
            <a:headEnd type="none" w="med" len="med"/>
            <a:tailEnd type="none" w="med" len="med"/>
          </a:ln>
        </p:spPr>
      </p:cxnSp>
      <p:cxnSp>
        <p:nvCxnSpPr>
          <p:cNvPr id="12604" name="Google Shape;12604;p186"/>
          <p:cNvCxnSpPr>
            <a:stCxn id="12592" idx="0"/>
            <a:endCxn id="12592" idx="0"/>
          </p:cNvCxnSpPr>
          <p:nvPr/>
        </p:nvCxnSpPr>
        <p:spPr>
          <a:xfrm>
            <a:off x="4044250" y="3787249"/>
            <a:ext cx="0" cy="0"/>
          </a:xfrm>
          <a:prstGeom prst="straightConnector1">
            <a:avLst/>
          </a:prstGeom>
          <a:noFill/>
          <a:ln w="9525" cap="flat" cmpd="sng">
            <a:solidFill>
              <a:schemeClr val="dk2"/>
            </a:solidFill>
            <a:prstDash val="solid"/>
            <a:round/>
            <a:headEnd type="none" w="med" len="med"/>
            <a:tailEnd type="none" w="med" len="med"/>
          </a:ln>
        </p:spPr>
      </p:cxnSp>
      <p:cxnSp>
        <p:nvCxnSpPr>
          <p:cNvPr id="12605" name="Google Shape;12605;p186"/>
          <p:cNvCxnSpPr>
            <a:stCxn id="12591" idx="2"/>
            <a:endCxn id="12592" idx="0"/>
          </p:cNvCxnSpPr>
          <p:nvPr/>
        </p:nvCxnSpPr>
        <p:spPr>
          <a:xfrm rot="10800000">
            <a:off x="4044300" y="3787249"/>
            <a:ext cx="74400" cy="0"/>
          </a:xfrm>
          <a:prstGeom prst="straightConnector1">
            <a:avLst/>
          </a:prstGeom>
          <a:noFill/>
          <a:ln w="9525" cap="flat" cmpd="sng">
            <a:solidFill>
              <a:schemeClr val="dk2"/>
            </a:solidFill>
            <a:prstDash val="solid"/>
            <a:round/>
            <a:headEnd type="none" w="med" len="med"/>
            <a:tailEnd type="none" w="med" len="med"/>
          </a:ln>
        </p:spPr>
      </p:cxnSp>
      <p:cxnSp>
        <p:nvCxnSpPr>
          <p:cNvPr id="12606" name="Google Shape;12606;p186"/>
          <p:cNvCxnSpPr>
            <a:stCxn id="12594" idx="0"/>
            <a:endCxn id="12593" idx="2"/>
          </p:cNvCxnSpPr>
          <p:nvPr/>
        </p:nvCxnSpPr>
        <p:spPr>
          <a:xfrm>
            <a:off x="4743400" y="3790249"/>
            <a:ext cx="74400" cy="0"/>
          </a:xfrm>
          <a:prstGeom prst="straightConnector1">
            <a:avLst/>
          </a:prstGeom>
          <a:noFill/>
          <a:ln w="9525" cap="flat" cmpd="sng">
            <a:solidFill>
              <a:schemeClr val="dk2"/>
            </a:solidFill>
            <a:prstDash val="solid"/>
            <a:round/>
            <a:headEnd type="none" w="med" len="med"/>
            <a:tailEnd type="none" w="med" len="med"/>
          </a:ln>
        </p:spPr>
      </p:cxnSp>
      <p:cxnSp>
        <p:nvCxnSpPr>
          <p:cNvPr id="12607" name="Google Shape;12607;p186"/>
          <p:cNvCxnSpPr>
            <a:stCxn id="12593" idx="0"/>
            <a:endCxn id="12597" idx="2"/>
          </p:cNvCxnSpPr>
          <p:nvPr/>
        </p:nvCxnSpPr>
        <p:spPr>
          <a:xfrm>
            <a:off x="5092975" y="3790249"/>
            <a:ext cx="74400" cy="0"/>
          </a:xfrm>
          <a:prstGeom prst="straightConnector1">
            <a:avLst/>
          </a:prstGeom>
          <a:noFill/>
          <a:ln w="9525" cap="flat" cmpd="sng">
            <a:solidFill>
              <a:schemeClr val="dk2"/>
            </a:solidFill>
            <a:prstDash val="solid"/>
            <a:round/>
            <a:headEnd type="none" w="med" len="med"/>
            <a:tailEnd type="none" w="med" len="med"/>
          </a:ln>
        </p:spPr>
      </p:cxnSp>
      <p:cxnSp>
        <p:nvCxnSpPr>
          <p:cNvPr id="12608" name="Google Shape;12608;p186"/>
          <p:cNvCxnSpPr>
            <a:stCxn id="12597" idx="0"/>
            <a:endCxn id="12598" idx="2"/>
          </p:cNvCxnSpPr>
          <p:nvPr/>
        </p:nvCxnSpPr>
        <p:spPr>
          <a:xfrm>
            <a:off x="5442550" y="3790249"/>
            <a:ext cx="74400" cy="0"/>
          </a:xfrm>
          <a:prstGeom prst="straightConnector1">
            <a:avLst/>
          </a:prstGeom>
          <a:noFill/>
          <a:ln w="9525" cap="flat" cmpd="sng">
            <a:solidFill>
              <a:schemeClr val="dk2"/>
            </a:solidFill>
            <a:prstDash val="solid"/>
            <a:round/>
            <a:headEnd type="none" w="med" len="med"/>
            <a:tailEnd type="none" w="med" len="med"/>
          </a:ln>
        </p:spPr>
      </p:cxnSp>
      <p:cxnSp>
        <p:nvCxnSpPr>
          <p:cNvPr id="12609" name="Google Shape;12609;p186"/>
          <p:cNvCxnSpPr>
            <a:stCxn id="12598" idx="0"/>
            <a:endCxn id="12599" idx="2"/>
          </p:cNvCxnSpPr>
          <p:nvPr/>
        </p:nvCxnSpPr>
        <p:spPr>
          <a:xfrm>
            <a:off x="5792125" y="3790250"/>
            <a:ext cx="74400" cy="0"/>
          </a:xfrm>
          <a:prstGeom prst="straightConnector1">
            <a:avLst/>
          </a:prstGeom>
          <a:noFill/>
          <a:ln w="9525" cap="flat" cmpd="sng">
            <a:solidFill>
              <a:schemeClr val="dk2"/>
            </a:solidFill>
            <a:prstDash val="solid"/>
            <a:round/>
            <a:headEnd type="none" w="med" len="med"/>
            <a:tailEnd type="none" w="med" len="med"/>
          </a:ln>
        </p:spPr>
      </p:cxnSp>
      <p:cxnSp>
        <p:nvCxnSpPr>
          <p:cNvPr id="12610" name="Google Shape;12610;p186"/>
          <p:cNvCxnSpPr>
            <a:stCxn id="12599" idx="0"/>
            <a:endCxn id="12595" idx="2"/>
          </p:cNvCxnSpPr>
          <p:nvPr/>
        </p:nvCxnSpPr>
        <p:spPr>
          <a:xfrm>
            <a:off x="6141700" y="3790249"/>
            <a:ext cx="74400" cy="0"/>
          </a:xfrm>
          <a:prstGeom prst="straightConnector1">
            <a:avLst/>
          </a:prstGeom>
          <a:noFill/>
          <a:ln w="9525" cap="flat" cmpd="sng">
            <a:solidFill>
              <a:schemeClr val="dk2"/>
            </a:solidFill>
            <a:prstDash val="solid"/>
            <a:round/>
            <a:headEnd type="none" w="med" len="med"/>
            <a:tailEnd type="none" w="med" len="med"/>
          </a:ln>
        </p:spPr>
      </p:cxnSp>
      <p:cxnSp>
        <p:nvCxnSpPr>
          <p:cNvPr id="12611" name="Google Shape;12611;p186"/>
          <p:cNvCxnSpPr>
            <a:stCxn id="12595" idx="0"/>
            <a:endCxn id="12596" idx="2"/>
          </p:cNvCxnSpPr>
          <p:nvPr/>
        </p:nvCxnSpPr>
        <p:spPr>
          <a:xfrm>
            <a:off x="6491275" y="3790249"/>
            <a:ext cx="74400" cy="0"/>
          </a:xfrm>
          <a:prstGeom prst="straightConnector1">
            <a:avLst/>
          </a:prstGeom>
          <a:noFill/>
          <a:ln w="9525" cap="flat" cmpd="sng">
            <a:solidFill>
              <a:schemeClr val="dk2"/>
            </a:solidFill>
            <a:prstDash val="solid"/>
            <a:round/>
            <a:headEnd type="none" w="med" len="med"/>
            <a:tailEnd type="none" w="med" len="med"/>
          </a:ln>
        </p:spPr>
      </p:cxnSp>
      <p:sp>
        <p:nvSpPr>
          <p:cNvPr id="12612" name="Google Shape;12612;p186"/>
          <p:cNvSpPr/>
          <p:nvPr/>
        </p:nvSpPr>
        <p:spPr>
          <a:xfrm rot="5400000">
            <a:off x="71446" y="1394700"/>
            <a:ext cx="773100" cy="275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Input</a:t>
            </a:r>
            <a:endParaRPr sz="1100"/>
          </a:p>
        </p:txBody>
      </p:sp>
      <p:sp>
        <p:nvSpPr>
          <p:cNvPr id="12613" name="Google Shape;12613;p186"/>
          <p:cNvSpPr/>
          <p:nvPr/>
        </p:nvSpPr>
        <p:spPr>
          <a:xfrm rot="5400000">
            <a:off x="421019" y="1394700"/>
            <a:ext cx="7731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Conv</a:t>
            </a:r>
            <a:endParaRPr sz="1100"/>
          </a:p>
        </p:txBody>
      </p:sp>
      <p:sp>
        <p:nvSpPr>
          <p:cNvPr id="12614" name="Google Shape;12614;p186"/>
          <p:cNvSpPr/>
          <p:nvPr/>
        </p:nvSpPr>
        <p:spPr>
          <a:xfrm rot="5400000">
            <a:off x="1120165" y="1394700"/>
            <a:ext cx="7731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Conv</a:t>
            </a:r>
            <a:endParaRPr sz="1100"/>
          </a:p>
        </p:txBody>
      </p:sp>
      <p:sp>
        <p:nvSpPr>
          <p:cNvPr id="12615" name="Google Shape;12615;p186"/>
          <p:cNvSpPr/>
          <p:nvPr/>
        </p:nvSpPr>
        <p:spPr>
          <a:xfrm rot="5400000">
            <a:off x="770593" y="1394700"/>
            <a:ext cx="7731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Max-Pool</a:t>
            </a:r>
            <a:endParaRPr sz="1100"/>
          </a:p>
        </p:txBody>
      </p:sp>
      <p:sp>
        <p:nvSpPr>
          <p:cNvPr id="12616" name="Google Shape;12616;p186"/>
          <p:cNvSpPr/>
          <p:nvPr/>
        </p:nvSpPr>
        <p:spPr>
          <a:xfrm rot="5400000">
            <a:off x="1469750" y="1394700"/>
            <a:ext cx="7731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Max-Pool</a:t>
            </a:r>
            <a:endParaRPr sz="1100"/>
          </a:p>
        </p:txBody>
      </p:sp>
      <p:sp>
        <p:nvSpPr>
          <p:cNvPr id="12617" name="Google Shape;12617;p186"/>
          <p:cNvSpPr/>
          <p:nvPr/>
        </p:nvSpPr>
        <p:spPr>
          <a:xfrm rot="5400000">
            <a:off x="1828527" y="1394700"/>
            <a:ext cx="7731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FC</a:t>
            </a:r>
            <a:endParaRPr sz="1100"/>
          </a:p>
        </p:txBody>
      </p:sp>
      <p:sp>
        <p:nvSpPr>
          <p:cNvPr id="12618" name="Google Shape;12618;p186"/>
          <p:cNvSpPr txBox="1"/>
          <p:nvPr/>
        </p:nvSpPr>
        <p:spPr>
          <a:xfrm rot="1478449">
            <a:off x="239375" y="822455"/>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Layer1</a:t>
            </a:r>
            <a:endParaRPr sz="1000"/>
          </a:p>
        </p:txBody>
      </p:sp>
      <p:sp>
        <p:nvSpPr>
          <p:cNvPr id="12619" name="Google Shape;12619;p186"/>
          <p:cNvSpPr/>
          <p:nvPr/>
        </p:nvSpPr>
        <p:spPr>
          <a:xfrm rot="5400000">
            <a:off x="2557421" y="1394700"/>
            <a:ext cx="773100" cy="275100"/>
          </a:xfrm>
          <a:prstGeom prst="rect">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Softmax</a:t>
            </a:r>
            <a:endParaRPr sz="1100"/>
          </a:p>
        </p:txBody>
      </p:sp>
      <p:sp>
        <p:nvSpPr>
          <p:cNvPr id="12620" name="Google Shape;12620;p186"/>
          <p:cNvSpPr/>
          <p:nvPr/>
        </p:nvSpPr>
        <p:spPr>
          <a:xfrm rot="5400000">
            <a:off x="2192971" y="1394700"/>
            <a:ext cx="7731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FC</a:t>
            </a:r>
            <a:endParaRPr sz="1100"/>
          </a:p>
        </p:txBody>
      </p:sp>
      <p:cxnSp>
        <p:nvCxnSpPr>
          <p:cNvPr id="12621" name="Google Shape;12621;p186"/>
          <p:cNvCxnSpPr>
            <a:stCxn id="12612" idx="0"/>
            <a:endCxn id="12613" idx="2"/>
          </p:cNvCxnSpPr>
          <p:nvPr/>
        </p:nvCxnSpPr>
        <p:spPr>
          <a:xfrm>
            <a:off x="595546" y="1532250"/>
            <a:ext cx="74400" cy="0"/>
          </a:xfrm>
          <a:prstGeom prst="straightConnector1">
            <a:avLst/>
          </a:prstGeom>
          <a:noFill/>
          <a:ln w="9525" cap="flat" cmpd="sng">
            <a:solidFill>
              <a:schemeClr val="dk2"/>
            </a:solidFill>
            <a:prstDash val="solid"/>
            <a:round/>
            <a:headEnd type="none" w="med" len="med"/>
            <a:tailEnd type="none" w="med" len="med"/>
          </a:ln>
        </p:spPr>
      </p:cxnSp>
      <p:cxnSp>
        <p:nvCxnSpPr>
          <p:cNvPr id="12622" name="Google Shape;12622;p186"/>
          <p:cNvCxnSpPr>
            <a:stCxn id="12613" idx="0"/>
            <a:endCxn id="12615" idx="2"/>
          </p:cNvCxnSpPr>
          <p:nvPr/>
        </p:nvCxnSpPr>
        <p:spPr>
          <a:xfrm>
            <a:off x="945119" y="1532250"/>
            <a:ext cx="74400" cy="0"/>
          </a:xfrm>
          <a:prstGeom prst="straightConnector1">
            <a:avLst/>
          </a:prstGeom>
          <a:noFill/>
          <a:ln w="9525" cap="flat" cmpd="sng">
            <a:solidFill>
              <a:schemeClr val="dk2"/>
            </a:solidFill>
            <a:prstDash val="solid"/>
            <a:round/>
            <a:headEnd type="none" w="med" len="med"/>
            <a:tailEnd type="none" w="med" len="med"/>
          </a:ln>
        </p:spPr>
      </p:cxnSp>
      <p:cxnSp>
        <p:nvCxnSpPr>
          <p:cNvPr id="12623" name="Google Shape;12623;p186"/>
          <p:cNvCxnSpPr>
            <a:stCxn id="12615" idx="0"/>
            <a:endCxn id="12615" idx="0"/>
          </p:cNvCxnSpPr>
          <p:nvPr/>
        </p:nvCxnSpPr>
        <p:spPr>
          <a:xfrm>
            <a:off x="1294693" y="1532250"/>
            <a:ext cx="0" cy="0"/>
          </a:xfrm>
          <a:prstGeom prst="straightConnector1">
            <a:avLst/>
          </a:prstGeom>
          <a:noFill/>
          <a:ln w="9525" cap="flat" cmpd="sng">
            <a:solidFill>
              <a:schemeClr val="dk2"/>
            </a:solidFill>
            <a:prstDash val="solid"/>
            <a:round/>
            <a:headEnd type="none" w="med" len="med"/>
            <a:tailEnd type="none" w="med" len="med"/>
          </a:ln>
        </p:spPr>
      </p:cxnSp>
      <p:cxnSp>
        <p:nvCxnSpPr>
          <p:cNvPr id="12624" name="Google Shape;12624;p186"/>
          <p:cNvCxnSpPr>
            <a:stCxn id="12614" idx="0"/>
            <a:endCxn id="12616" idx="2"/>
          </p:cNvCxnSpPr>
          <p:nvPr/>
        </p:nvCxnSpPr>
        <p:spPr>
          <a:xfrm>
            <a:off x="1644265" y="1532250"/>
            <a:ext cx="74400" cy="0"/>
          </a:xfrm>
          <a:prstGeom prst="straightConnector1">
            <a:avLst/>
          </a:prstGeom>
          <a:noFill/>
          <a:ln w="9525" cap="flat" cmpd="sng">
            <a:solidFill>
              <a:schemeClr val="dk2"/>
            </a:solidFill>
            <a:prstDash val="solid"/>
            <a:round/>
            <a:headEnd type="none" w="med" len="med"/>
            <a:tailEnd type="none" w="med" len="med"/>
          </a:ln>
        </p:spPr>
      </p:cxnSp>
      <p:cxnSp>
        <p:nvCxnSpPr>
          <p:cNvPr id="12625" name="Google Shape;12625;p186"/>
          <p:cNvCxnSpPr>
            <a:stCxn id="12615" idx="0"/>
            <a:endCxn id="12615" idx="0"/>
          </p:cNvCxnSpPr>
          <p:nvPr/>
        </p:nvCxnSpPr>
        <p:spPr>
          <a:xfrm>
            <a:off x="1294693" y="1532250"/>
            <a:ext cx="0" cy="0"/>
          </a:xfrm>
          <a:prstGeom prst="straightConnector1">
            <a:avLst/>
          </a:prstGeom>
          <a:noFill/>
          <a:ln w="9525" cap="flat" cmpd="sng">
            <a:solidFill>
              <a:schemeClr val="dk2"/>
            </a:solidFill>
            <a:prstDash val="solid"/>
            <a:round/>
            <a:headEnd type="none" w="med" len="med"/>
            <a:tailEnd type="none" w="med" len="med"/>
          </a:ln>
        </p:spPr>
      </p:cxnSp>
      <p:cxnSp>
        <p:nvCxnSpPr>
          <p:cNvPr id="12626" name="Google Shape;12626;p186"/>
          <p:cNvCxnSpPr>
            <a:stCxn id="12615" idx="0"/>
            <a:endCxn id="12615" idx="0"/>
          </p:cNvCxnSpPr>
          <p:nvPr/>
        </p:nvCxnSpPr>
        <p:spPr>
          <a:xfrm>
            <a:off x="1294693" y="1532250"/>
            <a:ext cx="0" cy="0"/>
          </a:xfrm>
          <a:prstGeom prst="straightConnector1">
            <a:avLst/>
          </a:prstGeom>
          <a:noFill/>
          <a:ln w="9525" cap="flat" cmpd="sng">
            <a:solidFill>
              <a:schemeClr val="dk2"/>
            </a:solidFill>
            <a:prstDash val="solid"/>
            <a:round/>
            <a:headEnd type="none" w="med" len="med"/>
            <a:tailEnd type="none" w="med" len="med"/>
          </a:ln>
        </p:spPr>
      </p:cxnSp>
      <p:cxnSp>
        <p:nvCxnSpPr>
          <p:cNvPr id="12627" name="Google Shape;12627;p186"/>
          <p:cNvCxnSpPr>
            <a:stCxn id="12614" idx="2"/>
            <a:endCxn id="12615" idx="0"/>
          </p:cNvCxnSpPr>
          <p:nvPr/>
        </p:nvCxnSpPr>
        <p:spPr>
          <a:xfrm rot="10800000">
            <a:off x="1294765" y="1532250"/>
            <a:ext cx="74400" cy="0"/>
          </a:xfrm>
          <a:prstGeom prst="straightConnector1">
            <a:avLst/>
          </a:prstGeom>
          <a:noFill/>
          <a:ln w="9525" cap="flat" cmpd="sng">
            <a:solidFill>
              <a:schemeClr val="dk2"/>
            </a:solidFill>
            <a:prstDash val="solid"/>
            <a:round/>
            <a:headEnd type="none" w="med" len="med"/>
            <a:tailEnd type="none" w="med" len="med"/>
          </a:ln>
        </p:spPr>
      </p:cxnSp>
      <p:cxnSp>
        <p:nvCxnSpPr>
          <p:cNvPr id="12628" name="Google Shape;12628;p186"/>
          <p:cNvCxnSpPr>
            <a:stCxn id="12616" idx="0"/>
            <a:endCxn id="12629" idx="2"/>
          </p:cNvCxnSpPr>
          <p:nvPr/>
        </p:nvCxnSpPr>
        <p:spPr>
          <a:xfrm>
            <a:off x="1993850" y="1532250"/>
            <a:ext cx="74400" cy="0"/>
          </a:xfrm>
          <a:prstGeom prst="straightConnector1">
            <a:avLst/>
          </a:prstGeom>
          <a:noFill/>
          <a:ln w="9525" cap="flat" cmpd="sng">
            <a:solidFill>
              <a:schemeClr val="dk2"/>
            </a:solidFill>
            <a:prstDash val="solid"/>
            <a:round/>
            <a:headEnd type="none" w="med" len="med"/>
            <a:tailEnd type="none" w="med" len="med"/>
          </a:ln>
        </p:spPr>
      </p:cxnSp>
      <p:cxnSp>
        <p:nvCxnSpPr>
          <p:cNvPr id="12630" name="Google Shape;12630;p186"/>
          <p:cNvCxnSpPr>
            <a:stCxn id="12617" idx="0"/>
            <a:endCxn id="12620" idx="2"/>
          </p:cNvCxnSpPr>
          <p:nvPr/>
        </p:nvCxnSpPr>
        <p:spPr>
          <a:xfrm>
            <a:off x="2352627" y="1532250"/>
            <a:ext cx="89400" cy="0"/>
          </a:xfrm>
          <a:prstGeom prst="straightConnector1">
            <a:avLst/>
          </a:prstGeom>
          <a:noFill/>
          <a:ln w="9525" cap="flat" cmpd="sng">
            <a:solidFill>
              <a:schemeClr val="dk2"/>
            </a:solidFill>
            <a:prstDash val="solid"/>
            <a:round/>
            <a:headEnd type="none" w="med" len="med"/>
            <a:tailEnd type="none" w="med" len="med"/>
          </a:ln>
        </p:spPr>
      </p:cxnSp>
      <p:cxnSp>
        <p:nvCxnSpPr>
          <p:cNvPr id="12631" name="Google Shape;12631;p186"/>
          <p:cNvCxnSpPr>
            <a:stCxn id="12620" idx="0"/>
            <a:endCxn id="12619" idx="2"/>
          </p:cNvCxnSpPr>
          <p:nvPr/>
        </p:nvCxnSpPr>
        <p:spPr>
          <a:xfrm>
            <a:off x="2717071" y="1532250"/>
            <a:ext cx="89400" cy="0"/>
          </a:xfrm>
          <a:prstGeom prst="straightConnector1">
            <a:avLst/>
          </a:prstGeom>
          <a:noFill/>
          <a:ln w="9525" cap="flat" cmpd="sng">
            <a:solidFill>
              <a:schemeClr val="dk2"/>
            </a:solidFill>
            <a:prstDash val="solid"/>
            <a:round/>
            <a:headEnd type="none" w="med" len="med"/>
            <a:tailEnd type="none" w="med" len="med"/>
          </a:ln>
        </p:spPr>
      </p:cxnSp>
      <p:sp>
        <p:nvSpPr>
          <p:cNvPr id="12632" name="Google Shape;12632;p186"/>
          <p:cNvSpPr txBox="1"/>
          <p:nvPr/>
        </p:nvSpPr>
        <p:spPr>
          <a:xfrm rot="1478449">
            <a:off x="925175" y="822455"/>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Layer2</a:t>
            </a:r>
            <a:endParaRPr sz="1000"/>
          </a:p>
        </p:txBody>
      </p:sp>
      <p:sp>
        <p:nvSpPr>
          <p:cNvPr id="12633" name="Google Shape;12633;p186"/>
          <p:cNvSpPr txBox="1"/>
          <p:nvPr/>
        </p:nvSpPr>
        <p:spPr>
          <a:xfrm rot="1478449">
            <a:off x="1687175" y="822455"/>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Layer3</a:t>
            </a:r>
            <a:endParaRPr sz="1000"/>
          </a:p>
        </p:txBody>
      </p:sp>
      <p:sp>
        <p:nvSpPr>
          <p:cNvPr id="12634" name="Google Shape;12634;p186"/>
          <p:cNvSpPr txBox="1"/>
          <p:nvPr/>
        </p:nvSpPr>
        <p:spPr>
          <a:xfrm rot="1478449">
            <a:off x="2026357" y="822455"/>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Layer4</a:t>
            </a:r>
            <a:endParaRPr sz="1000"/>
          </a:p>
        </p:txBody>
      </p:sp>
      <p:sp>
        <p:nvSpPr>
          <p:cNvPr id="12635" name="Google Shape;12635;p186"/>
          <p:cNvSpPr txBox="1"/>
          <p:nvPr/>
        </p:nvSpPr>
        <p:spPr>
          <a:xfrm rot="1478449">
            <a:off x="3050475" y="2980947"/>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Stack1</a:t>
            </a:r>
            <a:endParaRPr sz="1000"/>
          </a:p>
        </p:txBody>
      </p:sp>
      <p:sp>
        <p:nvSpPr>
          <p:cNvPr id="12636" name="Google Shape;12636;p186"/>
          <p:cNvSpPr txBox="1"/>
          <p:nvPr/>
        </p:nvSpPr>
        <p:spPr>
          <a:xfrm rot="1478449">
            <a:off x="4790587" y="2980953"/>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Stack2</a:t>
            </a:r>
            <a:endParaRPr sz="1000"/>
          </a:p>
        </p:txBody>
      </p:sp>
      <p:sp>
        <p:nvSpPr>
          <p:cNvPr id="12637" name="Google Shape;12637;p186"/>
          <p:cNvSpPr txBox="1"/>
          <p:nvPr/>
        </p:nvSpPr>
        <p:spPr>
          <a:xfrm rot="1478449">
            <a:off x="5839307" y="2980942"/>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Stack3</a:t>
            </a:r>
            <a:endParaRPr sz="1000"/>
          </a:p>
        </p:txBody>
      </p:sp>
      <p:pic>
        <p:nvPicPr>
          <p:cNvPr id="12638" name="Google Shape;12638;p186"/>
          <p:cNvPicPr preferRelativeResize="0"/>
          <p:nvPr/>
        </p:nvPicPr>
        <p:blipFill>
          <a:blip r:embed="rId3">
            <a:alphaModFix/>
          </a:blip>
          <a:stretch>
            <a:fillRect/>
          </a:stretch>
        </p:blipFill>
        <p:spPr>
          <a:xfrm>
            <a:off x="1737772" y="3319847"/>
            <a:ext cx="1020091" cy="940800"/>
          </a:xfrm>
          <a:prstGeom prst="rect">
            <a:avLst/>
          </a:prstGeom>
          <a:noFill/>
          <a:ln>
            <a:noFill/>
          </a:ln>
        </p:spPr>
      </p:pic>
      <p:sp>
        <p:nvSpPr>
          <p:cNvPr id="12639" name="Google Shape;12639;p186"/>
          <p:cNvSpPr/>
          <p:nvPr/>
        </p:nvSpPr>
        <p:spPr>
          <a:xfrm rot="5400000">
            <a:off x="3657700" y="1254724"/>
            <a:ext cx="928500" cy="275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Input</a:t>
            </a:r>
            <a:endParaRPr sz="1200"/>
          </a:p>
        </p:txBody>
      </p:sp>
      <p:sp>
        <p:nvSpPr>
          <p:cNvPr id="12640" name="Google Shape;12640;p186"/>
          <p:cNvSpPr/>
          <p:nvPr/>
        </p:nvSpPr>
        <p:spPr>
          <a:xfrm rot="5400000">
            <a:off x="4007275" y="1254725"/>
            <a:ext cx="9285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Conv3-32</a:t>
            </a:r>
            <a:endParaRPr sz="1200"/>
          </a:p>
        </p:txBody>
      </p:sp>
      <p:sp>
        <p:nvSpPr>
          <p:cNvPr id="12641" name="Google Shape;12641;p186"/>
          <p:cNvSpPr/>
          <p:nvPr/>
        </p:nvSpPr>
        <p:spPr>
          <a:xfrm rot="5400000">
            <a:off x="4353700" y="1257874"/>
            <a:ext cx="934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Conv3-32</a:t>
            </a:r>
            <a:endParaRPr sz="1200"/>
          </a:p>
        </p:txBody>
      </p:sp>
      <p:sp>
        <p:nvSpPr>
          <p:cNvPr id="12642" name="Google Shape;12642;p186"/>
          <p:cNvSpPr/>
          <p:nvPr/>
        </p:nvSpPr>
        <p:spPr>
          <a:xfrm rot="5400000">
            <a:off x="4705638" y="1260874"/>
            <a:ext cx="9408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Max-Pool</a:t>
            </a:r>
            <a:endParaRPr sz="1200"/>
          </a:p>
        </p:txBody>
      </p:sp>
      <p:sp>
        <p:nvSpPr>
          <p:cNvPr id="12643" name="Google Shape;12643;p186"/>
          <p:cNvSpPr/>
          <p:nvPr/>
        </p:nvSpPr>
        <p:spPr>
          <a:xfrm rot="5400000">
            <a:off x="6103938" y="1260874"/>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Conv3-128</a:t>
            </a:r>
            <a:endParaRPr sz="1200"/>
          </a:p>
        </p:txBody>
      </p:sp>
      <p:sp>
        <p:nvSpPr>
          <p:cNvPr id="12644" name="Google Shape;12644;p186"/>
          <p:cNvSpPr/>
          <p:nvPr/>
        </p:nvSpPr>
        <p:spPr>
          <a:xfrm rot="5400000">
            <a:off x="5055213" y="1260874"/>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Conv3-64</a:t>
            </a:r>
            <a:endParaRPr sz="1200"/>
          </a:p>
        </p:txBody>
      </p:sp>
      <p:sp>
        <p:nvSpPr>
          <p:cNvPr id="12645" name="Google Shape;12645;p186"/>
          <p:cNvSpPr/>
          <p:nvPr/>
        </p:nvSpPr>
        <p:spPr>
          <a:xfrm rot="5400000">
            <a:off x="5404788" y="1260875"/>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Conv3-64</a:t>
            </a:r>
            <a:endParaRPr sz="1200"/>
          </a:p>
        </p:txBody>
      </p:sp>
      <p:sp>
        <p:nvSpPr>
          <p:cNvPr id="12646" name="Google Shape;12646;p186"/>
          <p:cNvSpPr/>
          <p:nvPr/>
        </p:nvSpPr>
        <p:spPr>
          <a:xfrm rot="5400000">
            <a:off x="5754363" y="1260874"/>
            <a:ext cx="9408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Max-Pool</a:t>
            </a:r>
            <a:endParaRPr sz="1200"/>
          </a:p>
        </p:txBody>
      </p:sp>
      <p:cxnSp>
        <p:nvCxnSpPr>
          <p:cNvPr id="12647" name="Google Shape;12647;p186"/>
          <p:cNvCxnSpPr>
            <a:stCxn id="12639" idx="0"/>
            <a:endCxn id="12640" idx="2"/>
          </p:cNvCxnSpPr>
          <p:nvPr/>
        </p:nvCxnSpPr>
        <p:spPr>
          <a:xfrm>
            <a:off x="4259500" y="1392274"/>
            <a:ext cx="74400" cy="0"/>
          </a:xfrm>
          <a:prstGeom prst="straightConnector1">
            <a:avLst/>
          </a:prstGeom>
          <a:noFill/>
          <a:ln w="9525" cap="flat" cmpd="sng">
            <a:solidFill>
              <a:schemeClr val="dk2"/>
            </a:solidFill>
            <a:prstDash val="solid"/>
            <a:round/>
            <a:headEnd type="none" w="med" len="med"/>
            <a:tailEnd type="none" w="med" len="med"/>
          </a:ln>
        </p:spPr>
      </p:cxnSp>
      <p:cxnSp>
        <p:nvCxnSpPr>
          <p:cNvPr id="12648" name="Google Shape;12648;p186"/>
          <p:cNvCxnSpPr>
            <a:stCxn id="12640" idx="0"/>
            <a:endCxn id="12641" idx="2"/>
          </p:cNvCxnSpPr>
          <p:nvPr/>
        </p:nvCxnSpPr>
        <p:spPr>
          <a:xfrm>
            <a:off x="4609075" y="1392275"/>
            <a:ext cx="74400" cy="3000"/>
          </a:xfrm>
          <a:prstGeom prst="straightConnector1">
            <a:avLst/>
          </a:prstGeom>
          <a:noFill/>
          <a:ln w="9525" cap="flat" cmpd="sng">
            <a:solidFill>
              <a:schemeClr val="dk2"/>
            </a:solidFill>
            <a:prstDash val="solid"/>
            <a:round/>
            <a:headEnd type="none" w="med" len="med"/>
            <a:tailEnd type="none" w="med" len="med"/>
          </a:ln>
        </p:spPr>
      </p:cxnSp>
      <p:cxnSp>
        <p:nvCxnSpPr>
          <p:cNvPr id="12649" name="Google Shape;12649;p186"/>
          <p:cNvCxnSpPr>
            <a:stCxn id="12641" idx="0"/>
            <a:endCxn id="12641" idx="0"/>
          </p:cNvCxnSpPr>
          <p:nvPr/>
        </p:nvCxnSpPr>
        <p:spPr>
          <a:xfrm>
            <a:off x="4958650" y="1395424"/>
            <a:ext cx="0" cy="0"/>
          </a:xfrm>
          <a:prstGeom prst="straightConnector1">
            <a:avLst/>
          </a:prstGeom>
          <a:noFill/>
          <a:ln w="9525" cap="flat" cmpd="sng">
            <a:solidFill>
              <a:schemeClr val="dk2"/>
            </a:solidFill>
            <a:prstDash val="solid"/>
            <a:round/>
            <a:headEnd type="none" w="med" len="med"/>
            <a:tailEnd type="none" w="med" len="med"/>
          </a:ln>
        </p:spPr>
      </p:cxnSp>
      <p:cxnSp>
        <p:nvCxnSpPr>
          <p:cNvPr id="12650" name="Google Shape;12650;p186"/>
          <p:cNvCxnSpPr>
            <a:stCxn id="12641" idx="0"/>
            <a:endCxn id="12641" idx="0"/>
          </p:cNvCxnSpPr>
          <p:nvPr/>
        </p:nvCxnSpPr>
        <p:spPr>
          <a:xfrm>
            <a:off x="4958650" y="1395424"/>
            <a:ext cx="0" cy="0"/>
          </a:xfrm>
          <a:prstGeom prst="straightConnector1">
            <a:avLst/>
          </a:prstGeom>
          <a:noFill/>
          <a:ln w="9525" cap="flat" cmpd="sng">
            <a:solidFill>
              <a:schemeClr val="dk2"/>
            </a:solidFill>
            <a:prstDash val="solid"/>
            <a:round/>
            <a:headEnd type="none" w="med" len="med"/>
            <a:tailEnd type="none" w="med" len="med"/>
          </a:ln>
        </p:spPr>
      </p:cxnSp>
      <p:cxnSp>
        <p:nvCxnSpPr>
          <p:cNvPr id="12651" name="Google Shape;12651;p186"/>
          <p:cNvCxnSpPr>
            <a:stCxn id="12641" idx="0"/>
            <a:endCxn id="12641" idx="0"/>
          </p:cNvCxnSpPr>
          <p:nvPr/>
        </p:nvCxnSpPr>
        <p:spPr>
          <a:xfrm>
            <a:off x="4958650" y="1395424"/>
            <a:ext cx="0" cy="0"/>
          </a:xfrm>
          <a:prstGeom prst="straightConnector1">
            <a:avLst/>
          </a:prstGeom>
          <a:noFill/>
          <a:ln w="9525" cap="flat" cmpd="sng">
            <a:solidFill>
              <a:schemeClr val="dk2"/>
            </a:solidFill>
            <a:prstDash val="solid"/>
            <a:round/>
            <a:headEnd type="none" w="med" len="med"/>
            <a:tailEnd type="none" w="med" len="med"/>
          </a:ln>
        </p:spPr>
      </p:cxnSp>
      <p:cxnSp>
        <p:nvCxnSpPr>
          <p:cNvPr id="12652" name="Google Shape;12652;p186"/>
          <p:cNvCxnSpPr>
            <a:stCxn id="12653" idx="2"/>
            <a:endCxn id="12641" idx="0"/>
          </p:cNvCxnSpPr>
          <p:nvPr/>
        </p:nvCxnSpPr>
        <p:spPr>
          <a:xfrm rot="10800000">
            <a:off x="4958650" y="1395424"/>
            <a:ext cx="74400" cy="0"/>
          </a:xfrm>
          <a:prstGeom prst="straightConnector1">
            <a:avLst/>
          </a:prstGeom>
          <a:noFill/>
          <a:ln w="9525" cap="flat" cmpd="sng">
            <a:solidFill>
              <a:schemeClr val="dk2"/>
            </a:solidFill>
            <a:prstDash val="solid"/>
            <a:round/>
            <a:headEnd type="none" w="med" len="med"/>
            <a:tailEnd type="none" w="med" len="med"/>
          </a:ln>
        </p:spPr>
      </p:cxnSp>
      <p:cxnSp>
        <p:nvCxnSpPr>
          <p:cNvPr id="12654" name="Google Shape;12654;p186"/>
          <p:cNvCxnSpPr>
            <a:stCxn id="12642" idx="0"/>
            <a:endCxn id="12644" idx="2"/>
          </p:cNvCxnSpPr>
          <p:nvPr/>
        </p:nvCxnSpPr>
        <p:spPr>
          <a:xfrm>
            <a:off x="5313588" y="1398424"/>
            <a:ext cx="74400" cy="0"/>
          </a:xfrm>
          <a:prstGeom prst="straightConnector1">
            <a:avLst/>
          </a:prstGeom>
          <a:noFill/>
          <a:ln w="9525" cap="flat" cmpd="sng">
            <a:solidFill>
              <a:schemeClr val="dk2"/>
            </a:solidFill>
            <a:prstDash val="solid"/>
            <a:round/>
            <a:headEnd type="none" w="med" len="med"/>
            <a:tailEnd type="none" w="med" len="med"/>
          </a:ln>
        </p:spPr>
      </p:cxnSp>
      <p:cxnSp>
        <p:nvCxnSpPr>
          <p:cNvPr id="12655" name="Google Shape;12655;p186"/>
          <p:cNvCxnSpPr>
            <a:stCxn id="12644" idx="0"/>
            <a:endCxn id="12645" idx="2"/>
          </p:cNvCxnSpPr>
          <p:nvPr/>
        </p:nvCxnSpPr>
        <p:spPr>
          <a:xfrm>
            <a:off x="5663163" y="1398424"/>
            <a:ext cx="74400" cy="0"/>
          </a:xfrm>
          <a:prstGeom prst="straightConnector1">
            <a:avLst/>
          </a:prstGeom>
          <a:noFill/>
          <a:ln w="9525" cap="flat" cmpd="sng">
            <a:solidFill>
              <a:schemeClr val="dk2"/>
            </a:solidFill>
            <a:prstDash val="solid"/>
            <a:round/>
            <a:headEnd type="none" w="med" len="med"/>
            <a:tailEnd type="none" w="med" len="med"/>
          </a:ln>
        </p:spPr>
      </p:cxnSp>
      <p:cxnSp>
        <p:nvCxnSpPr>
          <p:cNvPr id="12656" name="Google Shape;12656;p186"/>
          <p:cNvCxnSpPr>
            <a:stCxn id="12645" idx="0"/>
            <a:endCxn id="12646" idx="2"/>
          </p:cNvCxnSpPr>
          <p:nvPr/>
        </p:nvCxnSpPr>
        <p:spPr>
          <a:xfrm>
            <a:off x="6012738" y="1398425"/>
            <a:ext cx="74400" cy="0"/>
          </a:xfrm>
          <a:prstGeom prst="straightConnector1">
            <a:avLst/>
          </a:prstGeom>
          <a:noFill/>
          <a:ln w="9525" cap="flat" cmpd="sng">
            <a:solidFill>
              <a:schemeClr val="dk2"/>
            </a:solidFill>
            <a:prstDash val="solid"/>
            <a:round/>
            <a:headEnd type="none" w="med" len="med"/>
            <a:tailEnd type="none" w="med" len="med"/>
          </a:ln>
        </p:spPr>
      </p:cxnSp>
      <p:cxnSp>
        <p:nvCxnSpPr>
          <p:cNvPr id="12657" name="Google Shape;12657;p186"/>
          <p:cNvCxnSpPr>
            <a:stCxn id="12646" idx="0"/>
            <a:endCxn id="12643" idx="2"/>
          </p:cNvCxnSpPr>
          <p:nvPr/>
        </p:nvCxnSpPr>
        <p:spPr>
          <a:xfrm>
            <a:off x="6362313" y="1398424"/>
            <a:ext cx="74400" cy="0"/>
          </a:xfrm>
          <a:prstGeom prst="straightConnector1">
            <a:avLst/>
          </a:prstGeom>
          <a:noFill/>
          <a:ln w="9525" cap="flat" cmpd="sng">
            <a:solidFill>
              <a:schemeClr val="dk2"/>
            </a:solidFill>
            <a:prstDash val="solid"/>
            <a:round/>
            <a:headEnd type="none" w="med" len="med"/>
            <a:tailEnd type="none" w="med" len="med"/>
          </a:ln>
        </p:spPr>
      </p:cxnSp>
      <p:sp>
        <p:nvSpPr>
          <p:cNvPr id="12658" name="Google Shape;12658;p186"/>
          <p:cNvSpPr txBox="1"/>
          <p:nvPr/>
        </p:nvSpPr>
        <p:spPr>
          <a:xfrm rot="1478449">
            <a:off x="3944575" y="603922"/>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Layer1</a:t>
            </a:r>
            <a:endParaRPr sz="1000"/>
          </a:p>
        </p:txBody>
      </p:sp>
      <p:sp>
        <p:nvSpPr>
          <p:cNvPr id="12659" name="Google Shape;12659;p186"/>
          <p:cNvSpPr txBox="1"/>
          <p:nvPr/>
        </p:nvSpPr>
        <p:spPr>
          <a:xfrm rot="1478449">
            <a:off x="5003387" y="631428"/>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Layer2</a:t>
            </a:r>
            <a:endParaRPr sz="1000"/>
          </a:p>
        </p:txBody>
      </p:sp>
      <p:sp>
        <p:nvSpPr>
          <p:cNvPr id="12660" name="Google Shape;12660;p186"/>
          <p:cNvSpPr txBox="1"/>
          <p:nvPr/>
        </p:nvSpPr>
        <p:spPr>
          <a:xfrm rot="1478449">
            <a:off x="6042682" y="630867"/>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Layer3</a:t>
            </a:r>
            <a:endParaRPr sz="1000"/>
          </a:p>
        </p:txBody>
      </p:sp>
      <p:cxnSp>
        <p:nvCxnSpPr>
          <p:cNvPr id="12661" name="Google Shape;12661;p186"/>
          <p:cNvCxnSpPr>
            <a:endCxn id="12590" idx="2"/>
          </p:cNvCxnSpPr>
          <p:nvPr/>
        </p:nvCxnSpPr>
        <p:spPr>
          <a:xfrm rot="10800000" flipH="1">
            <a:off x="2757775" y="3784100"/>
            <a:ext cx="661800" cy="6000"/>
          </a:xfrm>
          <a:prstGeom prst="straightConnector1">
            <a:avLst/>
          </a:prstGeom>
          <a:noFill/>
          <a:ln w="19050" cap="flat" cmpd="sng">
            <a:solidFill>
              <a:srgbClr val="000000"/>
            </a:solidFill>
            <a:prstDash val="solid"/>
            <a:round/>
            <a:headEnd type="none" w="med" len="med"/>
            <a:tailEnd type="triangle" w="med" len="med"/>
          </a:ln>
        </p:spPr>
      </p:cxnSp>
      <p:sp>
        <p:nvSpPr>
          <p:cNvPr id="12662" name="Google Shape;12662;p186"/>
          <p:cNvSpPr/>
          <p:nvPr/>
        </p:nvSpPr>
        <p:spPr>
          <a:xfrm rot="5400000">
            <a:off x="6582475" y="3652699"/>
            <a:ext cx="9408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FC-512</a:t>
            </a:r>
            <a:endParaRPr sz="1200"/>
          </a:p>
        </p:txBody>
      </p:sp>
      <p:cxnSp>
        <p:nvCxnSpPr>
          <p:cNvPr id="12663" name="Google Shape;12663;p186"/>
          <p:cNvCxnSpPr/>
          <p:nvPr/>
        </p:nvCxnSpPr>
        <p:spPr>
          <a:xfrm>
            <a:off x="6840888" y="3784099"/>
            <a:ext cx="74400" cy="0"/>
          </a:xfrm>
          <a:prstGeom prst="straightConnector1">
            <a:avLst/>
          </a:prstGeom>
          <a:noFill/>
          <a:ln w="9525" cap="flat" cmpd="sng">
            <a:solidFill>
              <a:schemeClr val="dk2"/>
            </a:solidFill>
            <a:prstDash val="solid"/>
            <a:round/>
            <a:headEnd type="none" w="med" len="med"/>
            <a:tailEnd type="none" w="med" len="med"/>
          </a:ln>
        </p:spPr>
      </p:cxnSp>
      <p:sp>
        <p:nvSpPr>
          <p:cNvPr id="12664" name="Google Shape;12664;p186"/>
          <p:cNvSpPr/>
          <p:nvPr/>
        </p:nvSpPr>
        <p:spPr>
          <a:xfrm rot="5400000">
            <a:off x="6932050" y="3646549"/>
            <a:ext cx="940800" cy="275100"/>
          </a:xfrm>
          <a:prstGeom prst="rect">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Output</a:t>
            </a:r>
            <a:endParaRPr sz="1200"/>
          </a:p>
        </p:txBody>
      </p:sp>
      <p:cxnSp>
        <p:nvCxnSpPr>
          <p:cNvPr id="12665" name="Google Shape;12665;p186"/>
          <p:cNvCxnSpPr/>
          <p:nvPr/>
        </p:nvCxnSpPr>
        <p:spPr>
          <a:xfrm>
            <a:off x="7190413" y="3784099"/>
            <a:ext cx="74400" cy="0"/>
          </a:xfrm>
          <a:prstGeom prst="straightConnector1">
            <a:avLst/>
          </a:prstGeom>
          <a:noFill/>
          <a:ln w="9525" cap="flat" cmpd="sng">
            <a:solidFill>
              <a:schemeClr val="dk2"/>
            </a:solidFill>
            <a:prstDash val="solid"/>
            <a:round/>
            <a:headEnd type="none" w="med" len="med"/>
            <a:tailEnd type="none" w="med" len="med"/>
          </a:ln>
        </p:spPr>
      </p:cxnSp>
      <p:sp>
        <p:nvSpPr>
          <p:cNvPr id="12666" name="Google Shape;12666;p186"/>
          <p:cNvSpPr/>
          <p:nvPr/>
        </p:nvSpPr>
        <p:spPr>
          <a:xfrm rot="5400000">
            <a:off x="7513200" y="1260874"/>
            <a:ext cx="9408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Max-Pool</a:t>
            </a:r>
            <a:endParaRPr sz="1200"/>
          </a:p>
        </p:txBody>
      </p:sp>
      <p:sp>
        <p:nvSpPr>
          <p:cNvPr id="12667" name="Google Shape;12667;p186"/>
          <p:cNvSpPr txBox="1"/>
          <p:nvPr/>
        </p:nvSpPr>
        <p:spPr>
          <a:xfrm>
            <a:off x="5324275" y="1980400"/>
            <a:ext cx="2489400" cy="33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ConvNet Configuration</a:t>
            </a:r>
            <a:endParaRPr/>
          </a:p>
        </p:txBody>
      </p:sp>
      <p:sp>
        <p:nvSpPr>
          <p:cNvPr id="12668" name="Google Shape;12668;p186"/>
          <p:cNvSpPr txBox="1"/>
          <p:nvPr/>
        </p:nvSpPr>
        <p:spPr>
          <a:xfrm rot="1478449">
            <a:off x="6538457" y="2980942"/>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Stack4</a:t>
            </a:r>
            <a:endParaRPr sz="1000"/>
          </a:p>
        </p:txBody>
      </p:sp>
      <p:sp>
        <p:nvSpPr>
          <p:cNvPr id="12669" name="Google Shape;12669;p186"/>
          <p:cNvSpPr/>
          <p:nvPr/>
        </p:nvSpPr>
        <p:spPr>
          <a:xfrm rot="5400000">
            <a:off x="6456288" y="1260874"/>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Conv3-32</a:t>
            </a:r>
            <a:endParaRPr sz="1200"/>
          </a:p>
        </p:txBody>
      </p:sp>
      <p:cxnSp>
        <p:nvCxnSpPr>
          <p:cNvPr id="12670" name="Google Shape;12670;p186"/>
          <p:cNvCxnSpPr>
            <a:stCxn id="12671" idx="0"/>
            <a:endCxn id="12669" idx="2"/>
          </p:cNvCxnSpPr>
          <p:nvPr/>
        </p:nvCxnSpPr>
        <p:spPr>
          <a:xfrm>
            <a:off x="6714738" y="1395424"/>
            <a:ext cx="74400" cy="3000"/>
          </a:xfrm>
          <a:prstGeom prst="straightConnector1">
            <a:avLst/>
          </a:prstGeom>
          <a:noFill/>
          <a:ln w="9525" cap="flat" cmpd="sng">
            <a:solidFill>
              <a:schemeClr val="dk2"/>
            </a:solidFill>
            <a:prstDash val="solid"/>
            <a:round/>
            <a:headEnd type="none" w="med" len="med"/>
            <a:tailEnd type="none" w="med" len="med"/>
          </a:ln>
        </p:spPr>
      </p:cxnSp>
      <p:cxnSp>
        <p:nvCxnSpPr>
          <p:cNvPr id="12672" name="Google Shape;12672;p186"/>
          <p:cNvCxnSpPr>
            <a:stCxn id="12669" idx="0"/>
          </p:cNvCxnSpPr>
          <p:nvPr/>
        </p:nvCxnSpPr>
        <p:spPr>
          <a:xfrm>
            <a:off x="7064238" y="1398424"/>
            <a:ext cx="74400" cy="0"/>
          </a:xfrm>
          <a:prstGeom prst="straightConnector1">
            <a:avLst/>
          </a:prstGeom>
          <a:noFill/>
          <a:ln w="9525" cap="flat" cmpd="sng">
            <a:solidFill>
              <a:schemeClr val="dk2"/>
            </a:solidFill>
            <a:prstDash val="solid"/>
            <a:round/>
            <a:headEnd type="none" w="med" len="med"/>
            <a:tailEnd type="none" w="med" len="med"/>
          </a:ln>
        </p:spPr>
      </p:cxnSp>
      <p:sp>
        <p:nvSpPr>
          <p:cNvPr id="12673" name="Google Shape;12673;p186"/>
          <p:cNvSpPr/>
          <p:nvPr/>
        </p:nvSpPr>
        <p:spPr>
          <a:xfrm rot="5400000">
            <a:off x="6811388" y="1260874"/>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Conv3-32</a:t>
            </a:r>
            <a:endParaRPr sz="1200"/>
          </a:p>
        </p:txBody>
      </p:sp>
      <p:cxnSp>
        <p:nvCxnSpPr>
          <p:cNvPr id="12674" name="Google Shape;12674;p186"/>
          <p:cNvCxnSpPr>
            <a:stCxn id="12673" idx="0"/>
          </p:cNvCxnSpPr>
          <p:nvPr/>
        </p:nvCxnSpPr>
        <p:spPr>
          <a:xfrm>
            <a:off x="7419338" y="1398424"/>
            <a:ext cx="74400" cy="0"/>
          </a:xfrm>
          <a:prstGeom prst="straightConnector1">
            <a:avLst/>
          </a:prstGeom>
          <a:noFill/>
          <a:ln w="9525" cap="flat" cmpd="sng">
            <a:solidFill>
              <a:schemeClr val="dk2"/>
            </a:solidFill>
            <a:prstDash val="solid"/>
            <a:round/>
            <a:headEnd type="none" w="med" len="med"/>
            <a:tailEnd type="none" w="med" len="med"/>
          </a:ln>
        </p:spPr>
      </p:cxnSp>
      <p:sp>
        <p:nvSpPr>
          <p:cNvPr id="12675" name="Google Shape;12675;p186"/>
          <p:cNvSpPr/>
          <p:nvPr/>
        </p:nvSpPr>
        <p:spPr>
          <a:xfrm rot="5400000">
            <a:off x="6453525" y="1260874"/>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Conv3-32</a:t>
            </a:r>
            <a:endParaRPr sz="1200"/>
          </a:p>
        </p:txBody>
      </p:sp>
      <p:cxnSp>
        <p:nvCxnSpPr>
          <p:cNvPr id="12676" name="Google Shape;12676;p186"/>
          <p:cNvCxnSpPr>
            <a:stCxn id="12677" idx="0"/>
            <a:endCxn id="12675" idx="2"/>
          </p:cNvCxnSpPr>
          <p:nvPr/>
        </p:nvCxnSpPr>
        <p:spPr>
          <a:xfrm>
            <a:off x="6711975" y="1395424"/>
            <a:ext cx="74400" cy="3000"/>
          </a:xfrm>
          <a:prstGeom prst="straightConnector1">
            <a:avLst/>
          </a:prstGeom>
          <a:noFill/>
          <a:ln w="9525" cap="flat" cmpd="sng">
            <a:solidFill>
              <a:schemeClr val="dk2"/>
            </a:solidFill>
            <a:prstDash val="solid"/>
            <a:round/>
            <a:headEnd type="none" w="med" len="med"/>
            <a:tailEnd type="none" w="med" len="med"/>
          </a:ln>
        </p:spPr>
      </p:cxnSp>
      <p:cxnSp>
        <p:nvCxnSpPr>
          <p:cNvPr id="12678" name="Google Shape;12678;p186"/>
          <p:cNvCxnSpPr>
            <a:stCxn id="12675" idx="0"/>
          </p:cNvCxnSpPr>
          <p:nvPr/>
        </p:nvCxnSpPr>
        <p:spPr>
          <a:xfrm>
            <a:off x="7061475" y="1398424"/>
            <a:ext cx="74400" cy="0"/>
          </a:xfrm>
          <a:prstGeom prst="straightConnector1">
            <a:avLst/>
          </a:prstGeom>
          <a:noFill/>
          <a:ln w="9525" cap="flat" cmpd="sng">
            <a:solidFill>
              <a:schemeClr val="dk2"/>
            </a:solidFill>
            <a:prstDash val="solid"/>
            <a:round/>
            <a:headEnd type="none" w="med" len="med"/>
            <a:tailEnd type="none" w="med" len="med"/>
          </a:ln>
        </p:spPr>
      </p:cxnSp>
      <p:sp>
        <p:nvSpPr>
          <p:cNvPr id="12679" name="Google Shape;12679;p186"/>
          <p:cNvSpPr/>
          <p:nvPr/>
        </p:nvSpPr>
        <p:spPr>
          <a:xfrm rot="5400000">
            <a:off x="6808625" y="1260874"/>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Conv3-32</a:t>
            </a:r>
            <a:endParaRPr sz="1200"/>
          </a:p>
        </p:txBody>
      </p:sp>
      <p:cxnSp>
        <p:nvCxnSpPr>
          <p:cNvPr id="12680" name="Google Shape;12680;p186"/>
          <p:cNvCxnSpPr>
            <a:stCxn id="12679" idx="0"/>
          </p:cNvCxnSpPr>
          <p:nvPr/>
        </p:nvCxnSpPr>
        <p:spPr>
          <a:xfrm>
            <a:off x="7416575" y="1398424"/>
            <a:ext cx="74400" cy="0"/>
          </a:xfrm>
          <a:prstGeom prst="straightConnector1">
            <a:avLst/>
          </a:prstGeom>
          <a:noFill/>
          <a:ln w="9525" cap="flat" cmpd="sng">
            <a:solidFill>
              <a:schemeClr val="dk2"/>
            </a:solidFill>
            <a:prstDash val="solid"/>
            <a:round/>
            <a:headEnd type="none" w="med" len="med"/>
            <a:tailEnd type="none" w="med" len="med"/>
          </a:ln>
        </p:spPr>
      </p:cxnSp>
      <p:sp>
        <p:nvSpPr>
          <p:cNvPr id="12681" name="Google Shape;12681;p186"/>
          <p:cNvSpPr/>
          <p:nvPr/>
        </p:nvSpPr>
        <p:spPr>
          <a:xfrm rot="5400000">
            <a:off x="7160913" y="1260874"/>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Conv3-32</a:t>
            </a:r>
            <a:endParaRPr sz="1200"/>
          </a:p>
        </p:txBody>
      </p:sp>
      <p:cxnSp>
        <p:nvCxnSpPr>
          <p:cNvPr id="12682" name="Google Shape;12682;p186"/>
          <p:cNvCxnSpPr>
            <a:stCxn id="12681" idx="0"/>
          </p:cNvCxnSpPr>
          <p:nvPr/>
        </p:nvCxnSpPr>
        <p:spPr>
          <a:xfrm>
            <a:off x="7768863" y="1398424"/>
            <a:ext cx="74400" cy="0"/>
          </a:xfrm>
          <a:prstGeom prst="straightConnector1">
            <a:avLst/>
          </a:prstGeom>
          <a:noFill/>
          <a:ln w="9525" cap="flat" cmpd="sng">
            <a:solidFill>
              <a:schemeClr val="dk2"/>
            </a:solidFill>
            <a:prstDash val="solid"/>
            <a:round/>
            <a:headEnd type="none" w="med" len="med"/>
            <a:tailEnd type="none" w="med" len="med"/>
          </a:ln>
        </p:spPr>
      </p:cxnSp>
      <p:sp>
        <p:nvSpPr>
          <p:cNvPr id="12683" name="Google Shape;12683;p186"/>
          <p:cNvSpPr/>
          <p:nvPr/>
        </p:nvSpPr>
        <p:spPr>
          <a:xfrm rot="5400000">
            <a:off x="7158150" y="1260874"/>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Conv3-32</a:t>
            </a:r>
            <a:endParaRPr sz="1200"/>
          </a:p>
        </p:txBody>
      </p:sp>
      <p:cxnSp>
        <p:nvCxnSpPr>
          <p:cNvPr id="12684" name="Google Shape;12684;p186"/>
          <p:cNvCxnSpPr>
            <a:stCxn id="12683" idx="0"/>
          </p:cNvCxnSpPr>
          <p:nvPr/>
        </p:nvCxnSpPr>
        <p:spPr>
          <a:xfrm>
            <a:off x="7766100" y="1398424"/>
            <a:ext cx="74400" cy="0"/>
          </a:xfrm>
          <a:prstGeom prst="straightConnector1">
            <a:avLst/>
          </a:prstGeom>
          <a:noFill/>
          <a:ln w="9525" cap="flat" cmpd="sng">
            <a:solidFill>
              <a:schemeClr val="dk2"/>
            </a:solidFill>
            <a:prstDash val="solid"/>
            <a:round/>
            <a:headEnd type="none" w="med" len="med"/>
            <a:tailEnd type="none" w="med" len="med"/>
          </a:ln>
        </p:spPr>
      </p:cxnSp>
      <p:sp>
        <p:nvSpPr>
          <p:cNvPr id="12685" name="Google Shape;12685;p186"/>
          <p:cNvSpPr/>
          <p:nvPr/>
        </p:nvSpPr>
        <p:spPr>
          <a:xfrm rot="5400000">
            <a:off x="7865550" y="1254724"/>
            <a:ext cx="940800" cy="275100"/>
          </a:xfrm>
          <a:prstGeom prst="rect">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Output</a:t>
            </a:r>
            <a:endParaRPr sz="1200"/>
          </a:p>
        </p:txBody>
      </p:sp>
      <p:cxnSp>
        <p:nvCxnSpPr>
          <p:cNvPr id="12686" name="Google Shape;12686;p186"/>
          <p:cNvCxnSpPr/>
          <p:nvPr/>
        </p:nvCxnSpPr>
        <p:spPr>
          <a:xfrm>
            <a:off x="8123913" y="1392274"/>
            <a:ext cx="74400" cy="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Shape 12690"/>
        <p:cNvGrpSpPr/>
        <p:nvPr/>
      </p:nvGrpSpPr>
      <p:grpSpPr>
        <a:xfrm>
          <a:off x="0" y="0"/>
          <a:ext cx="0" cy="0"/>
          <a:chOff x="0" y="0"/>
          <a:chExt cx="0" cy="0"/>
        </a:xfrm>
      </p:grpSpPr>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Shape 12694"/>
        <p:cNvGrpSpPr/>
        <p:nvPr/>
      </p:nvGrpSpPr>
      <p:grpSpPr>
        <a:xfrm>
          <a:off x="0" y="0"/>
          <a:ext cx="0" cy="0"/>
          <a:chOff x="0" y="0"/>
          <a:chExt cx="0" cy="0"/>
        </a:xfrm>
      </p:grpSpPr>
      <p:sp>
        <p:nvSpPr>
          <p:cNvPr id="12695" name="Google Shape;12695;p188"/>
          <p:cNvSpPr/>
          <p:nvPr/>
        </p:nvSpPr>
        <p:spPr>
          <a:xfrm rot="5400000">
            <a:off x="1628038" y="3656325"/>
            <a:ext cx="928500" cy="275100"/>
          </a:xfrm>
          <a:prstGeom prst="rect">
            <a:avLst/>
          </a:prstGeom>
          <a:solidFill>
            <a:srgbClr val="F4CCCC"/>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Conv3-128</a:t>
            </a:r>
            <a:endParaRPr sz="1200"/>
          </a:p>
        </p:txBody>
      </p:sp>
      <p:sp>
        <p:nvSpPr>
          <p:cNvPr id="12696" name="Google Shape;12696;p188"/>
          <p:cNvSpPr/>
          <p:nvPr/>
        </p:nvSpPr>
        <p:spPr>
          <a:xfrm rot="5400000">
            <a:off x="2324013" y="3659474"/>
            <a:ext cx="934800" cy="275100"/>
          </a:xfrm>
          <a:prstGeom prst="rect">
            <a:avLst/>
          </a:prstGeom>
          <a:solidFill>
            <a:srgbClr val="F4CCCC"/>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Conv3-128</a:t>
            </a:r>
            <a:endParaRPr sz="1200"/>
          </a:p>
        </p:txBody>
      </p:sp>
      <p:sp>
        <p:nvSpPr>
          <p:cNvPr id="12697" name="Google Shape;12697;p188"/>
          <p:cNvSpPr/>
          <p:nvPr/>
        </p:nvSpPr>
        <p:spPr>
          <a:xfrm rot="5400000">
            <a:off x="1974463" y="3659474"/>
            <a:ext cx="934800" cy="275100"/>
          </a:xfrm>
          <a:prstGeom prst="rect">
            <a:avLst/>
          </a:prstGeom>
          <a:solidFill>
            <a:srgbClr val="F4CCCC"/>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Conv3-128</a:t>
            </a:r>
            <a:endParaRPr sz="1200"/>
          </a:p>
        </p:txBody>
      </p:sp>
      <p:cxnSp>
        <p:nvCxnSpPr>
          <p:cNvPr id="12698" name="Google Shape;12698;p188"/>
          <p:cNvCxnSpPr>
            <a:stCxn id="12699" idx="0"/>
            <a:endCxn id="12700" idx="2"/>
          </p:cNvCxnSpPr>
          <p:nvPr/>
        </p:nvCxnSpPr>
        <p:spPr>
          <a:xfrm>
            <a:off x="5599363" y="3793874"/>
            <a:ext cx="189300" cy="3300"/>
          </a:xfrm>
          <a:prstGeom prst="straightConnector1">
            <a:avLst/>
          </a:prstGeom>
          <a:noFill/>
          <a:ln w="9525" cap="flat" cmpd="sng">
            <a:solidFill>
              <a:schemeClr val="dk2"/>
            </a:solidFill>
            <a:prstDash val="solid"/>
            <a:round/>
            <a:headEnd type="none" w="med" len="med"/>
            <a:tailEnd type="none" w="med" len="med"/>
          </a:ln>
        </p:spPr>
      </p:cxnSp>
      <p:cxnSp>
        <p:nvCxnSpPr>
          <p:cNvPr id="12701" name="Google Shape;12701;p188"/>
          <p:cNvCxnSpPr>
            <a:stCxn id="12697" idx="0"/>
            <a:endCxn id="12697" idx="0"/>
          </p:cNvCxnSpPr>
          <p:nvPr/>
        </p:nvCxnSpPr>
        <p:spPr>
          <a:xfrm>
            <a:off x="2579413" y="3797024"/>
            <a:ext cx="0" cy="0"/>
          </a:xfrm>
          <a:prstGeom prst="straightConnector1">
            <a:avLst/>
          </a:prstGeom>
          <a:noFill/>
          <a:ln w="9525" cap="flat" cmpd="sng">
            <a:solidFill>
              <a:schemeClr val="dk2"/>
            </a:solidFill>
            <a:prstDash val="solid"/>
            <a:round/>
            <a:headEnd type="none" w="med" len="med"/>
            <a:tailEnd type="none" w="med" len="med"/>
          </a:ln>
        </p:spPr>
      </p:cxnSp>
      <p:cxnSp>
        <p:nvCxnSpPr>
          <p:cNvPr id="12702" name="Google Shape;12702;p188"/>
          <p:cNvCxnSpPr>
            <a:stCxn id="12697" idx="0"/>
            <a:endCxn id="12697" idx="0"/>
          </p:cNvCxnSpPr>
          <p:nvPr/>
        </p:nvCxnSpPr>
        <p:spPr>
          <a:xfrm>
            <a:off x="2579413" y="3797024"/>
            <a:ext cx="0" cy="0"/>
          </a:xfrm>
          <a:prstGeom prst="straightConnector1">
            <a:avLst/>
          </a:prstGeom>
          <a:noFill/>
          <a:ln w="9525" cap="flat" cmpd="sng">
            <a:solidFill>
              <a:schemeClr val="dk2"/>
            </a:solidFill>
            <a:prstDash val="solid"/>
            <a:round/>
            <a:headEnd type="none" w="med" len="med"/>
            <a:tailEnd type="none" w="med" len="med"/>
          </a:ln>
        </p:spPr>
      </p:cxnSp>
      <p:cxnSp>
        <p:nvCxnSpPr>
          <p:cNvPr id="12703" name="Google Shape;12703;p188"/>
          <p:cNvCxnSpPr>
            <a:stCxn id="12697" idx="0"/>
            <a:endCxn id="12697" idx="0"/>
          </p:cNvCxnSpPr>
          <p:nvPr/>
        </p:nvCxnSpPr>
        <p:spPr>
          <a:xfrm>
            <a:off x="2579413" y="3797024"/>
            <a:ext cx="0" cy="0"/>
          </a:xfrm>
          <a:prstGeom prst="straightConnector1">
            <a:avLst/>
          </a:prstGeom>
          <a:noFill/>
          <a:ln w="9525" cap="flat" cmpd="sng">
            <a:solidFill>
              <a:schemeClr val="dk2"/>
            </a:solidFill>
            <a:prstDash val="solid"/>
            <a:round/>
            <a:headEnd type="none" w="med" len="med"/>
            <a:tailEnd type="none" w="med" len="med"/>
          </a:ln>
        </p:spPr>
      </p:cxnSp>
      <p:cxnSp>
        <p:nvCxnSpPr>
          <p:cNvPr id="12704" name="Google Shape;12704;p188"/>
          <p:cNvCxnSpPr>
            <a:stCxn id="12696" idx="2"/>
            <a:endCxn id="12697" idx="0"/>
          </p:cNvCxnSpPr>
          <p:nvPr/>
        </p:nvCxnSpPr>
        <p:spPr>
          <a:xfrm rot="10800000">
            <a:off x="2579463" y="3797024"/>
            <a:ext cx="74400" cy="0"/>
          </a:xfrm>
          <a:prstGeom prst="straightConnector1">
            <a:avLst/>
          </a:prstGeom>
          <a:noFill/>
          <a:ln w="9525" cap="flat" cmpd="sng">
            <a:solidFill>
              <a:schemeClr val="dk2"/>
            </a:solidFill>
            <a:prstDash val="solid"/>
            <a:round/>
            <a:headEnd type="none" w="med" len="med"/>
            <a:tailEnd type="none" w="med" len="med"/>
          </a:ln>
        </p:spPr>
      </p:cxnSp>
      <p:sp>
        <p:nvSpPr>
          <p:cNvPr id="12705" name="Google Shape;12705;p188"/>
          <p:cNvSpPr/>
          <p:nvPr/>
        </p:nvSpPr>
        <p:spPr>
          <a:xfrm rot="5400000">
            <a:off x="71446" y="1394700"/>
            <a:ext cx="773100" cy="275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Input</a:t>
            </a:r>
            <a:endParaRPr sz="1100"/>
          </a:p>
        </p:txBody>
      </p:sp>
      <p:sp>
        <p:nvSpPr>
          <p:cNvPr id="12706" name="Google Shape;12706;p188"/>
          <p:cNvSpPr/>
          <p:nvPr/>
        </p:nvSpPr>
        <p:spPr>
          <a:xfrm rot="5400000">
            <a:off x="421019" y="1394700"/>
            <a:ext cx="7731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Conv</a:t>
            </a:r>
            <a:endParaRPr sz="1100"/>
          </a:p>
        </p:txBody>
      </p:sp>
      <p:sp>
        <p:nvSpPr>
          <p:cNvPr id="12707" name="Google Shape;12707;p188"/>
          <p:cNvSpPr/>
          <p:nvPr/>
        </p:nvSpPr>
        <p:spPr>
          <a:xfrm rot="5400000">
            <a:off x="1120165" y="1394700"/>
            <a:ext cx="7731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Conv</a:t>
            </a:r>
            <a:endParaRPr sz="1100"/>
          </a:p>
        </p:txBody>
      </p:sp>
      <p:sp>
        <p:nvSpPr>
          <p:cNvPr id="12708" name="Google Shape;12708;p188"/>
          <p:cNvSpPr/>
          <p:nvPr/>
        </p:nvSpPr>
        <p:spPr>
          <a:xfrm rot="5400000">
            <a:off x="770593" y="1394700"/>
            <a:ext cx="7731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Max-Pool</a:t>
            </a:r>
            <a:endParaRPr sz="1100"/>
          </a:p>
        </p:txBody>
      </p:sp>
      <p:sp>
        <p:nvSpPr>
          <p:cNvPr id="12709" name="Google Shape;12709;p188"/>
          <p:cNvSpPr/>
          <p:nvPr/>
        </p:nvSpPr>
        <p:spPr>
          <a:xfrm rot="5400000">
            <a:off x="1469750" y="1394700"/>
            <a:ext cx="7731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Max-Pool</a:t>
            </a:r>
            <a:endParaRPr sz="1100"/>
          </a:p>
        </p:txBody>
      </p:sp>
      <p:sp>
        <p:nvSpPr>
          <p:cNvPr id="12710" name="Google Shape;12710;p188"/>
          <p:cNvSpPr/>
          <p:nvPr/>
        </p:nvSpPr>
        <p:spPr>
          <a:xfrm rot="5400000">
            <a:off x="1828527" y="1394700"/>
            <a:ext cx="7731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FC</a:t>
            </a:r>
            <a:endParaRPr sz="1100"/>
          </a:p>
        </p:txBody>
      </p:sp>
      <p:sp>
        <p:nvSpPr>
          <p:cNvPr id="12711" name="Google Shape;12711;p188"/>
          <p:cNvSpPr txBox="1"/>
          <p:nvPr/>
        </p:nvSpPr>
        <p:spPr>
          <a:xfrm rot="1478449">
            <a:off x="239375" y="822455"/>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Layer1</a:t>
            </a:r>
            <a:endParaRPr sz="1000"/>
          </a:p>
        </p:txBody>
      </p:sp>
      <p:sp>
        <p:nvSpPr>
          <p:cNvPr id="12712" name="Google Shape;12712;p188"/>
          <p:cNvSpPr/>
          <p:nvPr/>
        </p:nvSpPr>
        <p:spPr>
          <a:xfrm rot="5400000">
            <a:off x="2557421" y="1394700"/>
            <a:ext cx="773100" cy="275100"/>
          </a:xfrm>
          <a:prstGeom prst="rect">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Softmax</a:t>
            </a:r>
            <a:endParaRPr sz="1100"/>
          </a:p>
        </p:txBody>
      </p:sp>
      <p:sp>
        <p:nvSpPr>
          <p:cNvPr id="12713" name="Google Shape;12713;p188"/>
          <p:cNvSpPr/>
          <p:nvPr/>
        </p:nvSpPr>
        <p:spPr>
          <a:xfrm rot="5400000">
            <a:off x="2192971" y="1394700"/>
            <a:ext cx="7731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FC</a:t>
            </a:r>
            <a:endParaRPr sz="1100"/>
          </a:p>
        </p:txBody>
      </p:sp>
      <p:cxnSp>
        <p:nvCxnSpPr>
          <p:cNvPr id="12714" name="Google Shape;12714;p188"/>
          <p:cNvCxnSpPr>
            <a:stCxn id="12705" idx="0"/>
            <a:endCxn id="12706" idx="2"/>
          </p:cNvCxnSpPr>
          <p:nvPr/>
        </p:nvCxnSpPr>
        <p:spPr>
          <a:xfrm>
            <a:off x="595546" y="1532250"/>
            <a:ext cx="74400" cy="0"/>
          </a:xfrm>
          <a:prstGeom prst="straightConnector1">
            <a:avLst/>
          </a:prstGeom>
          <a:noFill/>
          <a:ln w="9525" cap="flat" cmpd="sng">
            <a:solidFill>
              <a:schemeClr val="dk2"/>
            </a:solidFill>
            <a:prstDash val="solid"/>
            <a:round/>
            <a:headEnd type="none" w="med" len="med"/>
            <a:tailEnd type="none" w="med" len="med"/>
          </a:ln>
        </p:spPr>
      </p:cxnSp>
      <p:cxnSp>
        <p:nvCxnSpPr>
          <p:cNvPr id="12715" name="Google Shape;12715;p188"/>
          <p:cNvCxnSpPr>
            <a:stCxn id="12706" idx="0"/>
            <a:endCxn id="12708" idx="2"/>
          </p:cNvCxnSpPr>
          <p:nvPr/>
        </p:nvCxnSpPr>
        <p:spPr>
          <a:xfrm>
            <a:off x="945119" y="1532250"/>
            <a:ext cx="74400" cy="0"/>
          </a:xfrm>
          <a:prstGeom prst="straightConnector1">
            <a:avLst/>
          </a:prstGeom>
          <a:noFill/>
          <a:ln w="9525" cap="flat" cmpd="sng">
            <a:solidFill>
              <a:schemeClr val="dk2"/>
            </a:solidFill>
            <a:prstDash val="solid"/>
            <a:round/>
            <a:headEnd type="none" w="med" len="med"/>
            <a:tailEnd type="none" w="med" len="med"/>
          </a:ln>
        </p:spPr>
      </p:cxnSp>
      <p:cxnSp>
        <p:nvCxnSpPr>
          <p:cNvPr id="12716" name="Google Shape;12716;p188"/>
          <p:cNvCxnSpPr>
            <a:stCxn id="12708" idx="0"/>
            <a:endCxn id="12708" idx="0"/>
          </p:cNvCxnSpPr>
          <p:nvPr/>
        </p:nvCxnSpPr>
        <p:spPr>
          <a:xfrm>
            <a:off x="1294693" y="1532250"/>
            <a:ext cx="0" cy="0"/>
          </a:xfrm>
          <a:prstGeom prst="straightConnector1">
            <a:avLst/>
          </a:prstGeom>
          <a:noFill/>
          <a:ln w="9525" cap="flat" cmpd="sng">
            <a:solidFill>
              <a:schemeClr val="dk2"/>
            </a:solidFill>
            <a:prstDash val="solid"/>
            <a:round/>
            <a:headEnd type="none" w="med" len="med"/>
            <a:tailEnd type="none" w="med" len="med"/>
          </a:ln>
        </p:spPr>
      </p:cxnSp>
      <p:cxnSp>
        <p:nvCxnSpPr>
          <p:cNvPr id="12717" name="Google Shape;12717;p188"/>
          <p:cNvCxnSpPr>
            <a:stCxn id="12707" idx="0"/>
            <a:endCxn id="12709" idx="2"/>
          </p:cNvCxnSpPr>
          <p:nvPr/>
        </p:nvCxnSpPr>
        <p:spPr>
          <a:xfrm>
            <a:off x="1644265" y="1532250"/>
            <a:ext cx="74400" cy="0"/>
          </a:xfrm>
          <a:prstGeom prst="straightConnector1">
            <a:avLst/>
          </a:prstGeom>
          <a:noFill/>
          <a:ln w="9525" cap="flat" cmpd="sng">
            <a:solidFill>
              <a:schemeClr val="dk2"/>
            </a:solidFill>
            <a:prstDash val="solid"/>
            <a:round/>
            <a:headEnd type="none" w="med" len="med"/>
            <a:tailEnd type="none" w="med" len="med"/>
          </a:ln>
        </p:spPr>
      </p:cxnSp>
      <p:cxnSp>
        <p:nvCxnSpPr>
          <p:cNvPr id="12718" name="Google Shape;12718;p188"/>
          <p:cNvCxnSpPr>
            <a:stCxn id="12708" idx="0"/>
            <a:endCxn id="12708" idx="0"/>
          </p:cNvCxnSpPr>
          <p:nvPr/>
        </p:nvCxnSpPr>
        <p:spPr>
          <a:xfrm>
            <a:off x="1294693" y="1532250"/>
            <a:ext cx="0" cy="0"/>
          </a:xfrm>
          <a:prstGeom prst="straightConnector1">
            <a:avLst/>
          </a:prstGeom>
          <a:noFill/>
          <a:ln w="9525" cap="flat" cmpd="sng">
            <a:solidFill>
              <a:schemeClr val="dk2"/>
            </a:solidFill>
            <a:prstDash val="solid"/>
            <a:round/>
            <a:headEnd type="none" w="med" len="med"/>
            <a:tailEnd type="none" w="med" len="med"/>
          </a:ln>
        </p:spPr>
      </p:cxnSp>
      <p:cxnSp>
        <p:nvCxnSpPr>
          <p:cNvPr id="12719" name="Google Shape;12719;p188"/>
          <p:cNvCxnSpPr>
            <a:stCxn id="12708" idx="0"/>
            <a:endCxn id="12708" idx="0"/>
          </p:cNvCxnSpPr>
          <p:nvPr/>
        </p:nvCxnSpPr>
        <p:spPr>
          <a:xfrm>
            <a:off x="1294693" y="1532250"/>
            <a:ext cx="0" cy="0"/>
          </a:xfrm>
          <a:prstGeom prst="straightConnector1">
            <a:avLst/>
          </a:prstGeom>
          <a:noFill/>
          <a:ln w="9525" cap="flat" cmpd="sng">
            <a:solidFill>
              <a:schemeClr val="dk2"/>
            </a:solidFill>
            <a:prstDash val="solid"/>
            <a:round/>
            <a:headEnd type="none" w="med" len="med"/>
            <a:tailEnd type="none" w="med" len="med"/>
          </a:ln>
        </p:spPr>
      </p:cxnSp>
      <p:cxnSp>
        <p:nvCxnSpPr>
          <p:cNvPr id="12720" name="Google Shape;12720;p188"/>
          <p:cNvCxnSpPr>
            <a:stCxn id="12707" idx="2"/>
            <a:endCxn id="12708" idx="0"/>
          </p:cNvCxnSpPr>
          <p:nvPr/>
        </p:nvCxnSpPr>
        <p:spPr>
          <a:xfrm rot="10800000">
            <a:off x="1294765" y="1532250"/>
            <a:ext cx="74400" cy="0"/>
          </a:xfrm>
          <a:prstGeom prst="straightConnector1">
            <a:avLst/>
          </a:prstGeom>
          <a:noFill/>
          <a:ln w="9525" cap="flat" cmpd="sng">
            <a:solidFill>
              <a:schemeClr val="dk2"/>
            </a:solidFill>
            <a:prstDash val="solid"/>
            <a:round/>
            <a:headEnd type="none" w="med" len="med"/>
            <a:tailEnd type="none" w="med" len="med"/>
          </a:ln>
        </p:spPr>
      </p:cxnSp>
      <p:cxnSp>
        <p:nvCxnSpPr>
          <p:cNvPr id="12721" name="Google Shape;12721;p188"/>
          <p:cNvCxnSpPr>
            <a:stCxn id="12709" idx="0"/>
            <a:endCxn id="12722" idx="2"/>
          </p:cNvCxnSpPr>
          <p:nvPr/>
        </p:nvCxnSpPr>
        <p:spPr>
          <a:xfrm>
            <a:off x="1993850" y="1532250"/>
            <a:ext cx="74400" cy="0"/>
          </a:xfrm>
          <a:prstGeom prst="straightConnector1">
            <a:avLst/>
          </a:prstGeom>
          <a:noFill/>
          <a:ln w="9525" cap="flat" cmpd="sng">
            <a:solidFill>
              <a:schemeClr val="dk2"/>
            </a:solidFill>
            <a:prstDash val="solid"/>
            <a:round/>
            <a:headEnd type="none" w="med" len="med"/>
            <a:tailEnd type="none" w="med" len="med"/>
          </a:ln>
        </p:spPr>
      </p:cxnSp>
      <p:cxnSp>
        <p:nvCxnSpPr>
          <p:cNvPr id="12723" name="Google Shape;12723;p188"/>
          <p:cNvCxnSpPr>
            <a:stCxn id="12710" idx="0"/>
            <a:endCxn id="12713" idx="2"/>
          </p:cNvCxnSpPr>
          <p:nvPr/>
        </p:nvCxnSpPr>
        <p:spPr>
          <a:xfrm>
            <a:off x="2352627" y="1532250"/>
            <a:ext cx="89400" cy="0"/>
          </a:xfrm>
          <a:prstGeom prst="straightConnector1">
            <a:avLst/>
          </a:prstGeom>
          <a:noFill/>
          <a:ln w="9525" cap="flat" cmpd="sng">
            <a:solidFill>
              <a:schemeClr val="dk2"/>
            </a:solidFill>
            <a:prstDash val="solid"/>
            <a:round/>
            <a:headEnd type="none" w="med" len="med"/>
            <a:tailEnd type="none" w="med" len="med"/>
          </a:ln>
        </p:spPr>
      </p:cxnSp>
      <p:cxnSp>
        <p:nvCxnSpPr>
          <p:cNvPr id="12724" name="Google Shape;12724;p188"/>
          <p:cNvCxnSpPr>
            <a:stCxn id="12713" idx="0"/>
            <a:endCxn id="12712" idx="2"/>
          </p:cNvCxnSpPr>
          <p:nvPr/>
        </p:nvCxnSpPr>
        <p:spPr>
          <a:xfrm>
            <a:off x="2717071" y="1532250"/>
            <a:ext cx="89400" cy="0"/>
          </a:xfrm>
          <a:prstGeom prst="straightConnector1">
            <a:avLst/>
          </a:prstGeom>
          <a:noFill/>
          <a:ln w="9525" cap="flat" cmpd="sng">
            <a:solidFill>
              <a:schemeClr val="dk2"/>
            </a:solidFill>
            <a:prstDash val="solid"/>
            <a:round/>
            <a:headEnd type="none" w="med" len="med"/>
            <a:tailEnd type="none" w="med" len="med"/>
          </a:ln>
        </p:spPr>
      </p:cxnSp>
      <p:sp>
        <p:nvSpPr>
          <p:cNvPr id="12725" name="Google Shape;12725;p188"/>
          <p:cNvSpPr txBox="1"/>
          <p:nvPr/>
        </p:nvSpPr>
        <p:spPr>
          <a:xfrm rot="1478449">
            <a:off x="925175" y="822455"/>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Layer2</a:t>
            </a:r>
            <a:endParaRPr sz="1000"/>
          </a:p>
        </p:txBody>
      </p:sp>
      <p:sp>
        <p:nvSpPr>
          <p:cNvPr id="12726" name="Google Shape;12726;p188"/>
          <p:cNvSpPr txBox="1"/>
          <p:nvPr/>
        </p:nvSpPr>
        <p:spPr>
          <a:xfrm rot="1478449">
            <a:off x="1687175" y="822455"/>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Layer3</a:t>
            </a:r>
            <a:endParaRPr sz="1000"/>
          </a:p>
        </p:txBody>
      </p:sp>
      <p:sp>
        <p:nvSpPr>
          <p:cNvPr id="12727" name="Google Shape;12727;p188"/>
          <p:cNvSpPr txBox="1"/>
          <p:nvPr/>
        </p:nvSpPr>
        <p:spPr>
          <a:xfrm rot="1478449">
            <a:off x="2026357" y="822455"/>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Layer4</a:t>
            </a:r>
            <a:endParaRPr sz="1000"/>
          </a:p>
        </p:txBody>
      </p:sp>
      <p:sp>
        <p:nvSpPr>
          <p:cNvPr id="12728" name="Google Shape;12728;p188"/>
          <p:cNvSpPr/>
          <p:nvPr/>
        </p:nvSpPr>
        <p:spPr>
          <a:xfrm rot="5400000">
            <a:off x="3657700" y="1254724"/>
            <a:ext cx="928500" cy="275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Input</a:t>
            </a:r>
            <a:endParaRPr sz="1200"/>
          </a:p>
        </p:txBody>
      </p:sp>
      <p:sp>
        <p:nvSpPr>
          <p:cNvPr id="12729" name="Google Shape;12729;p188"/>
          <p:cNvSpPr/>
          <p:nvPr/>
        </p:nvSpPr>
        <p:spPr>
          <a:xfrm rot="5400000">
            <a:off x="4007275" y="1254725"/>
            <a:ext cx="9285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Conv3-32</a:t>
            </a:r>
            <a:endParaRPr sz="1200"/>
          </a:p>
        </p:txBody>
      </p:sp>
      <p:sp>
        <p:nvSpPr>
          <p:cNvPr id="12730" name="Google Shape;12730;p188"/>
          <p:cNvSpPr/>
          <p:nvPr/>
        </p:nvSpPr>
        <p:spPr>
          <a:xfrm rot="5400000">
            <a:off x="4353700" y="1257874"/>
            <a:ext cx="934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Conv3-32</a:t>
            </a:r>
            <a:endParaRPr sz="1200"/>
          </a:p>
        </p:txBody>
      </p:sp>
      <p:sp>
        <p:nvSpPr>
          <p:cNvPr id="12731" name="Google Shape;12731;p188"/>
          <p:cNvSpPr/>
          <p:nvPr/>
        </p:nvSpPr>
        <p:spPr>
          <a:xfrm rot="5400000">
            <a:off x="4705638" y="1260874"/>
            <a:ext cx="9408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Max-Pool</a:t>
            </a:r>
            <a:endParaRPr sz="1200"/>
          </a:p>
        </p:txBody>
      </p:sp>
      <p:sp>
        <p:nvSpPr>
          <p:cNvPr id="12732" name="Google Shape;12732;p188"/>
          <p:cNvSpPr/>
          <p:nvPr/>
        </p:nvSpPr>
        <p:spPr>
          <a:xfrm rot="5400000">
            <a:off x="6103938" y="1260874"/>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Conv3-128</a:t>
            </a:r>
            <a:endParaRPr sz="1200"/>
          </a:p>
        </p:txBody>
      </p:sp>
      <p:sp>
        <p:nvSpPr>
          <p:cNvPr id="12733" name="Google Shape;12733;p188"/>
          <p:cNvSpPr/>
          <p:nvPr/>
        </p:nvSpPr>
        <p:spPr>
          <a:xfrm rot="5400000">
            <a:off x="5055213" y="1260874"/>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Conv3-64</a:t>
            </a:r>
            <a:endParaRPr sz="1200"/>
          </a:p>
        </p:txBody>
      </p:sp>
      <p:sp>
        <p:nvSpPr>
          <p:cNvPr id="12734" name="Google Shape;12734;p188"/>
          <p:cNvSpPr/>
          <p:nvPr/>
        </p:nvSpPr>
        <p:spPr>
          <a:xfrm rot="5400000">
            <a:off x="5404788" y="1260875"/>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Conv3-64</a:t>
            </a:r>
            <a:endParaRPr sz="1200"/>
          </a:p>
        </p:txBody>
      </p:sp>
      <p:sp>
        <p:nvSpPr>
          <p:cNvPr id="12735" name="Google Shape;12735;p188"/>
          <p:cNvSpPr/>
          <p:nvPr/>
        </p:nvSpPr>
        <p:spPr>
          <a:xfrm rot="5400000">
            <a:off x="5754363" y="1260874"/>
            <a:ext cx="9408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Max-Pool</a:t>
            </a:r>
            <a:endParaRPr sz="1200"/>
          </a:p>
        </p:txBody>
      </p:sp>
      <p:cxnSp>
        <p:nvCxnSpPr>
          <p:cNvPr id="12736" name="Google Shape;12736;p188"/>
          <p:cNvCxnSpPr>
            <a:stCxn id="12728" idx="0"/>
            <a:endCxn id="12729" idx="2"/>
          </p:cNvCxnSpPr>
          <p:nvPr/>
        </p:nvCxnSpPr>
        <p:spPr>
          <a:xfrm>
            <a:off x="4259500" y="1392274"/>
            <a:ext cx="74400" cy="0"/>
          </a:xfrm>
          <a:prstGeom prst="straightConnector1">
            <a:avLst/>
          </a:prstGeom>
          <a:noFill/>
          <a:ln w="9525" cap="flat" cmpd="sng">
            <a:solidFill>
              <a:schemeClr val="dk2"/>
            </a:solidFill>
            <a:prstDash val="solid"/>
            <a:round/>
            <a:headEnd type="none" w="med" len="med"/>
            <a:tailEnd type="none" w="med" len="med"/>
          </a:ln>
        </p:spPr>
      </p:cxnSp>
      <p:cxnSp>
        <p:nvCxnSpPr>
          <p:cNvPr id="12737" name="Google Shape;12737;p188"/>
          <p:cNvCxnSpPr>
            <a:stCxn id="12729" idx="0"/>
            <a:endCxn id="12730" idx="2"/>
          </p:cNvCxnSpPr>
          <p:nvPr/>
        </p:nvCxnSpPr>
        <p:spPr>
          <a:xfrm>
            <a:off x="4609075" y="1392275"/>
            <a:ext cx="74400" cy="3000"/>
          </a:xfrm>
          <a:prstGeom prst="straightConnector1">
            <a:avLst/>
          </a:prstGeom>
          <a:noFill/>
          <a:ln w="9525" cap="flat" cmpd="sng">
            <a:solidFill>
              <a:schemeClr val="dk2"/>
            </a:solidFill>
            <a:prstDash val="solid"/>
            <a:round/>
            <a:headEnd type="none" w="med" len="med"/>
            <a:tailEnd type="none" w="med" len="med"/>
          </a:ln>
        </p:spPr>
      </p:cxnSp>
      <p:cxnSp>
        <p:nvCxnSpPr>
          <p:cNvPr id="12738" name="Google Shape;12738;p188"/>
          <p:cNvCxnSpPr>
            <a:stCxn id="12730" idx="0"/>
            <a:endCxn id="12730" idx="0"/>
          </p:cNvCxnSpPr>
          <p:nvPr/>
        </p:nvCxnSpPr>
        <p:spPr>
          <a:xfrm>
            <a:off x="4958650" y="1395424"/>
            <a:ext cx="0" cy="0"/>
          </a:xfrm>
          <a:prstGeom prst="straightConnector1">
            <a:avLst/>
          </a:prstGeom>
          <a:noFill/>
          <a:ln w="9525" cap="flat" cmpd="sng">
            <a:solidFill>
              <a:schemeClr val="dk2"/>
            </a:solidFill>
            <a:prstDash val="solid"/>
            <a:round/>
            <a:headEnd type="none" w="med" len="med"/>
            <a:tailEnd type="none" w="med" len="med"/>
          </a:ln>
        </p:spPr>
      </p:cxnSp>
      <p:cxnSp>
        <p:nvCxnSpPr>
          <p:cNvPr id="12739" name="Google Shape;12739;p188"/>
          <p:cNvCxnSpPr>
            <a:stCxn id="12730" idx="0"/>
            <a:endCxn id="12730" idx="0"/>
          </p:cNvCxnSpPr>
          <p:nvPr/>
        </p:nvCxnSpPr>
        <p:spPr>
          <a:xfrm>
            <a:off x="4958650" y="1395424"/>
            <a:ext cx="0" cy="0"/>
          </a:xfrm>
          <a:prstGeom prst="straightConnector1">
            <a:avLst/>
          </a:prstGeom>
          <a:noFill/>
          <a:ln w="9525" cap="flat" cmpd="sng">
            <a:solidFill>
              <a:schemeClr val="dk2"/>
            </a:solidFill>
            <a:prstDash val="solid"/>
            <a:round/>
            <a:headEnd type="none" w="med" len="med"/>
            <a:tailEnd type="none" w="med" len="med"/>
          </a:ln>
        </p:spPr>
      </p:cxnSp>
      <p:cxnSp>
        <p:nvCxnSpPr>
          <p:cNvPr id="12740" name="Google Shape;12740;p188"/>
          <p:cNvCxnSpPr>
            <a:stCxn id="12730" idx="0"/>
            <a:endCxn id="12730" idx="0"/>
          </p:cNvCxnSpPr>
          <p:nvPr/>
        </p:nvCxnSpPr>
        <p:spPr>
          <a:xfrm>
            <a:off x="4958650" y="1395424"/>
            <a:ext cx="0" cy="0"/>
          </a:xfrm>
          <a:prstGeom prst="straightConnector1">
            <a:avLst/>
          </a:prstGeom>
          <a:noFill/>
          <a:ln w="9525" cap="flat" cmpd="sng">
            <a:solidFill>
              <a:schemeClr val="dk2"/>
            </a:solidFill>
            <a:prstDash val="solid"/>
            <a:round/>
            <a:headEnd type="none" w="med" len="med"/>
            <a:tailEnd type="none" w="med" len="med"/>
          </a:ln>
        </p:spPr>
      </p:cxnSp>
      <p:cxnSp>
        <p:nvCxnSpPr>
          <p:cNvPr id="12741" name="Google Shape;12741;p188"/>
          <p:cNvCxnSpPr>
            <a:stCxn id="12742" idx="2"/>
            <a:endCxn id="12730" idx="0"/>
          </p:cNvCxnSpPr>
          <p:nvPr/>
        </p:nvCxnSpPr>
        <p:spPr>
          <a:xfrm rot="10800000">
            <a:off x="4958650" y="1395424"/>
            <a:ext cx="74400" cy="0"/>
          </a:xfrm>
          <a:prstGeom prst="straightConnector1">
            <a:avLst/>
          </a:prstGeom>
          <a:noFill/>
          <a:ln w="9525" cap="flat" cmpd="sng">
            <a:solidFill>
              <a:schemeClr val="dk2"/>
            </a:solidFill>
            <a:prstDash val="solid"/>
            <a:round/>
            <a:headEnd type="none" w="med" len="med"/>
            <a:tailEnd type="none" w="med" len="med"/>
          </a:ln>
        </p:spPr>
      </p:cxnSp>
      <p:cxnSp>
        <p:nvCxnSpPr>
          <p:cNvPr id="12743" name="Google Shape;12743;p188"/>
          <p:cNvCxnSpPr>
            <a:stCxn id="12731" idx="0"/>
            <a:endCxn id="12733" idx="2"/>
          </p:cNvCxnSpPr>
          <p:nvPr/>
        </p:nvCxnSpPr>
        <p:spPr>
          <a:xfrm>
            <a:off x="5313588" y="1398424"/>
            <a:ext cx="74400" cy="0"/>
          </a:xfrm>
          <a:prstGeom prst="straightConnector1">
            <a:avLst/>
          </a:prstGeom>
          <a:noFill/>
          <a:ln w="9525" cap="flat" cmpd="sng">
            <a:solidFill>
              <a:schemeClr val="dk2"/>
            </a:solidFill>
            <a:prstDash val="solid"/>
            <a:round/>
            <a:headEnd type="none" w="med" len="med"/>
            <a:tailEnd type="none" w="med" len="med"/>
          </a:ln>
        </p:spPr>
      </p:cxnSp>
      <p:cxnSp>
        <p:nvCxnSpPr>
          <p:cNvPr id="12744" name="Google Shape;12744;p188"/>
          <p:cNvCxnSpPr>
            <a:stCxn id="12733" idx="0"/>
            <a:endCxn id="12734" idx="2"/>
          </p:cNvCxnSpPr>
          <p:nvPr/>
        </p:nvCxnSpPr>
        <p:spPr>
          <a:xfrm>
            <a:off x="5663163" y="1398424"/>
            <a:ext cx="74400" cy="0"/>
          </a:xfrm>
          <a:prstGeom prst="straightConnector1">
            <a:avLst/>
          </a:prstGeom>
          <a:noFill/>
          <a:ln w="9525" cap="flat" cmpd="sng">
            <a:solidFill>
              <a:schemeClr val="dk2"/>
            </a:solidFill>
            <a:prstDash val="solid"/>
            <a:round/>
            <a:headEnd type="none" w="med" len="med"/>
            <a:tailEnd type="none" w="med" len="med"/>
          </a:ln>
        </p:spPr>
      </p:cxnSp>
      <p:cxnSp>
        <p:nvCxnSpPr>
          <p:cNvPr id="12745" name="Google Shape;12745;p188"/>
          <p:cNvCxnSpPr>
            <a:stCxn id="12734" idx="0"/>
            <a:endCxn id="12735" idx="2"/>
          </p:cNvCxnSpPr>
          <p:nvPr/>
        </p:nvCxnSpPr>
        <p:spPr>
          <a:xfrm>
            <a:off x="6012738" y="1398425"/>
            <a:ext cx="74400" cy="0"/>
          </a:xfrm>
          <a:prstGeom prst="straightConnector1">
            <a:avLst/>
          </a:prstGeom>
          <a:noFill/>
          <a:ln w="9525" cap="flat" cmpd="sng">
            <a:solidFill>
              <a:schemeClr val="dk2"/>
            </a:solidFill>
            <a:prstDash val="solid"/>
            <a:round/>
            <a:headEnd type="none" w="med" len="med"/>
            <a:tailEnd type="none" w="med" len="med"/>
          </a:ln>
        </p:spPr>
      </p:cxnSp>
      <p:cxnSp>
        <p:nvCxnSpPr>
          <p:cNvPr id="12746" name="Google Shape;12746;p188"/>
          <p:cNvCxnSpPr>
            <a:stCxn id="12735" idx="0"/>
            <a:endCxn id="12732" idx="2"/>
          </p:cNvCxnSpPr>
          <p:nvPr/>
        </p:nvCxnSpPr>
        <p:spPr>
          <a:xfrm>
            <a:off x="6362313" y="1398424"/>
            <a:ext cx="74400" cy="0"/>
          </a:xfrm>
          <a:prstGeom prst="straightConnector1">
            <a:avLst/>
          </a:prstGeom>
          <a:noFill/>
          <a:ln w="9525" cap="flat" cmpd="sng">
            <a:solidFill>
              <a:schemeClr val="dk2"/>
            </a:solidFill>
            <a:prstDash val="solid"/>
            <a:round/>
            <a:headEnd type="none" w="med" len="med"/>
            <a:tailEnd type="none" w="med" len="med"/>
          </a:ln>
        </p:spPr>
      </p:cxnSp>
      <p:sp>
        <p:nvSpPr>
          <p:cNvPr id="12747" name="Google Shape;12747;p188"/>
          <p:cNvSpPr txBox="1"/>
          <p:nvPr/>
        </p:nvSpPr>
        <p:spPr>
          <a:xfrm rot="1478449">
            <a:off x="3944575" y="603922"/>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Layer1</a:t>
            </a:r>
            <a:endParaRPr sz="1000"/>
          </a:p>
        </p:txBody>
      </p:sp>
      <p:sp>
        <p:nvSpPr>
          <p:cNvPr id="12748" name="Google Shape;12748;p188"/>
          <p:cNvSpPr txBox="1"/>
          <p:nvPr/>
        </p:nvSpPr>
        <p:spPr>
          <a:xfrm rot="1478449">
            <a:off x="5003387" y="631428"/>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Layer2</a:t>
            </a:r>
            <a:endParaRPr sz="1000"/>
          </a:p>
        </p:txBody>
      </p:sp>
      <p:sp>
        <p:nvSpPr>
          <p:cNvPr id="12749" name="Google Shape;12749;p188"/>
          <p:cNvSpPr txBox="1"/>
          <p:nvPr/>
        </p:nvSpPr>
        <p:spPr>
          <a:xfrm rot="1478449">
            <a:off x="6042682" y="630867"/>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Layer3</a:t>
            </a:r>
            <a:endParaRPr sz="1000"/>
          </a:p>
        </p:txBody>
      </p:sp>
      <p:cxnSp>
        <p:nvCxnSpPr>
          <p:cNvPr id="12750" name="Google Shape;12750;p188"/>
          <p:cNvCxnSpPr/>
          <p:nvPr/>
        </p:nvCxnSpPr>
        <p:spPr>
          <a:xfrm rot="10800000" flipH="1">
            <a:off x="1259050" y="3794025"/>
            <a:ext cx="661800" cy="6000"/>
          </a:xfrm>
          <a:prstGeom prst="straightConnector1">
            <a:avLst/>
          </a:prstGeom>
          <a:noFill/>
          <a:ln w="19050" cap="flat" cmpd="sng">
            <a:solidFill>
              <a:srgbClr val="000000"/>
            </a:solidFill>
            <a:prstDash val="solid"/>
            <a:round/>
            <a:headEnd type="none" w="med" len="med"/>
            <a:tailEnd type="triangle" w="med" len="med"/>
          </a:ln>
        </p:spPr>
      </p:cxnSp>
      <p:sp>
        <p:nvSpPr>
          <p:cNvPr id="12751" name="Google Shape;12751;p188"/>
          <p:cNvSpPr/>
          <p:nvPr/>
        </p:nvSpPr>
        <p:spPr>
          <a:xfrm rot="5400000">
            <a:off x="7513200" y="1260874"/>
            <a:ext cx="9408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Max-Pool</a:t>
            </a:r>
            <a:endParaRPr sz="1200"/>
          </a:p>
        </p:txBody>
      </p:sp>
      <p:sp>
        <p:nvSpPr>
          <p:cNvPr id="12752" name="Google Shape;12752;p188"/>
          <p:cNvSpPr txBox="1"/>
          <p:nvPr/>
        </p:nvSpPr>
        <p:spPr>
          <a:xfrm>
            <a:off x="5324275" y="1980400"/>
            <a:ext cx="2489400" cy="33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ConvNet Configuration</a:t>
            </a:r>
            <a:endParaRPr/>
          </a:p>
        </p:txBody>
      </p:sp>
      <p:sp>
        <p:nvSpPr>
          <p:cNvPr id="12753" name="Google Shape;12753;p188"/>
          <p:cNvSpPr/>
          <p:nvPr/>
        </p:nvSpPr>
        <p:spPr>
          <a:xfrm rot="5400000">
            <a:off x="6456288" y="1260874"/>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Conv3-32</a:t>
            </a:r>
            <a:endParaRPr sz="1200"/>
          </a:p>
        </p:txBody>
      </p:sp>
      <p:cxnSp>
        <p:nvCxnSpPr>
          <p:cNvPr id="12754" name="Google Shape;12754;p188"/>
          <p:cNvCxnSpPr>
            <a:stCxn id="12755" idx="0"/>
            <a:endCxn id="12753" idx="2"/>
          </p:cNvCxnSpPr>
          <p:nvPr/>
        </p:nvCxnSpPr>
        <p:spPr>
          <a:xfrm>
            <a:off x="6714738" y="1395424"/>
            <a:ext cx="74400" cy="3000"/>
          </a:xfrm>
          <a:prstGeom prst="straightConnector1">
            <a:avLst/>
          </a:prstGeom>
          <a:noFill/>
          <a:ln w="9525" cap="flat" cmpd="sng">
            <a:solidFill>
              <a:schemeClr val="dk2"/>
            </a:solidFill>
            <a:prstDash val="solid"/>
            <a:round/>
            <a:headEnd type="none" w="med" len="med"/>
            <a:tailEnd type="none" w="med" len="med"/>
          </a:ln>
        </p:spPr>
      </p:cxnSp>
      <p:cxnSp>
        <p:nvCxnSpPr>
          <p:cNvPr id="12756" name="Google Shape;12756;p188"/>
          <p:cNvCxnSpPr>
            <a:stCxn id="12753" idx="0"/>
          </p:cNvCxnSpPr>
          <p:nvPr/>
        </p:nvCxnSpPr>
        <p:spPr>
          <a:xfrm>
            <a:off x="7064238" y="1398424"/>
            <a:ext cx="74400" cy="0"/>
          </a:xfrm>
          <a:prstGeom prst="straightConnector1">
            <a:avLst/>
          </a:prstGeom>
          <a:noFill/>
          <a:ln w="9525" cap="flat" cmpd="sng">
            <a:solidFill>
              <a:schemeClr val="dk2"/>
            </a:solidFill>
            <a:prstDash val="solid"/>
            <a:round/>
            <a:headEnd type="none" w="med" len="med"/>
            <a:tailEnd type="none" w="med" len="med"/>
          </a:ln>
        </p:spPr>
      </p:cxnSp>
      <p:sp>
        <p:nvSpPr>
          <p:cNvPr id="12757" name="Google Shape;12757;p188"/>
          <p:cNvSpPr/>
          <p:nvPr/>
        </p:nvSpPr>
        <p:spPr>
          <a:xfrm rot="5400000">
            <a:off x="6811388" y="1260874"/>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Conv3-32</a:t>
            </a:r>
            <a:endParaRPr sz="1200"/>
          </a:p>
        </p:txBody>
      </p:sp>
      <p:cxnSp>
        <p:nvCxnSpPr>
          <p:cNvPr id="12758" name="Google Shape;12758;p188"/>
          <p:cNvCxnSpPr>
            <a:stCxn id="12757" idx="0"/>
          </p:cNvCxnSpPr>
          <p:nvPr/>
        </p:nvCxnSpPr>
        <p:spPr>
          <a:xfrm>
            <a:off x="7419338" y="1398424"/>
            <a:ext cx="74400" cy="0"/>
          </a:xfrm>
          <a:prstGeom prst="straightConnector1">
            <a:avLst/>
          </a:prstGeom>
          <a:noFill/>
          <a:ln w="9525" cap="flat" cmpd="sng">
            <a:solidFill>
              <a:schemeClr val="dk2"/>
            </a:solidFill>
            <a:prstDash val="solid"/>
            <a:round/>
            <a:headEnd type="none" w="med" len="med"/>
            <a:tailEnd type="none" w="med" len="med"/>
          </a:ln>
        </p:spPr>
      </p:cxnSp>
      <p:sp>
        <p:nvSpPr>
          <p:cNvPr id="12759" name="Google Shape;12759;p188"/>
          <p:cNvSpPr/>
          <p:nvPr/>
        </p:nvSpPr>
        <p:spPr>
          <a:xfrm rot="5400000">
            <a:off x="6453525" y="1260874"/>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Conv3-32</a:t>
            </a:r>
            <a:endParaRPr sz="1200"/>
          </a:p>
        </p:txBody>
      </p:sp>
      <p:cxnSp>
        <p:nvCxnSpPr>
          <p:cNvPr id="12760" name="Google Shape;12760;p188"/>
          <p:cNvCxnSpPr>
            <a:stCxn id="12761" idx="0"/>
            <a:endCxn id="12759" idx="2"/>
          </p:cNvCxnSpPr>
          <p:nvPr/>
        </p:nvCxnSpPr>
        <p:spPr>
          <a:xfrm>
            <a:off x="6711975" y="1395424"/>
            <a:ext cx="74400" cy="3000"/>
          </a:xfrm>
          <a:prstGeom prst="straightConnector1">
            <a:avLst/>
          </a:prstGeom>
          <a:noFill/>
          <a:ln w="9525" cap="flat" cmpd="sng">
            <a:solidFill>
              <a:schemeClr val="dk2"/>
            </a:solidFill>
            <a:prstDash val="solid"/>
            <a:round/>
            <a:headEnd type="none" w="med" len="med"/>
            <a:tailEnd type="none" w="med" len="med"/>
          </a:ln>
        </p:spPr>
      </p:cxnSp>
      <p:cxnSp>
        <p:nvCxnSpPr>
          <p:cNvPr id="12762" name="Google Shape;12762;p188"/>
          <p:cNvCxnSpPr>
            <a:stCxn id="12759" idx="0"/>
          </p:cNvCxnSpPr>
          <p:nvPr/>
        </p:nvCxnSpPr>
        <p:spPr>
          <a:xfrm>
            <a:off x="7061475" y="1398424"/>
            <a:ext cx="74400" cy="0"/>
          </a:xfrm>
          <a:prstGeom prst="straightConnector1">
            <a:avLst/>
          </a:prstGeom>
          <a:noFill/>
          <a:ln w="9525" cap="flat" cmpd="sng">
            <a:solidFill>
              <a:schemeClr val="dk2"/>
            </a:solidFill>
            <a:prstDash val="solid"/>
            <a:round/>
            <a:headEnd type="none" w="med" len="med"/>
            <a:tailEnd type="none" w="med" len="med"/>
          </a:ln>
        </p:spPr>
      </p:cxnSp>
      <p:sp>
        <p:nvSpPr>
          <p:cNvPr id="12763" name="Google Shape;12763;p188"/>
          <p:cNvSpPr/>
          <p:nvPr/>
        </p:nvSpPr>
        <p:spPr>
          <a:xfrm rot="5400000">
            <a:off x="6808625" y="1260874"/>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Conv3-32</a:t>
            </a:r>
            <a:endParaRPr sz="1200"/>
          </a:p>
        </p:txBody>
      </p:sp>
      <p:cxnSp>
        <p:nvCxnSpPr>
          <p:cNvPr id="12764" name="Google Shape;12764;p188"/>
          <p:cNvCxnSpPr>
            <a:stCxn id="12763" idx="0"/>
          </p:cNvCxnSpPr>
          <p:nvPr/>
        </p:nvCxnSpPr>
        <p:spPr>
          <a:xfrm>
            <a:off x="7416575" y="1398424"/>
            <a:ext cx="74400" cy="0"/>
          </a:xfrm>
          <a:prstGeom prst="straightConnector1">
            <a:avLst/>
          </a:prstGeom>
          <a:noFill/>
          <a:ln w="9525" cap="flat" cmpd="sng">
            <a:solidFill>
              <a:schemeClr val="dk2"/>
            </a:solidFill>
            <a:prstDash val="solid"/>
            <a:round/>
            <a:headEnd type="none" w="med" len="med"/>
            <a:tailEnd type="none" w="med" len="med"/>
          </a:ln>
        </p:spPr>
      </p:cxnSp>
      <p:sp>
        <p:nvSpPr>
          <p:cNvPr id="12765" name="Google Shape;12765;p188"/>
          <p:cNvSpPr/>
          <p:nvPr/>
        </p:nvSpPr>
        <p:spPr>
          <a:xfrm rot="5400000">
            <a:off x="7160913" y="1260874"/>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Conv3-32</a:t>
            </a:r>
            <a:endParaRPr sz="1200"/>
          </a:p>
        </p:txBody>
      </p:sp>
      <p:cxnSp>
        <p:nvCxnSpPr>
          <p:cNvPr id="12766" name="Google Shape;12766;p188"/>
          <p:cNvCxnSpPr>
            <a:stCxn id="12765" idx="0"/>
          </p:cNvCxnSpPr>
          <p:nvPr/>
        </p:nvCxnSpPr>
        <p:spPr>
          <a:xfrm>
            <a:off x="7768863" y="1398424"/>
            <a:ext cx="74400" cy="0"/>
          </a:xfrm>
          <a:prstGeom prst="straightConnector1">
            <a:avLst/>
          </a:prstGeom>
          <a:noFill/>
          <a:ln w="9525" cap="flat" cmpd="sng">
            <a:solidFill>
              <a:schemeClr val="dk2"/>
            </a:solidFill>
            <a:prstDash val="solid"/>
            <a:round/>
            <a:headEnd type="none" w="med" len="med"/>
            <a:tailEnd type="none" w="med" len="med"/>
          </a:ln>
        </p:spPr>
      </p:cxnSp>
      <p:sp>
        <p:nvSpPr>
          <p:cNvPr id="12767" name="Google Shape;12767;p188"/>
          <p:cNvSpPr/>
          <p:nvPr/>
        </p:nvSpPr>
        <p:spPr>
          <a:xfrm rot="5400000">
            <a:off x="7158150" y="1260874"/>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Conv3-32</a:t>
            </a:r>
            <a:endParaRPr sz="1200"/>
          </a:p>
        </p:txBody>
      </p:sp>
      <p:cxnSp>
        <p:nvCxnSpPr>
          <p:cNvPr id="12768" name="Google Shape;12768;p188"/>
          <p:cNvCxnSpPr>
            <a:stCxn id="12767" idx="0"/>
          </p:cNvCxnSpPr>
          <p:nvPr/>
        </p:nvCxnSpPr>
        <p:spPr>
          <a:xfrm>
            <a:off x="7766100" y="1398424"/>
            <a:ext cx="74400" cy="0"/>
          </a:xfrm>
          <a:prstGeom prst="straightConnector1">
            <a:avLst/>
          </a:prstGeom>
          <a:noFill/>
          <a:ln w="9525" cap="flat" cmpd="sng">
            <a:solidFill>
              <a:schemeClr val="dk2"/>
            </a:solidFill>
            <a:prstDash val="solid"/>
            <a:round/>
            <a:headEnd type="none" w="med" len="med"/>
            <a:tailEnd type="none" w="med" len="med"/>
          </a:ln>
        </p:spPr>
      </p:cxnSp>
      <p:sp>
        <p:nvSpPr>
          <p:cNvPr id="12769" name="Google Shape;12769;p188"/>
          <p:cNvSpPr/>
          <p:nvPr/>
        </p:nvSpPr>
        <p:spPr>
          <a:xfrm rot="5400000">
            <a:off x="7865550" y="1254724"/>
            <a:ext cx="940800" cy="275100"/>
          </a:xfrm>
          <a:prstGeom prst="rect">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Output</a:t>
            </a:r>
            <a:endParaRPr sz="1200"/>
          </a:p>
        </p:txBody>
      </p:sp>
      <p:cxnSp>
        <p:nvCxnSpPr>
          <p:cNvPr id="12770" name="Google Shape;12770;p188"/>
          <p:cNvCxnSpPr/>
          <p:nvPr/>
        </p:nvCxnSpPr>
        <p:spPr>
          <a:xfrm>
            <a:off x="8123913" y="1392274"/>
            <a:ext cx="74400" cy="0"/>
          </a:xfrm>
          <a:prstGeom prst="straightConnector1">
            <a:avLst/>
          </a:prstGeom>
          <a:noFill/>
          <a:ln w="9525" cap="flat" cmpd="sng">
            <a:solidFill>
              <a:schemeClr val="dk2"/>
            </a:solidFill>
            <a:prstDash val="solid"/>
            <a:round/>
            <a:headEnd type="none" w="med" len="med"/>
            <a:tailEnd type="none" w="med" len="med"/>
          </a:ln>
        </p:spPr>
      </p:cxnSp>
      <p:cxnSp>
        <p:nvCxnSpPr>
          <p:cNvPr id="12771" name="Google Shape;12771;p188"/>
          <p:cNvCxnSpPr/>
          <p:nvPr/>
        </p:nvCxnSpPr>
        <p:spPr>
          <a:xfrm rot="10800000" flipH="1">
            <a:off x="2962925" y="3245337"/>
            <a:ext cx="454500" cy="494700"/>
          </a:xfrm>
          <a:prstGeom prst="straightConnector1">
            <a:avLst/>
          </a:prstGeom>
          <a:noFill/>
          <a:ln w="9525" cap="flat" cmpd="sng">
            <a:solidFill>
              <a:schemeClr val="dk1"/>
            </a:solidFill>
            <a:prstDash val="solid"/>
            <a:round/>
            <a:headEnd type="none" w="med" len="med"/>
            <a:tailEnd type="triangle" w="med" len="med"/>
          </a:ln>
        </p:spPr>
      </p:cxnSp>
      <p:cxnSp>
        <p:nvCxnSpPr>
          <p:cNvPr id="12772" name="Google Shape;12772;p188"/>
          <p:cNvCxnSpPr/>
          <p:nvPr/>
        </p:nvCxnSpPr>
        <p:spPr>
          <a:xfrm>
            <a:off x="2970125" y="3859662"/>
            <a:ext cx="454200" cy="437400"/>
          </a:xfrm>
          <a:prstGeom prst="straightConnector1">
            <a:avLst/>
          </a:prstGeom>
          <a:noFill/>
          <a:ln w="9525" cap="flat" cmpd="sng">
            <a:solidFill>
              <a:schemeClr val="dk1"/>
            </a:solidFill>
            <a:prstDash val="solid"/>
            <a:round/>
            <a:headEnd type="none" w="med" len="med"/>
            <a:tailEnd type="triangle" w="med" len="med"/>
          </a:ln>
        </p:spPr>
      </p:cxnSp>
      <p:sp>
        <p:nvSpPr>
          <p:cNvPr id="12773" name="Google Shape;12773;p188"/>
          <p:cNvSpPr/>
          <p:nvPr/>
        </p:nvSpPr>
        <p:spPr>
          <a:xfrm rot="5400000">
            <a:off x="3203375" y="3123137"/>
            <a:ext cx="934800" cy="275100"/>
          </a:xfrm>
          <a:prstGeom prst="rect">
            <a:avLst/>
          </a:prstGeom>
          <a:solidFill>
            <a:srgbClr val="F4CCCC"/>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Conv1-512</a:t>
            </a:r>
            <a:endParaRPr sz="1200"/>
          </a:p>
        </p:txBody>
      </p:sp>
      <p:sp>
        <p:nvSpPr>
          <p:cNvPr id="12774" name="Google Shape;12774;p188"/>
          <p:cNvSpPr/>
          <p:nvPr/>
        </p:nvSpPr>
        <p:spPr>
          <a:xfrm rot="5400000">
            <a:off x="3192275" y="4189512"/>
            <a:ext cx="934800" cy="275100"/>
          </a:xfrm>
          <a:prstGeom prst="rect">
            <a:avLst/>
          </a:prstGeom>
          <a:solidFill>
            <a:srgbClr val="F4CCCC"/>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Conv1-512</a:t>
            </a:r>
            <a:endParaRPr sz="1200"/>
          </a:p>
        </p:txBody>
      </p:sp>
      <p:cxnSp>
        <p:nvCxnSpPr>
          <p:cNvPr id="12775" name="Google Shape;12775;p188"/>
          <p:cNvCxnSpPr>
            <a:endCxn id="12773" idx="0"/>
          </p:cNvCxnSpPr>
          <p:nvPr/>
        </p:nvCxnSpPr>
        <p:spPr>
          <a:xfrm rot="10800000">
            <a:off x="3808325" y="3260687"/>
            <a:ext cx="85200" cy="0"/>
          </a:xfrm>
          <a:prstGeom prst="straightConnector1">
            <a:avLst/>
          </a:prstGeom>
          <a:noFill/>
          <a:ln w="9525" cap="flat" cmpd="sng">
            <a:solidFill>
              <a:schemeClr val="dk2"/>
            </a:solidFill>
            <a:prstDash val="solid"/>
            <a:round/>
            <a:headEnd type="none" w="med" len="med"/>
            <a:tailEnd type="none" w="med" len="med"/>
          </a:ln>
        </p:spPr>
      </p:cxnSp>
      <p:cxnSp>
        <p:nvCxnSpPr>
          <p:cNvPr id="12776" name="Google Shape;12776;p188"/>
          <p:cNvCxnSpPr/>
          <p:nvPr/>
        </p:nvCxnSpPr>
        <p:spPr>
          <a:xfrm rot="10800000">
            <a:off x="3797238" y="4327062"/>
            <a:ext cx="74400" cy="0"/>
          </a:xfrm>
          <a:prstGeom prst="straightConnector1">
            <a:avLst/>
          </a:prstGeom>
          <a:noFill/>
          <a:ln w="9525" cap="flat" cmpd="sng">
            <a:solidFill>
              <a:schemeClr val="dk2"/>
            </a:solidFill>
            <a:prstDash val="solid"/>
            <a:round/>
            <a:headEnd type="none" w="med" len="med"/>
            <a:tailEnd type="none" w="med" len="med"/>
          </a:ln>
        </p:spPr>
      </p:cxnSp>
      <p:sp>
        <p:nvSpPr>
          <p:cNvPr id="12777" name="Google Shape;12777;p188"/>
          <p:cNvSpPr/>
          <p:nvPr/>
        </p:nvSpPr>
        <p:spPr>
          <a:xfrm rot="5400000">
            <a:off x="3719185" y="2956788"/>
            <a:ext cx="934800" cy="607800"/>
          </a:xfrm>
          <a:prstGeom prst="rect">
            <a:avLst/>
          </a:prstGeom>
          <a:solidFill>
            <a:srgbClr val="F4CCCC"/>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Conv1</a:t>
            </a:r>
            <a:endParaRPr sz="1200"/>
          </a:p>
          <a:p>
            <a:pPr marL="0" lvl="0" indent="0" algn="ctr" rtl="0">
              <a:spcBef>
                <a:spcPts val="0"/>
              </a:spcBef>
              <a:spcAft>
                <a:spcPts val="0"/>
              </a:spcAft>
              <a:buNone/>
            </a:pPr>
            <a:r>
              <a:rPr lang="en" sz="1200"/>
              <a:t>Number Pafs</a:t>
            </a:r>
            <a:endParaRPr sz="1200"/>
          </a:p>
        </p:txBody>
      </p:sp>
      <p:sp>
        <p:nvSpPr>
          <p:cNvPr id="12778" name="Google Shape;12778;p188"/>
          <p:cNvSpPr/>
          <p:nvPr/>
        </p:nvSpPr>
        <p:spPr>
          <a:xfrm rot="5400000">
            <a:off x="3716635" y="4023163"/>
            <a:ext cx="934800" cy="607800"/>
          </a:xfrm>
          <a:prstGeom prst="rect">
            <a:avLst/>
          </a:prstGeom>
          <a:solidFill>
            <a:srgbClr val="F4CCCC"/>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Conv1</a:t>
            </a:r>
            <a:endParaRPr sz="1200"/>
          </a:p>
          <a:p>
            <a:pPr marL="0" lvl="0" indent="0" algn="ctr" rtl="0">
              <a:spcBef>
                <a:spcPts val="0"/>
              </a:spcBef>
              <a:spcAft>
                <a:spcPts val="0"/>
              </a:spcAft>
              <a:buNone/>
            </a:pPr>
            <a:r>
              <a:rPr lang="en" sz="1200"/>
              <a:t>Number Keypoints</a:t>
            </a:r>
            <a:endParaRPr sz="1200"/>
          </a:p>
        </p:txBody>
      </p:sp>
      <p:sp>
        <p:nvSpPr>
          <p:cNvPr id="12779" name="Google Shape;12779;p188"/>
          <p:cNvSpPr/>
          <p:nvPr/>
        </p:nvSpPr>
        <p:spPr>
          <a:xfrm>
            <a:off x="4762133" y="3651076"/>
            <a:ext cx="284100" cy="291900"/>
          </a:xfrm>
          <a:prstGeom prst="flowChartOr">
            <a:avLst/>
          </a:prstGeom>
          <a:solidFill>
            <a:schemeClr val="lt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p>
        </p:txBody>
      </p:sp>
      <p:cxnSp>
        <p:nvCxnSpPr>
          <p:cNvPr id="12780" name="Google Shape;12780;p188"/>
          <p:cNvCxnSpPr>
            <a:endCxn id="12779" idx="0"/>
          </p:cNvCxnSpPr>
          <p:nvPr/>
        </p:nvCxnSpPr>
        <p:spPr>
          <a:xfrm>
            <a:off x="4490483" y="3245476"/>
            <a:ext cx="413700" cy="405600"/>
          </a:xfrm>
          <a:prstGeom prst="bentConnector2">
            <a:avLst/>
          </a:prstGeom>
          <a:noFill/>
          <a:ln w="9525" cap="flat" cmpd="sng">
            <a:solidFill>
              <a:schemeClr val="dk1"/>
            </a:solidFill>
            <a:prstDash val="solid"/>
            <a:round/>
            <a:headEnd type="none" w="med" len="med"/>
            <a:tailEnd type="triangle" w="med" len="med"/>
          </a:ln>
        </p:spPr>
      </p:cxnSp>
      <p:cxnSp>
        <p:nvCxnSpPr>
          <p:cNvPr id="12781" name="Google Shape;12781;p188"/>
          <p:cNvCxnSpPr>
            <a:stCxn id="12778" idx="0"/>
            <a:endCxn id="12779" idx="4"/>
          </p:cNvCxnSpPr>
          <p:nvPr/>
        </p:nvCxnSpPr>
        <p:spPr>
          <a:xfrm rot="10800000" flipH="1">
            <a:off x="4487935" y="3943063"/>
            <a:ext cx="416100" cy="384000"/>
          </a:xfrm>
          <a:prstGeom prst="bentConnector2">
            <a:avLst/>
          </a:prstGeom>
          <a:noFill/>
          <a:ln w="9525" cap="flat" cmpd="sng">
            <a:solidFill>
              <a:schemeClr val="dk1"/>
            </a:solidFill>
            <a:prstDash val="solid"/>
            <a:round/>
            <a:headEnd type="none" w="med" len="med"/>
            <a:tailEnd type="triangle" w="med" len="med"/>
          </a:ln>
        </p:spPr>
      </p:cxnSp>
      <p:sp>
        <p:nvSpPr>
          <p:cNvPr id="12699" name="Google Shape;12699;p188"/>
          <p:cNvSpPr/>
          <p:nvPr/>
        </p:nvSpPr>
        <p:spPr>
          <a:xfrm rot="5400000">
            <a:off x="4994413" y="3656324"/>
            <a:ext cx="934800" cy="275100"/>
          </a:xfrm>
          <a:prstGeom prst="rect">
            <a:avLst/>
          </a:prstGeom>
          <a:solidFill>
            <a:srgbClr val="F4CCCC"/>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Conv1-128</a:t>
            </a:r>
            <a:endParaRPr sz="1200"/>
          </a:p>
        </p:txBody>
      </p:sp>
      <p:sp>
        <p:nvSpPr>
          <p:cNvPr id="12700" name="Google Shape;12700;p188"/>
          <p:cNvSpPr/>
          <p:nvPr/>
        </p:nvSpPr>
        <p:spPr>
          <a:xfrm rot="5400000">
            <a:off x="5458763" y="3659474"/>
            <a:ext cx="934800" cy="275100"/>
          </a:xfrm>
          <a:prstGeom prst="rect">
            <a:avLst/>
          </a:prstGeom>
          <a:solidFill>
            <a:srgbClr val="F4CCCC"/>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Conv1-128</a:t>
            </a:r>
            <a:endParaRPr sz="1200"/>
          </a:p>
        </p:txBody>
      </p:sp>
      <p:sp>
        <p:nvSpPr>
          <p:cNvPr id="12782" name="Google Shape;12782;p188"/>
          <p:cNvSpPr/>
          <p:nvPr/>
        </p:nvSpPr>
        <p:spPr>
          <a:xfrm rot="5400000">
            <a:off x="6077558" y="3569925"/>
            <a:ext cx="934800" cy="454200"/>
          </a:xfrm>
          <a:prstGeom prst="rect">
            <a:avLst/>
          </a:prstGeom>
          <a:solidFill>
            <a:srgbClr val="F4CCCC"/>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Conv3-128</a:t>
            </a:r>
            <a:endParaRPr sz="1200"/>
          </a:p>
          <a:p>
            <a:pPr marL="0" lvl="0" indent="0" algn="ctr" rtl="0">
              <a:spcBef>
                <a:spcPts val="0"/>
              </a:spcBef>
              <a:spcAft>
                <a:spcPts val="0"/>
              </a:spcAft>
              <a:buNone/>
            </a:pPr>
            <a:r>
              <a:rPr lang="en" sz="1200"/>
              <a:t>dia=2</a:t>
            </a:r>
            <a:endParaRPr sz="1200"/>
          </a:p>
        </p:txBody>
      </p:sp>
      <p:cxnSp>
        <p:nvCxnSpPr>
          <p:cNvPr id="12783" name="Google Shape;12783;p188"/>
          <p:cNvCxnSpPr>
            <a:endCxn id="12782" idx="2"/>
          </p:cNvCxnSpPr>
          <p:nvPr/>
        </p:nvCxnSpPr>
        <p:spPr>
          <a:xfrm>
            <a:off x="6063758" y="3793725"/>
            <a:ext cx="254100" cy="3300"/>
          </a:xfrm>
          <a:prstGeom prst="straightConnector1">
            <a:avLst/>
          </a:prstGeom>
          <a:noFill/>
          <a:ln w="9525" cap="flat" cmpd="sng">
            <a:solidFill>
              <a:schemeClr val="dk2"/>
            </a:solidFill>
            <a:prstDash val="solid"/>
            <a:round/>
            <a:headEnd type="none" w="med" len="med"/>
            <a:tailEnd type="none" w="med" len="med"/>
          </a:ln>
        </p:spPr>
      </p:cxnSp>
      <p:cxnSp>
        <p:nvCxnSpPr>
          <p:cNvPr id="12784" name="Google Shape;12784;p188"/>
          <p:cNvCxnSpPr/>
          <p:nvPr/>
        </p:nvCxnSpPr>
        <p:spPr>
          <a:xfrm rot="10800000">
            <a:off x="5458233" y="3020917"/>
            <a:ext cx="3600" cy="308700"/>
          </a:xfrm>
          <a:prstGeom prst="straightConnector1">
            <a:avLst/>
          </a:prstGeom>
          <a:noFill/>
          <a:ln w="9525" cap="flat" cmpd="sng">
            <a:solidFill>
              <a:schemeClr val="dk1"/>
            </a:solidFill>
            <a:prstDash val="solid"/>
            <a:round/>
            <a:headEnd type="none" w="med" len="med"/>
            <a:tailEnd type="none" w="med" len="med"/>
          </a:ln>
        </p:spPr>
      </p:cxnSp>
      <p:cxnSp>
        <p:nvCxnSpPr>
          <p:cNvPr id="12785" name="Google Shape;12785;p188"/>
          <p:cNvCxnSpPr/>
          <p:nvPr/>
        </p:nvCxnSpPr>
        <p:spPr>
          <a:xfrm>
            <a:off x="5458968" y="3017325"/>
            <a:ext cx="723300" cy="3600"/>
          </a:xfrm>
          <a:prstGeom prst="straightConnector1">
            <a:avLst/>
          </a:prstGeom>
          <a:noFill/>
          <a:ln w="9525" cap="flat" cmpd="sng">
            <a:solidFill>
              <a:schemeClr val="dk1"/>
            </a:solidFill>
            <a:prstDash val="solid"/>
            <a:round/>
            <a:headEnd type="none" w="med" len="med"/>
            <a:tailEnd type="none" w="med" len="med"/>
          </a:ln>
        </p:spPr>
      </p:cxnSp>
      <p:cxnSp>
        <p:nvCxnSpPr>
          <p:cNvPr id="12786" name="Google Shape;12786;p188"/>
          <p:cNvCxnSpPr/>
          <p:nvPr/>
        </p:nvCxnSpPr>
        <p:spPr>
          <a:xfrm rot="-5400000">
            <a:off x="5802633" y="3389242"/>
            <a:ext cx="756600" cy="0"/>
          </a:xfrm>
          <a:prstGeom prst="straightConnector1">
            <a:avLst/>
          </a:prstGeom>
          <a:noFill/>
          <a:ln w="9525" cap="flat" cmpd="sng">
            <a:solidFill>
              <a:schemeClr val="dk1"/>
            </a:solidFill>
            <a:prstDash val="solid"/>
            <a:round/>
            <a:headEnd type="triangle" w="med" len="med"/>
            <a:tailEnd type="none" w="med" len="med"/>
          </a:ln>
        </p:spPr>
      </p:cxnSp>
      <p:cxnSp>
        <p:nvCxnSpPr>
          <p:cNvPr id="12787" name="Google Shape;12787;p188"/>
          <p:cNvCxnSpPr>
            <a:stCxn id="12779" idx="6"/>
            <a:endCxn id="12699" idx="2"/>
          </p:cNvCxnSpPr>
          <p:nvPr/>
        </p:nvCxnSpPr>
        <p:spPr>
          <a:xfrm rot="10800000" flipH="1">
            <a:off x="5046233" y="3793726"/>
            <a:ext cx="278100" cy="3300"/>
          </a:xfrm>
          <a:prstGeom prst="straightConnector1">
            <a:avLst/>
          </a:prstGeom>
          <a:noFill/>
          <a:ln w="9525" cap="flat" cmpd="sng">
            <a:solidFill>
              <a:schemeClr val="dk1"/>
            </a:solidFill>
            <a:prstDash val="solid"/>
            <a:round/>
            <a:headEnd type="none" w="med" len="med"/>
            <a:tailEnd type="triangle" w="med" len="med"/>
          </a:ln>
        </p:spPr>
      </p:cxnSp>
      <p:cxnSp>
        <p:nvCxnSpPr>
          <p:cNvPr id="12788" name="Google Shape;12788;p188"/>
          <p:cNvCxnSpPr/>
          <p:nvPr/>
        </p:nvCxnSpPr>
        <p:spPr>
          <a:xfrm rot="10800000" flipH="1">
            <a:off x="6806133" y="3792226"/>
            <a:ext cx="278100" cy="3300"/>
          </a:xfrm>
          <a:prstGeom prst="straightConnector1">
            <a:avLst/>
          </a:prstGeom>
          <a:noFill/>
          <a:ln w="9525" cap="flat" cmpd="sng">
            <a:solidFill>
              <a:schemeClr val="dk1"/>
            </a:solidFill>
            <a:prstDash val="solid"/>
            <a:round/>
            <a:headEnd type="none" w="med" len="med"/>
            <a:tailEnd type="triangle" w="med" len="med"/>
          </a:ln>
        </p:spPr>
      </p:cxnSp>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Shape 12792"/>
        <p:cNvGrpSpPr/>
        <p:nvPr/>
      </p:nvGrpSpPr>
      <p:grpSpPr>
        <a:xfrm>
          <a:off x="0" y="0"/>
          <a:ext cx="0" cy="0"/>
          <a:chOff x="0" y="0"/>
          <a:chExt cx="0" cy="0"/>
        </a:xfrm>
      </p:grpSpPr>
      <p:sp>
        <p:nvSpPr>
          <p:cNvPr id="12793" name="Google Shape;12793;p189"/>
          <p:cNvSpPr/>
          <p:nvPr/>
        </p:nvSpPr>
        <p:spPr>
          <a:xfrm rot="5400000">
            <a:off x="6424525" y="756338"/>
            <a:ext cx="1050000" cy="275100"/>
          </a:xfrm>
          <a:prstGeom prst="rect">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Input</a:t>
            </a:r>
            <a:endParaRPr sz="1100"/>
          </a:p>
        </p:txBody>
      </p:sp>
      <p:sp>
        <p:nvSpPr>
          <p:cNvPr id="12794" name="Google Shape;12794;p189"/>
          <p:cNvSpPr/>
          <p:nvPr/>
        </p:nvSpPr>
        <p:spPr>
          <a:xfrm rot="5400000">
            <a:off x="5982775" y="756338"/>
            <a:ext cx="10500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1x11 conv</a:t>
            </a:r>
            <a:endParaRPr sz="1100"/>
          </a:p>
        </p:txBody>
      </p:sp>
      <p:cxnSp>
        <p:nvCxnSpPr>
          <p:cNvPr id="12795" name="Google Shape;12795;p189"/>
          <p:cNvCxnSpPr>
            <a:stCxn id="12796" idx="0"/>
            <a:endCxn id="12794" idx="2"/>
          </p:cNvCxnSpPr>
          <p:nvPr/>
        </p:nvCxnSpPr>
        <p:spPr>
          <a:xfrm>
            <a:off x="6203575" y="893888"/>
            <a:ext cx="166800" cy="0"/>
          </a:xfrm>
          <a:prstGeom prst="straightConnector1">
            <a:avLst/>
          </a:prstGeom>
          <a:noFill/>
          <a:ln w="9525" cap="flat" cmpd="sng">
            <a:solidFill>
              <a:schemeClr val="dk2"/>
            </a:solidFill>
            <a:prstDash val="solid"/>
            <a:round/>
            <a:headEnd type="triangle" w="med" len="med"/>
            <a:tailEnd type="none" w="med" len="med"/>
          </a:ln>
        </p:spPr>
      </p:cxnSp>
      <p:cxnSp>
        <p:nvCxnSpPr>
          <p:cNvPr id="12797" name="Google Shape;12797;p189"/>
          <p:cNvCxnSpPr>
            <a:stCxn id="12794" idx="0"/>
            <a:endCxn id="12793" idx="2"/>
          </p:cNvCxnSpPr>
          <p:nvPr/>
        </p:nvCxnSpPr>
        <p:spPr>
          <a:xfrm>
            <a:off x="6645325" y="893888"/>
            <a:ext cx="166800" cy="0"/>
          </a:xfrm>
          <a:prstGeom prst="straightConnector1">
            <a:avLst/>
          </a:prstGeom>
          <a:noFill/>
          <a:ln w="9525" cap="flat" cmpd="sng">
            <a:solidFill>
              <a:schemeClr val="dk2"/>
            </a:solidFill>
            <a:prstDash val="solid"/>
            <a:round/>
            <a:headEnd type="triangle" w="med" len="med"/>
            <a:tailEnd type="none" w="med" len="med"/>
          </a:ln>
        </p:spPr>
      </p:cxnSp>
      <p:sp>
        <p:nvSpPr>
          <p:cNvPr id="12796" name="Google Shape;12796;p189"/>
          <p:cNvSpPr/>
          <p:nvPr/>
        </p:nvSpPr>
        <p:spPr>
          <a:xfrm rot="5400000">
            <a:off x="5541025" y="756338"/>
            <a:ext cx="10500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1x11 conv</a:t>
            </a:r>
            <a:endParaRPr sz="1100"/>
          </a:p>
        </p:txBody>
      </p:sp>
      <p:sp>
        <p:nvSpPr>
          <p:cNvPr id="12798" name="Google Shape;12798;p189"/>
          <p:cNvSpPr/>
          <p:nvPr/>
        </p:nvSpPr>
        <p:spPr>
          <a:xfrm rot="5400000">
            <a:off x="5099275" y="756337"/>
            <a:ext cx="10500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Inception 1</a:t>
            </a:r>
            <a:endParaRPr sz="1100"/>
          </a:p>
        </p:txBody>
      </p:sp>
      <p:sp>
        <p:nvSpPr>
          <p:cNvPr id="12799" name="Google Shape;12799;p189"/>
          <p:cNvSpPr/>
          <p:nvPr/>
        </p:nvSpPr>
        <p:spPr>
          <a:xfrm rot="5400000">
            <a:off x="4490875" y="756337"/>
            <a:ext cx="10500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Inception 2</a:t>
            </a:r>
            <a:endParaRPr sz="1100"/>
          </a:p>
        </p:txBody>
      </p:sp>
      <p:sp>
        <p:nvSpPr>
          <p:cNvPr id="12800" name="Google Shape;12800;p189"/>
          <p:cNvSpPr/>
          <p:nvPr/>
        </p:nvSpPr>
        <p:spPr>
          <a:xfrm rot="5400000">
            <a:off x="2665675" y="756338"/>
            <a:ext cx="10500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1x7 conv</a:t>
            </a:r>
            <a:endParaRPr sz="1100"/>
          </a:p>
        </p:txBody>
      </p:sp>
      <p:sp>
        <p:nvSpPr>
          <p:cNvPr id="12801" name="Google Shape;12801;p189"/>
          <p:cNvSpPr/>
          <p:nvPr/>
        </p:nvSpPr>
        <p:spPr>
          <a:xfrm rot="5400000">
            <a:off x="2223925" y="756338"/>
            <a:ext cx="10500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1x7 conv</a:t>
            </a:r>
            <a:endParaRPr sz="1100"/>
          </a:p>
        </p:txBody>
      </p:sp>
      <p:sp>
        <p:nvSpPr>
          <p:cNvPr id="12802" name="Google Shape;12802;p189"/>
          <p:cNvSpPr/>
          <p:nvPr/>
        </p:nvSpPr>
        <p:spPr>
          <a:xfrm rot="5400000">
            <a:off x="1782175" y="756338"/>
            <a:ext cx="1050000" cy="275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FC</a:t>
            </a:r>
            <a:endParaRPr sz="1100"/>
          </a:p>
        </p:txBody>
      </p:sp>
      <p:sp>
        <p:nvSpPr>
          <p:cNvPr id="12803" name="Google Shape;12803;p189"/>
          <p:cNvSpPr/>
          <p:nvPr/>
        </p:nvSpPr>
        <p:spPr>
          <a:xfrm rot="5400000">
            <a:off x="1340425" y="756338"/>
            <a:ext cx="1050000" cy="275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FC</a:t>
            </a:r>
            <a:endParaRPr sz="1100"/>
          </a:p>
        </p:txBody>
      </p:sp>
      <p:sp>
        <p:nvSpPr>
          <p:cNvPr id="12804" name="Google Shape;12804;p189"/>
          <p:cNvSpPr/>
          <p:nvPr/>
        </p:nvSpPr>
        <p:spPr>
          <a:xfrm rot="5400000">
            <a:off x="898675" y="756338"/>
            <a:ext cx="1050000" cy="275100"/>
          </a:xfrm>
          <a:prstGeom prst="rect">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Output</a:t>
            </a:r>
            <a:endParaRPr sz="1100"/>
          </a:p>
        </p:txBody>
      </p:sp>
      <p:cxnSp>
        <p:nvCxnSpPr>
          <p:cNvPr id="12805" name="Google Shape;12805;p189"/>
          <p:cNvCxnSpPr>
            <a:stCxn id="12796" idx="2"/>
            <a:endCxn id="12798" idx="0"/>
          </p:cNvCxnSpPr>
          <p:nvPr/>
        </p:nvCxnSpPr>
        <p:spPr>
          <a:xfrm rot="10800000">
            <a:off x="5761975" y="893888"/>
            <a:ext cx="166500" cy="0"/>
          </a:xfrm>
          <a:prstGeom prst="straightConnector1">
            <a:avLst/>
          </a:prstGeom>
          <a:noFill/>
          <a:ln w="9525" cap="flat" cmpd="sng">
            <a:solidFill>
              <a:schemeClr val="dk2"/>
            </a:solidFill>
            <a:prstDash val="solid"/>
            <a:round/>
            <a:headEnd type="none" w="med" len="med"/>
            <a:tailEnd type="triangle" w="med" len="med"/>
          </a:ln>
        </p:spPr>
      </p:cxnSp>
      <p:cxnSp>
        <p:nvCxnSpPr>
          <p:cNvPr id="12806" name="Google Shape;12806;p189"/>
          <p:cNvCxnSpPr>
            <a:stCxn id="12798" idx="2"/>
            <a:endCxn id="12799" idx="0"/>
          </p:cNvCxnSpPr>
          <p:nvPr/>
        </p:nvCxnSpPr>
        <p:spPr>
          <a:xfrm rot="10800000">
            <a:off x="5153425" y="893887"/>
            <a:ext cx="333300" cy="0"/>
          </a:xfrm>
          <a:prstGeom prst="straightConnector1">
            <a:avLst/>
          </a:prstGeom>
          <a:noFill/>
          <a:ln w="9525" cap="flat" cmpd="sng">
            <a:solidFill>
              <a:schemeClr val="dk2"/>
            </a:solidFill>
            <a:prstDash val="solid"/>
            <a:round/>
            <a:headEnd type="none" w="med" len="med"/>
            <a:tailEnd type="triangle" w="med" len="med"/>
          </a:ln>
        </p:spPr>
      </p:cxnSp>
      <p:cxnSp>
        <p:nvCxnSpPr>
          <p:cNvPr id="12807" name="Google Shape;12807;p189"/>
          <p:cNvCxnSpPr>
            <a:stCxn id="12808" idx="2"/>
            <a:endCxn id="12800" idx="0"/>
          </p:cNvCxnSpPr>
          <p:nvPr/>
        </p:nvCxnSpPr>
        <p:spPr>
          <a:xfrm rot="10800000">
            <a:off x="3328225" y="893887"/>
            <a:ext cx="333300" cy="0"/>
          </a:xfrm>
          <a:prstGeom prst="straightConnector1">
            <a:avLst/>
          </a:prstGeom>
          <a:noFill/>
          <a:ln w="9525" cap="flat" cmpd="sng">
            <a:solidFill>
              <a:schemeClr val="dk2"/>
            </a:solidFill>
            <a:prstDash val="solid"/>
            <a:round/>
            <a:headEnd type="none" w="med" len="med"/>
            <a:tailEnd type="triangle" w="med" len="med"/>
          </a:ln>
        </p:spPr>
      </p:cxnSp>
      <p:cxnSp>
        <p:nvCxnSpPr>
          <p:cNvPr id="12809" name="Google Shape;12809;p189"/>
          <p:cNvCxnSpPr>
            <a:stCxn id="12800" idx="2"/>
            <a:endCxn id="12801" idx="0"/>
          </p:cNvCxnSpPr>
          <p:nvPr/>
        </p:nvCxnSpPr>
        <p:spPr>
          <a:xfrm rot="10800000">
            <a:off x="2886625" y="893888"/>
            <a:ext cx="166500" cy="0"/>
          </a:xfrm>
          <a:prstGeom prst="straightConnector1">
            <a:avLst/>
          </a:prstGeom>
          <a:noFill/>
          <a:ln w="9525" cap="flat" cmpd="sng">
            <a:solidFill>
              <a:schemeClr val="dk2"/>
            </a:solidFill>
            <a:prstDash val="solid"/>
            <a:round/>
            <a:headEnd type="none" w="med" len="med"/>
            <a:tailEnd type="triangle" w="med" len="med"/>
          </a:ln>
        </p:spPr>
      </p:cxnSp>
      <p:cxnSp>
        <p:nvCxnSpPr>
          <p:cNvPr id="12810" name="Google Shape;12810;p189"/>
          <p:cNvCxnSpPr>
            <a:stCxn id="12801" idx="2"/>
            <a:endCxn id="12802" idx="0"/>
          </p:cNvCxnSpPr>
          <p:nvPr/>
        </p:nvCxnSpPr>
        <p:spPr>
          <a:xfrm rot="10800000">
            <a:off x="2444875" y="893888"/>
            <a:ext cx="166500" cy="0"/>
          </a:xfrm>
          <a:prstGeom prst="straightConnector1">
            <a:avLst/>
          </a:prstGeom>
          <a:noFill/>
          <a:ln w="9525" cap="flat" cmpd="sng">
            <a:solidFill>
              <a:schemeClr val="dk2"/>
            </a:solidFill>
            <a:prstDash val="solid"/>
            <a:round/>
            <a:headEnd type="none" w="med" len="med"/>
            <a:tailEnd type="triangle" w="med" len="med"/>
          </a:ln>
        </p:spPr>
      </p:cxnSp>
      <p:cxnSp>
        <p:nvCxnSpPr>
          <p:cNvPr id="12811" name="Google Shape;12811;p189"/>
          <p:cNvCxnSpPr>
            <a:stCxn id="12802" idx="2"/>
            <a:endCxn id="12803" idx="0"/>
          </p:cNvCxnSpPr>
          <p:nvPr/>
        </p:nvCxnSpPr>
        <p:spPr>
          <a:xfrm rot="10800000">
            <a:off x="2003125" y="893888"/>
            <a:ext cx="166500" cy="0"/>
          </a:xfrm>
          <a:prstGeom prst="straightConnector1">
            <a:avLst/>
          </a:prstGeom>
          <a:noFill/>
          <a:ln w="9525" cap="flat" cmpd="sng">
            <a:solidFill>
              <a:schemeClr val="dk2"/>
            </a:solidFill>
            <a:prstDash val="solid"/>
            <a:round/>
            <a:headEnd type="none" w="med" len="med"/>
            <a:tailEnd type="triangle" w="med" len="med"/>
          </a:ln>
        </p:spPr>
      </p:cxnSp>
      <p:cxnSp>
        <p:nvCxnSpPr>
          <p:cNvPr id="12812" name="Google Shape;12812;p189"/>
          <p:cNvCxnSpPr>
            <a:stCxn id="12803" idx="2"/>
            <a:endCxn id="12804" idx="0"/>
          </p:cNvCxnSpPr>
          <p:nvPr/>
        </p:nvCxnSpPr>
        <p:spPr>
          <a:xfrm rot="10800000">
            <a:off x="1561375" y="893888"/>
            <a:ext cx="166500" cy="0"/>
          </a:xfrm>
          <a:prstGeom prst="straightConnector1">
            <a:avLst/>
          </a:prstGeom>
          <a:noFill/>
          <a:ln w="9525" cap="flat" cmpd="sng">
            <a:solidFill>
              <a:schemeClr val="dk2"/>
            </a:solidFill>
            <a:prstDash val="solid"/>
            <a:round/>
            <a:headEnd type="none" w="med" len="med"/>
            <a:tailEnd type="triangle" w="med" len="med"/>
          </a:ln>
        </p:spPr>
      </p:cxnSp>
      <p:sp>
        <p:nvSpPr>
          <p:cNvPr id="12813" name="Google Shape;12813;p189"/>
          <p:cNvSpPr/>
          <p:nvPr/>
        </p:nvSpPr>
        <p:spPr>
          <a:xfrm rot="5400000">
            <a:off x="3882475" y="756337"/>
            <a:ext cx="10500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Inception 2</a:t>
            </a:r>
            <a:endParaRPr sz="1100"/>
          </a:p>
        </p:txBody>
      </p:sp>
      <p:sp>
        <p:nvSpPr>
          <p:cNvPr id="12808" name="Google Shape;12808;p189"/>
          <p:cNvSpPr/>
          <p:nvPr/>
        </p:nvSpPr>
        <p:spPr>
          <a:xfrm rot="5400000">
            <a:off x="3274075" y="756337"/>
            <a:ext cx="10500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Inception 2</a:t>
            </a:r>
            <a:endParaRPr sz="1100"/>
          </a:p>
        </p:txBody>
      </p:sp>
      <p:cxnSp>
        <p:nvCxnSpPr>
          <p:cNvPr id="12814" name="Google Shape;12814;p189"/>
          <p:cNvCxnSpPr>
            <a:stCxn id="12799" idx="2"/>
            <a:endCxn id="12813" idx="0"/>
          </p:cNvCxnSpPr>
          <p:nvPr/>
        </p:nvCxnSpPr>
        <p:spPr>
          <a:xfrm rot="10800000">
            <a:off x="4545025" y="893887"/>
            <a:ext cx="333300" cy="0"/>
          </a:xfrm>
          <a:prstGeom prst="straightConnector1">
            <a:avLst/>
          </a:prstGeom>
          <a:noFill/>
          <a:ln w="9525" cap="flat" cmpd="sng">
            <a:solidFill>
              <a:schemeClr val="dk2"/>
            </a:solidFill>
            <a:prstDash val="solid"/>
            <a:round/>
            <a:headEnd type="none" w="med" len="med"/>
            <a:tailEnd type="triangle" w="med" len="med"/>
          </a:ln>
        </p:spPr>
      </p:cxnSp>
      <p:cxnSp>
        <p:nvCxnSpPr>
          <p:cNvPr id="12815" name="Google Shape;12815;p189"/>
          <p:cNvCxnSpPr>
            <a:stCxn id="12813" idx="2"/>
            <a:endCxn id="12808" idx="0"/>
          </p:cNvCxnSpPr>
          <p:nvPr/>
        </p:nvCxnSpPr>
        <p:spPr>
          <a:xfrm rot="10800000">
            <a:off x="3936625" y="893887"/>
            <a:ext cx="333300" cy="0"/>
          </a:xfrm>
          <a:prstGeom prst="straightConnector1">
            <a:avLst/>
          </a:prstGeom>
          <a:noFill/>
          <a:ln w="9525" cap="flat" cmpd="sng">
            <a:solidFill>
              <a:schemeClr val="dk2"/>
            </a:solidFill>
            <a:prstDash val="solid"/>
            <a:round/>
            <a:headEnd type="none" w="med" len="med"/>
            <a:tailEnd type="triangle" w="med" len="med"/>
          </a:ln>
        </p:spPr>
      </p:cxnSp>
      <p:sp>
        <p:nvSpPr>
          <p:cNvPr id="12816" name="Google Shape;12816;p189"/>
          <p:cNvSpPr/>
          <p:nvPr/>
        </p:nvSpPr>
        <p:spPr>
          <a:xfrm>
            <a:off x="4142625" y="93061"/>
            <a:ext cx="600400" cy="800825"/>
          </a:xfrm>
          <a:custGeom>
            <a:avLst/>
            <a:gdLst/>
            <a:ahLst/>
            <a:cxnLst/>
            <a:rect l="l" t="t" r="r" b="b"/>
            <a:pathLst>
              <a:path w="24016" h="32033" extrusionOk="0">
                <a:moveTo>
                  <a:pt x="24016" y="32033"/>
                </a:moveTo>
                <a:cubicBezTo>
                  <a:pt x="23616" y="28564"/>
                  <a:pt x="23171" y="16289"/>
                  <a:pt x="21614" y="11219"/>
                </a:cubicBezTo>
                <a:cubicBezTo>
                  <a:pt x="20057" y="6149"/>
                  <a:pt x="16411" y="3436"/>
                  <a:pt x="14676" y="1612"/>
                </a:cubicBezTo>
                <a:cubicBezTo>
                  <a:pt x="12942" y="-211"/>
                  <a:pt x="12586" y="-33"/>
                  <a:pt x="11207" y="278"/>
                </a:cubicBezTo>
                <a:cubicBezTo>
                  <a:pt x="9828" y="589"/>
                  <a:pt x="7872" y="1746"/>
                  <a:pt x="6404" y="3480"/>
                </a:cubicBezTo>
                <a:cubicBezTo>
                  <a:pt x="4936" y="5215"/>
                  <a:pt x="3468" y="5971"/>
                  <a:pt x="2401" y="10685"/>
                </a:cubicBezTo>
                <a:cubicBezTo>
                  <a:pt x="1334" y="15399"/>
                  <a:pt x="400" y="28253"/>
                  <a:pt x="0" y="31766"/>
                </a:cubicBezTo>
              </a:path>
            </a:pathLst>
          </a:custGeom>
          <a:noFill/>
          <a:ln w="9525" cap="flat" cmpd="sng">
            <a:solidFill>
              <a:schemeClr val="dk2"/>
            </a:solidFill>
            <a:prstDash val="solid"/>
            <a:round/>
            <a:headEnd type="none" w="med" len="med"/>
            <a:tailEnd type="triangle" w="med" len="med"/>
          </a:ln>
        </p:spPr>
      </p:sp>
      <p:sp>
        <p:nvSpPr>
          <p:cNvPr id="12817" name="Google Shape;12817;p189"/>
          <p:cNvSpPr/>
          <p:nvPr/>
        </p:nvSpPr>
        <p:spPr>
          <a:xfrm>
            <a:off x="4769900" y="93061"/>
            <a:ext cx="600400" cy="800825"/>
          </a:xfrm>
          <a:custGeom>
            <a:avLst/>
            <a:gdLst/>
            <a:ahLst/>
            <a:cxnLst/>
            <a:rect l="l" t="t" r="r" b="b"/>
            <a:pathLst>
              <a:path w="24016" h="32033" extrusionOk="0">
                <a:moveTo>
                  <a:pt x="24016" y="32033"/>
                </a:moveTo>
                <a:cubicBezTo>
                  <a:pt x="23616" y="28564"/>
                  <a:pt x="23171" y="16289"/>
                  <a:pt x="21614" y="11219"/>
                </a:cubicBezTo>
                <a:cubicBezTo>
                  <a:pt x="20057" y="6149"/>
                  <a:pt x="16411" y="3436"/>
                  <a:pt x="14676" y="1612"/>
                </a:cubicBezTo>
                <a:cubicBezTo>
                  <a:pt x="12942" y="-211"/>
                  <a:pt x="12586" y="-33"/>
                  <a:pt x="11207" y="278"/>
                </a:cubicBezTo>
                <a:cubicBezTo>
                  <a:pt x="9828" y="589"/>
                  <a:pt x="7872" y="1746"/>
                  <a:pt x="6404" y="3480"/>
                </a:cubicBezTo>
                <a:cubicBezTo>
                  <a:pt x="4936" y="5215"/>
                  <a:pt x="3468" y="5971"/>
                  <a:pt x="2401" y="10685"/>
                </a:cubicBezTo>
                <a:cubicBezTo>
                  <a:pt x="1334" y="15399"/>
                  <a:pt x="400" y="28253"/>
                  <a:pt x="0" y="31766"/>
                </a:cubicBezTo>
              </a:path>
            </a:pathLst>
          </a:custGeom>
          <a:noFill/>
          <a:ln w="9525" cap="flat" cmpd="sng">
            <a:solidFill>
              <a:schemeClr val="dk2"/>
            </a:solidFill>
            <a:prstDash val="solid"/>
            <a:round/>
            <a:headEnd type="none" w="med" len="med"/>
            <a:tailEnd type="triangle" w="med" len="med"/>
          </a:ln>
        </p:spPr>
      </p:sp>
      <p:sp>
        <p:nvSpPr>
          <p:cNvPr id="12818" name="Google Shape;12818;p189"/>
          <p:cNvSpPr/>
          <p:nvPr/>
        </p:nvSpPr>
        <p:spPr>
          <a:xfrm>
            <a:off x="3498875" y="93061"/>
            <a:ext cx="600400" cy="800825"/>
          </a:xfrm>
          <a:custGeom>
            <a:avLst/>
            <a:gdLst/>
            <a:ahLst/>
            <a:cxnLst/>
            <a:rect l="l" t="t" r="r" b="b"/>
            <a:pathLst>
              <a:path w="24016" h="32033" extrusionOk="0">
                <a:moveTo>
                  <a:pt x="24016" y="32033"/>
                </a:moveTo>
                <a:cubicBezTo>
                  <a:pt x="23616" y="28564"/>
                  <a:pt x="23171" y="16289"/>
                  <a:pt x="21614" y="11219"/>
                </a:cubicBezTo>
                <a:cubicBezTo>
                  <a:pt x="20057" y="6149"/>
                  <a:pt x="16411" y="3436"/>
                  <a:pt x="14676" y="1612"/>
                </a:cubicBezTo>
                <a:cubicBezTo>
                  <a:pt x="12942" y="-211"/>
                  <a:pt x="12586" y="-33"/>
                  <a:pt x="11207" y="278"/>
                </a:cubicBezTo>
                <a:cubicBezTo>
                  <a:pt x="9828" y="589"/>
                  <a:pt x="7872" y="1746"/>
                  <a:pt x="6404" y="3480"/>
                </a:cubicBezTo>
                <a:cubicBezTo>
                  <a:pt x="4936" y="5215"/>
                  <a:pt x="3468" y="5971"/>
                  <a:pt x="2401" y="10685"/>
                </a:cubicBezTo>
                <a:cubicBezTo>
                  <a:pt x="1334" y="15399"/>
                  <a:pt x="400" y="28253"/>
                  <a:pt x="0" y="31766"/>
                </a:cubicBezTo>
              </a:path>
            </a:pathLst>
          </a:custGeom>
          <a:noFill/>
          <a:ln w="9525" cap="flat" cmpd="sng">
            <a:solidFill>
              <a:schemeClr val="dk2"/>
            </a:solidFill>
            <a:prstDash val="solid"/>
            <a:round/>
            <a:headEnd type="none" w="med" len="med"/>
            <a:tailEnd type="triangle" w="med" len="med"/>
          </a:ln>
        </p:spPr>
      </p:sp>
      <p:sp>
        <p:nvSpPr>
          <p:cNvPr id="12819" name="Google Shape;12819;p189"/>
          <p:cNvSpPr/>
          <p:nvPr/>
        </p:nvSpPr>
        <p:spPr>
          <a:xfrm rot="5400000">
            <a:off x="898675" y="2376188"/>
            <a:ext cx="1050000" cy="275100"/>
          </a:xfrm>
          <a:prstGeom prst="rect">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100"/>
          </a:p>
        </p:txBody>
      </p:sp>
      <p:sp>
        <p:nvSpPr>
          <p:cNvPr id="12820" name="Google Shape;12820;p189"/>
          <p:cNvSpPr/>
          <p:nvPr/>
        </p:nvSpPr>
        <p:spPr>
          <a:xfrm>
            <a:off x="3924890" y="3163600"/>
            <a:ext cx="11004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Stacked layers</a:t>
            </a:r>
            <a:endParaRPr sz="1000"/>
          </a:p>
        </p:txBody>
      </p:sp>
      <p:cxnSp>
        <p:nvCxnSpPr>
          <p:cNvPr id="12821" name="Google Shape;12821;p189"/>
          <p:cNvCxnSpPr>
            <a:endCxn id="12820" idx="0"/>
          </p:cNvCxnSpPr>
          <p:nvPr/>
        </p:nvCxnSpPr>
        <p:spPr>
          <a:xfrm>
            <a:off x="4475090" y="2807500"/>
            <a:ext cx="0" cy="356100"/>
          </a:xfrm>
          <a:prstGeom prst="straightConnector1">
            <a:avLst/>
          </a:prstGeom>
          <a:noFill/>
          <a:ln w="9525" cap="flat" cmpd="sng">
            <a:solidFill>
              <a:schemeClr val="dk2"/>
            </a:solidFill>
            <a:prstDash val="solid"/>
            <a:round/>
            <a:headEnd type="none" w="med" len="med"/>
            <a:tailEnd type="triangle" w="med" len="med"/>
          </a:ln>
        </p:spPr>
      </p:cxnSp>
      <p:sp>
        <p:nvSpPr>
          <p:cNvPr id="12822" name="Google Shape;12822;p189"/>
          <p:cNvSpPr/>
          <p:nvPr/>
        </p:nvSpPr>
        <p:spPr>
          <a:xfrm>
            <a:off x="3895329" y="2412650"/>
            <a:ext cx="1159500" cy="394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Previous input</a:t>
            </a:r>
            <a:endParaRPr sz="1000"/>
          </a:p>
        </p:txBody>
      </p:sp>
      <p:sp>
        <p:nvSpPr>
          <p:cNvPr id="12823" name="Google Shape;12823;p189"/>
          <p:cNvSpPr txBox="1"/>
          <p:nvPr/>
        </p:nvSpPr>
        <p:spPr>
          <a:xfrm>
            <a:off x="4228837" y="2775417"/>
            <a:ext cx="206100" cy="49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t>x</a:t>
            </a:r>
            <a:endParaRPr sz="1200"/>
          </a:p>
        </p:txBody>
      </p:sp>
      <p:sp>
        <p:nvSpPr>
          <p:cNvPr id="12824" name="Google Shape;12824;p189"/>
          <p:cNvSpPr txBox="1"/>
          <p:nvPr/>
        </p:nvSpPr>
        <p:spPr>
          <a:xfrm>
            <a:off x="3498879" y="3156417"/>
            <a:ext cx="899700" cy="39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t>F(x)</a:t>
            </a:r>
            <a:endParaRPr sz="1200"/>
          </a:p>
        </p:txBody>
      </p:sp>
      <p:cxnSp>
        <p:nvCxnSpPr>
          <p:cNvPr id="12825" name="Google Shape;12825;p189"/>
          <p:cNvCxnSpPr/>
          <p:nvPr/>
        </p:nvCxnSpPr>
        <p:spPr>
          <a:xfrm flipH="1">
            <a:off x="4473879" y="3562117"/>
            <a:ext cx="1200" cy="163800"/>
          </a:xfrm>
          <a:prstGeom prst="straightConnector1">
            <a:avLst/>
          </a:prstGeom>
          <a:noFill/>
          <a:ln w="9525" cap="flat" cmpd="sng">
            <a:solidFill>
              <a:schemeClr val="dk2"/>
            </a:solidFill>
            <a:prstDash val="solid"/>
            <a:round/>
            <a:headEnd type="none" w="med" len="med"/>
            <a:tailEnd type="triangle" w="med" len="med"/>
          </a:ln>
        </p:spPr>
      </p:cxnSp>
      <p:sp>
        <p:nvSpPr>
          <p:cNvPr id="12826" name="Google Shape;12826;p189"/>
          <p:cNvSpPr txBox="1"/>
          <p:nvPr/>
        </p:nvSpPr>
        <p:spPr>
          <a:xfrm>
            <a:off x="4025229" y="4091150"/>
            <a:ext cx="899700" cy="394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t>y=F(x)+x</a:t>
            </a:r>
            <a:endParaRPr sz="1200"/>
          </a:p>
        </p:txBody>
      </p:sp>
      <p:sp>
        <p:nvSpPr>
          <p:cNvPr id="12827" name="Google Shape;12827;p189"/>
          <p:cNvSpPr/>
          <p:nvPr/>
        </p:nvSpPr>
        <p:spPr>
          <a:xfrm>
            <a:off x="4354713" y="3723850"/>
            <a:ext cx="252000" cy="2520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828" name="Google Shape;12828;p189"/>
          <p:cNvCxnSpPr/>
          <p:nvPr/>
        </p:nvCxnSpPr>
        <p:spPr>
          <a:xfrm>
            <a:off x="4488638" y="2960550"/>
            <a:ext cx="868200" cy="0"/>
          </a:xfrm>
          <a:prstGeom prst="straightConnector1">
            <a:avLst/>
          </a:prstGeom>
          <a:noFill/>
          <a:ln w="9525" cap="flat" cmpd="sng">
            <a:solidFill>
              <a:schemeClr val="dk2"/>
            </a:solidFill>
            <a:prstDash val="solid"/>
            <a:round/>
            <a:headEnd type="none" w="med" len="med"/>
            <a:tailEnd type="none" w="med" len="med"/>
          </a:ln>
        </p:spPr>
      </p:cxnSp>
      <p:cxnSp>
        <p:nvCxnSpPr>
          <p:cNvPr id="12829" name="Google Shape;12829;p189"/>
          <p:cNvCxnSpPr/>
          <p:nvPr/>
        </p:nvCxnSpPr>
        <p:spPr>
          <a:xfrm>
            <a:off x="5356929" y="2953183"/>
            <a:ext cx="0" cy="902400"/>
          </a:xfrm>
          <a:prstGeom prst="straightConnector1">
            <a:avLst/>
          </a:prstGeom>
          <a:noFill/>
          <a:ln w="9525" cap="flat" cmpd="sng">
            <a:solidFill>
              <a:schemeClr val="dk2"/>
            </a:solidFill>
            <a:prstDash val="solid"/>
            <a:round/>
            <a:headEnd type="none" w="med" len="med"/>
            <a:tailEnd type="none" w="med" len="med"/>
          </a:ln>
        </p:spPr>
      </p:cxnSp>
      <p:cxnSp>
        <p:nvCxnSpPr>
          <p:cNvPr id="12830" name="Google Shape;12830;p189"/>
          <p:cNvCxnSpPr/>
          <p:nvPr/>
        </p:nvCxnSpPr>
        <p:spPr>
          <a:xfrm>
            <a:off x="4606713" y="3856450"/>
            <a:ext cx="756600" cy="0"/>
          </a:xfrm>
          <a:prstGeom prst="straightConnector1">
            <a:avLst/>
          </a:prstGeom>
          <a:noFill/>
          <a:ln w="9525" cap="flat" cmpd="sng">
            <a:solidFill>
              <a:schemeClr val="dk2"/>
            </a:solidFill>
            <a:prstDash val="solid"/>
            <a:round/>
            <a:headEnd type="triangle" w="med" len="med"/>
            <a:tailEnd type="none" w="med" len="med"/>
          </a:ln>
        </p:spPr>
      </p:cxnSp>
      <p:sp>
        <p:nvSpPr>
          <p:cNvPr id="12831" name="Google Shape;12831;p189"/>
          <p:cNvSpPr txBox="1"/>
          <p:nvPr/>
        </p:nvSpPr>
        <p:spPr>
          <a:xfrm>
            <a:off x="5300292" y="3179250"/>
            <a:ext cx="1925700" cy="49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t>x </a:t>
            </a:r>
            <a:endParaRPr sz="1200"/>
          </a:p>
          <a:p>
            <a:pPr marL="0" lvl="0" indent="0" algn="l" rtl="0">
              <a:spcBef>
                <a:spcPts val="0"/>
              </a:spcBef>
              <a:spcAft>
                <a:spcPts val="0"/>
              </a:spcAft>
              <a:buNone/>
            </a:pPr>
            <a:r>
              <a:rPr lang="en" sz="1200"/>
              <a:t>identity</a:t>
            </a:r>
            <a:endParaRPr sz="1200"/>
          </a:p>
        </p:txBody>
      </p:sp>
      <p:cxnSp>
        <p:nvCxnSpPr>
          <p:cNvPr id="12832" name="Google Shape;12832;p189"/>
          <p:cNvCxnSpPr>
            <a:stCxn id="12827" idx="4"/>
          </p:cNvCxnSpPr>
          <p:nvPr/>
        </p:nvCxnSpPr>
        <p:spPr>
          <a:xfrm>
            <a:off x="4480713" y="3975850"/>
            <a:ext cx="0" cy="198900"/>
          </a:xfrm>
          <a:prstGeom prst="straightConnector1">
            <a:avLst/>
          </a:prstGeom>
          <a:noFill/>
          <a:ln w="9525" cap="flat" cmpd="sng">
            <a:solidFill>
              <a:schemeClr val="dk2"/>
            </a:solidFill>
            <a:prstDash val="solid"/>
            <a:round/>
            <a:headEnd type="none" w="med" len="med"/>
            <a:tailEnd type="triangle" w="med" len="med"/>
          </a:ln>
        </p:spPr>
      </p:cxnSp>
      <p:sp>
        <p:nvSpPr>
          <p:cNvPr id="12833" name="Google Shape;12833;p189"/>
          <p:cNvSpPr txBox="1"/>
          <p:nvPr/>
        </p:nvSpPr>
        <p:spPr>
          <a:xfrm>
            <a:off x="4196901" y="3666480"/>
            <a:ext cx="574200" cy="252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t>+</a:t>
            </a:r>
            <a:endParaRPr sz="1200"/>
          </a:p>
        </p:txBody>
      </p:sp>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Shape 12837"/>
        <p:cNvGrpSpPr/>
        <p:nvPr/>
      </p:nvGrpSpPr>
      <p:grpSpPr>
        <a:xfrm>
          <a:off x="0" y="0"/>
          <a:ext cx="0" cy="0"/>
          <a:chOff x="0" y="0"/>
          <a:chExt cx="0" cy="0"/>
        </a:xfrm>
      </p:grpSpPr>
      <p:pic>
        <p:nvPicPr>
          <p:cNvPr id="12838" name="Google Shape;12838;p190"/>
          <p:cNvPicPr preferRelativeResize="0"/>
          <p:nvPr/>
        </p:nvPicPr>
        <p:blipFill>
          <a:blip r:embed="rId3">
            <a:alphaModFix/>
          </a:blip>
          <a:stretch>
            <a:fillRect/>
          </a:stretch>
        </p:blipFill>
        <p:spPr>
          <a:xfrm>
            <a:off x="1737772" y="3319847"/>
            <a:ext cx="1020091" cy="940800"/>
          </a:xfrm>
          <a:prstGeom prst="rect">
            <a:avLst/>
          </a:prstGeom>
          <a:noFill/>
          <a:ln>
            <a:noFill/>
          </a:ln>
        </p:spPr>
      </p:pic>
      <p:sp>
        <p:nvSpPr>
          <p:cNvPr id="12839" name="Google Shape;12839;p190"/>
          <p:cNvSpPr/>
          <p:nvPr/>
        </p:nvSpPr>
        <p:spPr>
          <a:xfrm rot="5400000">
            <a:off x="3657700" y="1254724"/>
            <a:ext cx="928500" cy="275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Input</a:t>
            </a:r>
            <a:endParaRPr sz="1200"/>
          </a:p>
        </p:txBody>
      </p:sp>
      <p:sp>
        <p:nvSpPr>
          <p:cNvPr id="12840" name="Google Shape;12840;p190"/>
          <p:cNvSpPr/>
          <p:nvPr/>
        </p:nvSpPr>
        <p:spPr>
          <a:xfrm rot="5400000">
            <a:off x="4007275" y="1254725"/>
            <a:ext cx="9285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Conv3-32</a:t>
            </a:r>
            <a:endParaRPr sz="1200"/>
          </a:p>
        </p:txBody>
      </p:sp>
      <p:sp>
        <p:nvSpPr>
          <p:cNvPr id="12841" name="Google Shape;12841;p190"/>
          <p:cNvSpPr/>
          <p:nvPr/>
        </p:nvSpPr>
        <p:spPr>
          <a:xfrm rot="5400000">
            <a:off x="4353700" y="1257874"/>
            <a:ext cx="934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Conv3-32</a:t>
            </a:r>
            <a:endParaRPr sz="1200"/>
          </a:p>
        </p:txBody>
      </p:sp>
      <p:sp>
        <p:nvSpPr>
          <p:cNvPr id="12842" name="Google Shape;12842;p190"/>
          <p:cNvSpPr/>
          <p:nvPr/>
        </p:nvSpPr>
        <p:spPr>
          <a:xfrm rot="5400000">
            <a:off x="4705638" y="1260874"/>
            <a:ext cx="9408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Max-Pool</a:t>
            </a:r>
            <a:endParaRPr sz="1200"/>
          </a:p>
        </p:txBody>
      </p:sp>
      <p:sp>
        <p:nvSpPr>
          <p:cNvPr id="12843" name="Google Shape;12843;p190"/>
          <p:cNvSpPr/>
          <p:nvPr/>
        </p:nvSpPr>
        <p:spPr>
          <a:xfrm rot="5400000">
            <a:off x="6103938" y="1260874"/>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Conv3-128</a:t>
            </a:r>
            <a:endParaRPr sz="1200"/>
          </a:p>
        </p:txBody>
      </p:sp>
      <p:sp>
        <p:nvSpPr>
          <p:cNvPr id="12844" name="Google Shape;12844;p190"/>
          <p:cNvSpPr/>
          <p:nvPr/>
        </p:nvSpPr>
        <p:spPr>
          <a:xfrm rot="5400000">
            <a:off x="5055213" y="1260874"/>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Conv3-64</a:t>
            </a:r>
            <a:endParaRPr sz="1200"/>
          </a:p>
        </p:txBody>
      </p:sp>
      <p:sp>
        <p:nvSpPr>
          <p:cNvPr id="12845" name="Google Shape;12845;p190"/>
          <p:cNvSpPr/>
          <p:nvPr/>
        </p:nvSpPr>
        <p:spPr>
          <a:xfrm rot="5400000">
            <a:off x="5404788" y="1260875"/>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Conv3-64</a:t>
            </a:r>
            <a:endParaRPr sz="1200"/>
          </a:p>
        </p:txBody>
      </p:sp>
      <p:sp>
        <p:nvSpPr>
          <p:cNvPr id="12846" name="Google Shape;12846;p190"/>
          <p:cNvSpPr/>
          <p:nvPr/>
        </p:nvSpPr>
        <p:spPr>
          <a:xfrm rot="5400000">
            <a:off x="5754363" y="1260874"/>
            <a:ext cx="9408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Max-Pool</a:t>
            </a:r>
            <a:endParaRPr sz="1200"/>
          </a:p>
        </p:txBody>
      </p:sp>
      <p:cxnSp>
        <p:nvCxnSpPr>
          <p:cNvPr id="12847" name="Google Shape;12847;p190"/>
          <p:cNvCxnSpPr>
            <a:stCxn id="12839" idx="0"/>
            <a:endCxn id="12840" idx="2"/>
          </p:cNvCxnSpPr>
          <p:nvPr/>
        </p:nvCxnSpPr>
        <p:spPr>
          <a:xfrm>
            <a:off x="4259500" y="1392274"/>
            <a:ext cx="74400" cy="0"/>
          </a:xfrm>
          <a:prstGeom prst="straightConnector1">
            <a:avLst/>
          </a:prstGeom>
          <a:noFill/>
          <a:ln w="9525" cap="flat" cmpd="sng">
            <a:solidFill>
              <a:schemeClr val="dk2"/>
            </a:solidFill>
            <a:prstDash val="solid"/>
            <a:round/>
            <a:headEnd type="none" w="med" len="med"/>
            <a:tailEnd type="none" w="med" len="med"/>
          </a:ln>
        </p:spPr>
      </p:cxnSp>
      <p:cxnSp>
        <p:nvCxnSpPr>
          <p:cNvPr id="12848" name="Google Shape;12848;p190"/>
          <p:cNvCxnSpPr>
            <a:stCxn id="12840" idx="0"/>
            <a:endCxn id="12841" idx="2"/>
          </p:cNvCxnSpPr>
          <p:nvPr/>
        </p:nvCxnSpPr>
        <p:spPr>
          <a:xfrm>
            <a:off x="4609075" y="1392275"/>
            <a:ext cx="74400" cy="3000"/>
          </a:xfrm>
          <a:prstGeom prst="straightConnector1">
            <a:avLst/>
          </a:prstGeom>
          <a:noFill/>
          <a:ln w="9525" cap="flat" cmpd="sng">
            <a:solidFill>
              <a:schemeClr val="dk2"/>
            </a:solidFill>
            <a:prstDash val="solid"/>
            <a:round/>
            <a:headEnd type="none" w="med" len="med"/>
            <a:tailEnd type="none" w="med" len="med"/>
          </a:ln>
        </p:spPr>
      </p:cxnSp>
      <p:cxnSp>
        <p:nvCxnSpPr>
          <p:cNvPr id="12849" name="Google Shape;12849;p190"/>
          <p:cNvCxnSpPr>
            <a:stCxn id="12841" idx="0"/>
            <a:endCxn id="12841" idx="0"/>
          </p:cNvCxnSpPr>
          <p:nvPr/>
        </p:nvCxnSpPr>
        <p:spPr>
          <a:xfrm>
            <a:off x="4958650" y="1395424"/>
            <a:ext cx="0" cy="0"/>
          </a:xfrm>
          <a:prstGeom prst="straightConnector1">
            <a:avLst/>
          </a:prstGeom>
          <a:noFill/>
          <a:ln w="9525" cap="flat" cmpd="sng">
            <a:solidFill>
              <a:schemeClr val="dk2"/>
            </a:solidFill>
            <a:prstDash val="solid"/>
            <a:round/>
            <a:headEnd type="none" w="med" len="med"/>
            <a:tailEnd type="none" w="med" len="med"/>
          </a:ln>
        </p:spPr>
      </p:cxnSp>
      <p:cxnSp>
        <p:nvCxnSpPr>
          <p:cNvPr id="12850" name="Google Shape;12850;p190"/>
          <p:cNvCxnSpPr>
            <a:stCxn id="12841" idx="0"/>
            <a:endCxn id="12841" idx="0"/>
          </p:cNvCxnSpPr>
          <p:nvPr/>
        </p:nvCxnSpPr>
        <p:spPr>
          <a:xfrm>
            <a:off x="4958650" y="1395424"/>
            <a:ext cx="0" cy="0"/>
          </a:xfrm>
          <a:prstGeom prst="straightConnector1">
            <a:avLst/>
          </a:prstGeom>
          <a:noFill/>
          <a:ln w="9525" cap="flat" cmpd="sng">
            <a:solidFill>
              <a:schemeClr val="dk2"/>
            </a:solidFill>
            <a:prstDash val="solid"/>
            <a:round/>
            <a:headEnd type="none" w="med" len="med"/>
            <a:tailEnd type="none" w="med" len="med"/>
          </a:ln>
        </p:spPr>
      </p:cxnSp>
      <p:cxnSp>
        <p:nvCxnSpPr>
          <p:cNvPr id="12851" name="Google Shape;12851;p190"/>
          <p:cNvCxnSpPr>
            <a:stCxn id="12841" idx="0"/>
            <a:endCxn id="12841" idx="0"/>
          </p:cNvCxnSpPr>
          <p:nvPr/>
        </p:nvCxnSpPr>
        <p:spPr>
          <a:xfrm>
            <a:off x="4958650" y="1395424"/>
            <a:ext cx="0" cy="0"/>
          </a:xfrm>
          <a:prstGeom prst="straightConnector1">
            <a:avLst/>
          </a:prstGeom>
          <a:noFill/>
          <a:ln w="9525" cap="flat" cmpd="sng">
            <a:solidFill>
              <a:schemeClr val="dk2"/>
            </a:solidFill>
            <a:prstDash val="solid"/>
            <a:round/>
            <a:headEnd type="none" w="med" len="med"/>
            <a:tailEnd type="none" w="med" len="med"/>
          </a:ln>
        </p:spPr>
      </p:cxnSp>
      <p:cxnSp>
        <p:nvCxnSpPr>
          <p:cNvPr id="12852" name="Google Shape;12852;p190"/>
          <p:cNvCxnSpPr>
            <a:stCxn id="12853" idx="2"/>
            <a:endCxn id="12841" idx="0"/>
          </p:cNvCxnSpPr>
          <p:nvPr/>
        </p:nvCxnSpPr>
        <p:spPr>
          <a:xfrm rot="10800000">
            <a:off x="4958650" y="1395424"/>
            <a:ext cx="74400" cy="0"/>
          </a:xfrm>
          <a:prstGeom prst="straightConnector1">
            <a:avLst/>
          </a:prstGeom>
          <a:noFill/>
          <a:ln w="9525" cap="flat" cmpd="sng">
            <a:solidFill>
              <a:schemeClr val="dk2"/>
            </a:solidFill>
            <a:prstDash val="solid"/>
            <a:round/>
            <a:headEnd type="none" w="med" len="med"/>
            <a:tailEnd type="none" w="med" len="med"/>
          </a:ln>
        </p:spPr>
      </p:cxnSp>
      <p:cxnSp>
        <p:nvCxnSpPr>
          <p:cNvPr id="12854" name="Google Shape;12854;p190"/>
          <p:cNvCxnSpPr>
            <a:stCxn id="12842" idx="0"/>
            <a:endCxn id="12844" idx="2"/>
          </p:cNvCxnSpPr>
          <p:nvPr/>
        </p:nvCxnSpPr>
        <p:spPr>
          <a:xfrm>
            <a:off x="5313588" y="1398424"/>
            <a:ext cx="74400" cy="0"/>
          </a:xfrm>
          <a:prstGeom prst="straightConnector1">
            <a:avLst/>
          </a:prstGeom>
          <a:noFill/>
          <a:ln w="9525" cap="flat" cmpd="sng">
            <a:solidFill>
              <a:schemeClr val="dk2"/>
            </a:solidFill>
            <a:prstDash val="solid"/>
            <a:round/>
            <a:headEnd type="none" w="med" len="med"/>
            <a:tailEnd type="none" w="med" len="med"/>
          </a:ln>
        </p:spPr>
      </p:cxnSp>
      <p:cxnSp>
        <p:nvCxnSpPr>
          <p:cNvPr id="12855" name="Google Shape;12855;p190"/>
          <p:cNvCxnSpPr>
            <a:stCxn id="12844" idx="0"/>
            <a:endCxn id="12845" idx="2"/>
          </p:cNvCxnSpPr>
          <p:nvPr/>
        </p:nvCxnSpPr>
        <p:spPr>
          <a:xfrm>
            <a:off x="5663163" y="1398424"/>
            <a:ext cx="74400" cy="0"/>
          </a:xfrm>
          <a:prstGeom prst="straightConnector1">
            <a:avLst/>
          </a:prstGeom>
          <a:noFill/>
          <a:ln w="9525" cap="flat" cmpd="sng">
            <a:solidFill>
              <a:schemeClr val="dk2"/>
            </a:solidFill>
            <a:prstDash val="solid"/>
            <a:round/>
            <a:headEnd type="none" w="med" len="med"/>
            <a:tailEnd type="none" w="med" len="med"/>
          </a:ln>
        </p:spPr>
      </p:cxnSp>
      <p:cxnSp>
        <p:nvCxnSpPr>
          <p:cNvPr id="12856" name="Google Shape;12856;p190"/>
          <p:cNvCxnSpPr>
            <a:stCxn id="12845" idx="0"/>
            <a:endCxn id="12846" idx="2"/>
          </p:cNvCxnSpPr>
          <p:nvPr/>
        </p:nvCxnSpPr>
        <p:spPr>
          <a:xfrm>
            <a:off x="6012738" y="1398425"/>
            <a:ext cx="74400" cy="0"/>
          </a:xfrm>
          <a:prstGeom prst="straightConnector1">
            <a:avLst/>
          </a:prstGeom>
          <a:noFill/>
          <a:ln w="9525" cap="flat" cmpd="sng">
            <a:solidFill>
              <a:schemeClr val="dk2"/>
            </a:solidFill>
            <a:prstDash val="solid"/>
            <a:round/>
            <a:headEnd type="none" w="med" len="med"/>
            <a:tailEnd type="none" w="med" len="med"/>
          </a:ln>
        </p:spPr>
      </p:cxnSp>
      <p:cxnSp>
        <p:nvCxnSpPr>
          <p:cNvPr id="12857" name="Google Shape;12857;p190"/>
          <p:cNvCxnSpPr>
            <a:stCxn id="12846" idx="0"/>
            <a:endCxn id="12843" idx="2"/>
          </p:cNvCxnSpPr>
          <p:nvPr/>
        </p:nvCxnSpPr>
        <p:spPr>
          <a:xfrm>
            <a:off x="6362313" y="1398424"/>
            <a:ext cx="74400" cy="0"/>
          </a:xfrm>
          <a:prstGeom prst="straightConnector1">
            <a:avLst/>
          </a:prstGeom>
          <a:noFill/>
          <a:ln w="9525" cap="flat" cmpd="sng">
            <a:solidFill>
              <a:schemeClr val="dk2"/>
            </a:solidFill>
            <a:prstDash val="solid"/>
            <a:round/>
            <a:headEnd type="none" w="med" len="med"/>
            <a:tailEnd type="none" w="med" len="med"/>
          </a:ln>
        </p:spPr>
      </p:cxnSp>
      <p:sp>
        <p:nvSpPr>
          <p:cNvPr id="12858" name="Google Shape;12858;p190"/>
          <p:cNvSpPr txBox="1"/>
          <p:nvPr/>
        </p:nvSpPr>
        <p:spPr>
          <a:xfrm rot="1478449">
            <a:off x="3944575" y="603922"/>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Layer1</a:t>
            </a:r>
            <a:endParaRPr sz="1000"/>
          </a:p>
        </p:txBody>
      </p:sp>
      <p:sp>
        <p:nvSpPr>
          <p:cNvPr id="12859" name="Google Shape;12859;p190"/>
          <p:cNvSpPr txBox="1"/>
          <p:nvPr/>
        </p:nvSpPr>
        <p:spPr>
          <a:xfrm rot="1478449">
            <a:off x="5003387" y="631428"/>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Layer2</a:t>
            </a:r>
            <a:endParaRPr sz="1000"/>
          </a:p>
        </p:txBody>
      </p:sp>
      <p:sp>
        <p:nvSpPr>
          <p:cNvPr id="12860" name="Google Shape;12860;p190"/>
          <p:cNvSpPr txBox="1"/>
          <p:nvPr/>
        </p:nvSpPr>
        <p:spPr>
          <a:xfrm rot="1478449">
            <a:off x="6042682" y="630867"/>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Layer3</a:t>
            </a:r>
            <a:endParaRPr sz="1000"/>
          </a:p>
        </p:txBody>
      </p:sp>
      <p:cxnSp>
        <p:nvCxnSpPr>
          <p:cNvPr id="12861" name="Google Shape;12861;p190"/>
          <p:cNvCxnSpPr>
            <a:endCxn id="12862" idx="2"/>
          </p:cNvCxnSpPr>
          <p:nvPr/>
        </p:nvCxnSpPr>
        <p:spPr>
          <a:xfrm rot="10800000" flipH="1">
            <a:off x="2757775" y="3784100"/>
            <a:ext cx="661800" cy="6000"/>
          </a:xfrm>
          <a:prstGeom prst="straightConnector1">
            <a:avLst/>
          </a:prstGeom>
          <a:noFill/>
          <a:ln w="19050" cap="flat" cmpd="sng">
            <a:solidFill>
              <a:srgbClr val="000000"/>
            </a:solidFill>
            <a:prstDash val="solid"/>
            <a:round/>
            <a:headEnd type="none" w="med" len="med"/>
            <a:tailEnd type="triangle" w="med" len="med"/>
          </a:ln>
        </p:spPr>
      </p:cxnSp>
      <p:sp>
        <p:nvSpPr>
          <p:cNvPr id="12863" name="Google Shape;12863;p190"/>
          <p:cNvSpPr/>
          <p:nvPr/>
        </p:nvSpPr>
        <p:spPr>
          <a:xfrm rot="5400000">
            <a:off x="7513200" y="1260874"/>
            <a:ext cx="9408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Max-Pool</a:t>
            </a:r>
            <a:endParaRPr sz="1200"/>
          </a:p>
        </p:txBody>
      </p:sp>
      <p:sp>
        <p:nvSpPr>
          <p:cNvPr id="12864" name="Google Shape;12864;p190"/>
          <p:cNvSpPr txBox="1"/>
          <p:nvPr/>
        </p:nvSpPr>
        <p:spPr>
          <a:xfrm>
            <a:off x="5324275" y="1980400"/>
            <a:ext cx="2489400" cy="33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ConvNet Configuration</a:t>
            </a:r>
            <a:endParaRPr/>
          </a:p>
        </p:txBody>
      </p:sp>
      <p:sp>
        <p:nvSpPr>
          <p:cNvPr id="12865" name="Google Shape;12865;p190"/>
          <p:cNvSpPr/>
          <p:nvPr/>
        </p:nvSpPr>
        <p:spPr>
          <a:xfrm rot="5400000">
            <a:off x="6456288" y="1260874"/>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Conv3-32</a:t>
            </a:r>
            <a:endParaRPr sz="1200"/>
          </a:p>
        </p:txBody>
      </p:sp>
      <p:cxnSp>
        <p:nvCxnSpPr>
          <p:cNvPr id="12866" name="Google Shape;12866;p190"/>
          <p:cNvCxnSpPr>
            <a:stCxn id="12867" idx="0"/>
            <a:endCxn id="12865" idx="2"/>
          </p:cNvCxnSpPr>
          <p:nvPr/>
        </p:nvCxnSpPr>
        <p:spPr>
          <a:xfrm>
            <a:off x="6714738" y="1395424"/>
            <a:ext cx="74400" cy="3000"/>
          </a:xfrm>
          <a:prstGeom prst="straightConnector1">
            <a:avLst/>
          </a:prstGeom>
          <a:noFill/>
          <a:ln w="9525" cap="flat" cmpd="sng">
            <a:solidFill>
              <a:schemeClr val="dk2"/>
            </a:solidFill>
            <a:prstDash val="solid"/>
            <a:round/>
            <a:headEnd type="none" w="med" len="med"/>
            <a:tailEnd type="none" w="med" len="med"/>
          </a:ln>
        </p:spPr>
      </p:cxnSp>
      <p:cxnSp>
        <p:nvCxnSpPr>
          <p:cNvPr id="12868" name="Google Shape;12868;p190"/>
          <p:cNvCxnSpPr>
            <a:stCxn id="12865" idx="0"/>
          </p:cNvCxnSpPr>
          <p:nvPr/>
        </p:nvCxnSpPr>
        <p:spPr>
          <a:xfrm>
            <a:off x="7064238" y="1398424"/>
            <a:ext cx="74400" cy="0"/>
          </a:xfrm>
          <a:prstGeom prst="straightConnector1">
            <a:avLst/>
          </a:prstGeom>
          <a:noFill/>
          <a:ln w="9525" cap="flat" cmpd="sng">
            <a:solidFill>
              <a:schemeClr val="dk2"/>
            </a:solidFill>
            <a:prstDash val="solid"/>
            <a:round/>
            <a:headEnd type="none" w="med" len="med"/>
            <a:tailEnd type="none" w="med" len="med"/>
          </a:ln>
        </p:spPr>
      </p:cxnSp>
      <p:sp>
        <p:nvSpPr>
          <p:cNvPr id="12869" name="Google Shape;12869;p190"/>
          <p:cNvSpPr/>
          <p:nvPr/>
        </p:nvSpPr>
        <p:spPr>
          <a:xfrm rot="5400000">
            <a:off x="6811388" y="1260874"/>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Conv3-32</a:t>
            </a:r>
            <a:endParaRPr sz="1200"/>
          </a:p>
        </p:txBody>
      </p:sp>
      <p:cxnSp>
        <p:nvCxnSpPr>
          <p:cNvPr id="12870" name="Google Shape;12870;p190"/>
          <p:cNvCxnSpPr>
            <a:stCxn id="12869" idx="0"/>
          </p:cNvCxnSpPr>
          <p:nvPr/>
        </p:nvCxnSpPr>
        <p:spPr>
          <a:xfrm>
            <a:off x="7419338" y="1398424"/>
            <a:ext cx="74400" cy="0"/>
          </a:xfrm>
          <a:prstGeom prst="straightConnector1">
            <a:avLst/>
          </a:prstGeom>
          <a:noFill/>
          <a:ln w="9525" cap="flat" cmpd="sng">
            <a:solidFill>
              <a:schemeClr val="dk2"/>
            </a:solidFill>
            <a:prstDash val="solid"/>
            <a:round/>
            <a:headEnd type="none" w="med" len="med"/>
            <a:tailEnd type="none" w="med" len="med"/>
          </a:ln>
        </p:spPr>
      </p:cxnSp>
      <p:sp>
        <p:nvSpPr>
          <p:cNvPr id="12871" name="Google Shape;12871;p190"/>
          <p:cNvSpPr/>
          <p:nvPr/>
        </p:nvSpPr>
        <p:spPr>
          <a:xfrm rot="5400000">
            <a:off x="6453525" y="1260874"/>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Conv3-32</a:t>
            </a:r>
            <a:endParaRPr sz="1200"/>
          </a:p>
        </p:txBody>
      </p:sp>
      <p:cxnSp>
        <p:nvCxnSpPr>
          <p:cNvPr id="12872" name="Google Shape;12872;p190"/>
          <p:cNvCxnSpPr>
            <a:stCxn id="12873" idx="0"/>
            <a:endCxn id="12871" idx="2"/>
          </p:cNvCxnSpPr>
          <p:nvPr/>
        </p:nvCxnSpPr>
        <p:spPr>
          <a:xfrm>
            <a:off x="6711975" y="1395424"/>
            <a:ext cx="74400" cy="3000"/>
          </a:xfrm>
          <a:prstGeom prst="straightConnector1">
            <a:avLst/>
          </a:prstGeom>
          <a:noFill/>
          <a:ln w="9525" cap="flat" cmpd="sng">
            <a:solidFill>
              <a:schemeClr val="dk2"/>
            </a:solidFill>
            <a:prstDash val="solid"/>
            <a:round/>
            <a:headEnd type="none" w="med" len="med"/>
            <a:tailEnd type="none" w="med" len="med"/>
          </a:ln>
        </p:spPr>
      </p:cxnSp>
      <p:cxnSp>
        <p:nvCxnSpPr>
          <p:cNvPr id="12874" name="Google Shape;12874;p190"/>
          <p:cNvCxnSpPr>
            <a:stCxn id="12871" idx="0"/>
          </p:cNvCxnSpPr>
          <p:nvPr/>
        </p:nvCxnSpPr>
        <p:spPr>
          <a:xfrm>
            <a:off x="7061475" y="1398424"/>
            <a:ext cx="74400" cy="0"/>
          </a:xfrm>
          <a:prstGeom prst="straightConnector1">
            <a:avLst/>
          </a:prstGeom>
          <a:noFill/>
          <a:ln w="9525" cap="flat" cmpd="sng">
            <a:solidFill>
              <a:schemeClr val="dk2"/>
            </a:solidFill>
            <a:prstDash val="solid"/>
            <a:round/>
            <a:headEnd type="none" w="med" len="med"/>
            <a:tailEnd type="none" w="med" len="med"/>
          </a:ln>
        </p:spPr>
      </p:cxnSp>
      <p:sp>
        <p:nvSpPr>
          <p:cNvPr id="12875" name="Google Shape;12875;p190"/>
          <p:cNvSpPr/>
          <p:nvPr/>
        </p:nvSpPr>
        <p:spPr>
          <a:xfrm rot="5400000">
            <a:off x="6808625" y="1260874"/>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Conv3-32</a:t>
            </a:r>
            <a:endParaRPr sz="1200"/>
          </a:p>
        </p:txBody>
      </p:sp>
      <p:cxnSp>
        <p:nvCxnSpPr>
          <p:cNvPr id="12876" name="Google Shape;12876;p190"/>
          <p:cNvCxnSpPr>
            <a:stCxn id="12875" idx="0"/>
          </p:cNvCxnSpPr>
          <p:nvPr/>
        </p:nvCxnSpPr>
        <p:spPr>
          <a:xfrm>
            <a:off x="7416575" y="1398424"/>
            <a:ext cx="74400" cy="0"/>
          </a:xfrm>
          <a:prstGeom prst="straightConnector1">
            <a:avLst/>
          </a:prstGeom>
          <a:noFill/>
          <a:ln w="9525" cap="flat" cmpd="sng">
            <a:solidFill>
              <a:schemeClr val="dk2"/>
            </a:solidFill>
            <a:prstDash val="solid"/>
            <a:round/>
            <a:headEnd type="none" w="med" len="med"/>
            <a:tailEnd type="none" w="med" len="med"/>
          </a:ln>
        </p:spPr>
      </p:cxnSp>
      <p:sp>
        <p:nvSpPr>
          <p:cNvPr id="12877" name="Google Shape;12877;p190"/>
          <p:cNvSpPr/>
          <p:nvPr/>
        </p:nvSpPr>
        <p:spPr>
          <a:xfrm rot="5400000">
            <a:off x="7160913" y="1260874"/>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Conv3-32</a:t>
            </a:r>
            <a:endParaRPr sz="1200"/>
          </a:p>
        </p:txBody>
      </p:sp>
      <p:cxnSp>
        <p:nvCxnSpPr>
          <p:cNvPr id="12878" name="Google Shape;12878;p190"/>
          <p:cNvCxnSpPr>
            <a:stCxn id="12877" idx="0"/>
          </p:cNvCxnSpPr>
          <p:nvPr/>
        </p:nvCxnSpPr>
        <p:spPr>
          <a:xfrm>
            <a:off x="7768863" y="1398424"/>
            <a:ext cx="74400" cy="0"/>
          </a:xfrm>
          <a:prstGeom prst="straightConnector1">
            <a:avLst/>
          </a:prstGeom>
          <a:noFill/>
          <a:ln w="9525" cap="flat" cmpd="sng">
            <a:solidFill>
              <a:schemeClr val="dk2"/>
            </a:solidFill>
            <a:prstDash val="solid"/>
            <a:round/>
            <a:headEnd type="none" w="med" len="med"/>
            <a:tailEnd type="none" w="med" len="med"/>
          </a:ln>
        </p:spPr>
      </p:cxnSp>
      <p:sp>
        <p:nvSpPr>
          <p:cNvPr id="12879" name="Google Shape;12879;p190"/>
          <p:cNvSpPr/>
          <p:nvPr/>
        </p:nvSpPr>
        <p:spPr>
          <a:xfrm rot="5400000">
            <a:off x="7158150" y="1260874"/>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Conv3-32</a:t>
            </a:r>
            <a:endParaRPr sz="1200"/>
          </a:p>
        </p:txBody>
      </p:sp>
      <p:cxnSp>
        <p:nvCxnSpPr>
          <p:cNvPr id="12880" name="Google Shape;12880;p190"/>
          <p:cNvCxnSpPr>
            <a:stCxn id="12879" idx="0"/>
          </p:cNvCxnSpPr>
          <p:nvPr/>
        </p:nvCxnSpPr>
        <p:spPr>
          <a:xfrm>
            <a:off x="7766100" y="1398424"/>
            <a:ext cx="74400" cy="0"/>
          </a:xfrm>
          <a:prstGeom prst="straightConnector1">
            <a:avLst/>
          </a:prstGeom>
          <a:noFill/>
          <a:ln w="9525" cap="flat" cmpd="sng">
            <a:solidFill>
              <a:schemeClr val="dk2"/>
            </a:solidFill>
            <a:prstDash val="solid"/>
            <a:round/>
            <a:headEnd type="none" w="med" len="med"/>
            <a:tailEnd type="none" w="med" len="med"/>
          </a:ln>
        </p:spPr>
      </p:cxnSp>
      <p:sp>
        <p:nvSpPr>
          <p:cNvPr id="12881" name="Google Shape;12881;p190"/>
          <p:cNvSpPr/>
          <p:nvPr/>
        </p:nvSpPr>
        <p:spPr>
          <a:xfrm rot="5400000">
            <a:off x="7865550" y="1254724"/>
            <a:ext cx="940800" cy="275100"/>
          </a:xfrm>
          <a:prstGeom prst="rect">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Output</a:t>
            </a:r>
            <a:endParaRPr sz="1200"/>
          </a:p>
        </p:txBody>
      </p:sp>
      <p:cxnSp>
        <p:nvCxnSpPr>
          <p:cNvPr id="12882" name="Google Shape;12882;p190"/>
          <p:cNvCxnSpPr/>
          <p:nvPr/>
        </p:nvCxnSpPr>
        <p:spPr>
          <a:xfrm>
            <a:off x="8123913" y="1392274"/>
            <a:ext cx="74400" cy="0"/>
          </a:xfrm>
          <a:prstGeom prst="straightConnector1">
            <a:avLst/>
          </a:prstGeom>
          <a:noFill/>
          <a:ln w="9525" cap="flat" cmpd="sng">
            <a:solidFill>
              <a:schemeClr val="dk2"/>
            </a:solidFill>
            <a:prstDash val="solid"/>
            <a:round/>
            <a:headEnd type="none" w="med" len="med"/>
            <a:tailEnd type="none" w="med" len="med"/>
          </a:ln>
        </p:spPr>
      </p:cxnSp>
      <p:sp>
        <p:nvSpPr>
          <p:cNvPr id="12883" name="Google Shape;12883;p190"/>
          <p:cNvSpPr/>
          <p:nvPr/>
        </p:nvSpPr>
        <p:spPr>
          <a:xfrm rot="5400000">
            <a:off x="3112725" y="3674050"/>
            <a:ext cx="9285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Conv3-32</a:t>
            </a:r>
            <a:endParaRPr sz="1200"/>
          </a:p>
        </p:txBody>
      </p:sp>
      <p:sp>
        <p:nvSpPr>
          <p:cNvPr id="12884" name="Google Shape;12884;p190"/>
          <p:cNvSpPr/>
          <p:nvPr/>
        </p:nvSpPr>
        <p:spPr>
          <a:xfrm rot="5400000">
            <a:off x="3459150" y="3677199"/>
            <a:ext cx="934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Conv3-32</a:t>
            </a:r>
            <a:endParaRPr sz="1200"/>
          </a:p>
        </p:txBody>
      </p:sp>
      <p:sp>
        <p:nvSpPr>
          <p:cNvPr id="12885" name="Google Shape;12885;p190"/>
          <p:cNvSpPr/>
          <p:nvPr/>
        </p:nvSpPr>
        <p:spPr>
          <a:xfrm rot="5400000">
            <a:off x="3811088" y="3680199"/>
            <a:ext cx="9408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Max-Pool</a:t>
            </a:r>
            <a:endParaRPr sz="1200"/>
          </a:p>
        </p:txBody>
      </p:sp>
      <p:sp>
        <p:nvSpPr>
          <p:cNvPr id="12886" name="Google Shape;12886;p190"/>
          <p:cNvSpPr/>
          <p:nvPr/>
        </p:nvSpPr>
        <p:spPr>
          <a:xfrm rot="5400000">
            <a:off x="5209388" y="3680199"/>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Conv3-128</a:t>
            </a:r>
            <a:endParaRPr sz="1200"/>
          </a:p>
        </p:txBody>
      </p:sp>
      <p:sp>
        <p:nvSpPr>
          <p:cNvPr id="12887" name="Google Shape;12887;p190"/>
          <p:cNvSpPr/>
          <p:nvPr/>
        </p:nvSpPr>
        <p:spPr>
          <a:xfrm rot="5400000">
            <a:off x="4160663" y="3680199"/>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Conv3-64</a:t>
            </a:r>
            <a:endParaRPr sz="1200"/>
          </a:p>
        </p:txBody>
      </p:sp>
      <p:sp>
        <p:nvSpPr>
          <p:cNvPr id="12888" name="Google Shape;12888;p190"/>
          <p:cNvSpPr/>
          <p:nvPr/>
        </p:nvSpPr>
        <p:spPr>
          <a:xfrm rot="5400000">
            <a:off x="4510238" y="3680200"/>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Conv3-64</a:t>
            </a:r>
            <a:endParaRPr sz="1200"/>
          </a:p>
        </p:txBody>
      </p:sp>
      <p:sp>
        <p:nvSpPr>
          <p:cNvPr id="12889" name="Google Shape;12889;p190"/>
          <p:cNvSpPr/>
          <p:nvPr/>
        </p:nvSpPr>
        <p:spPr>
          <a:xfrm rot="5400000">
            <a:off x="4859813" y="3680199"/>
            <a:ext cx="9408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Max-Pool</a:t>
            </a:r>
            <a:endParaRPr sz="1200"/>
          </a:p>
        </p:txBody>
      </p:sp>
      <p:cxnSp>
        <p:nvCxnSpPr>
          <p:cNvPr id="12890" name="Google Shape;12890;p190"/>
          <p:cNvCxnSpPr>
            <a:stCxn id="12883" idx="0"/>
            <a:endCxn id="12884" idx="2"/>
          </p:cNvCxnSpPr>
          <p:nvPr/>
        </p:nvCxnSpPr>
        <p:spPr>
          <a:xfrm>
            <a:off x="3714525" y="3811600"/>
            <a:ext cx="74400" cy="3000"/>
          </a:xfrm>
          <a:prstGeom prst="straightConnector1">
            <a:avLst/>
          </a:prstGeom>
          <a:noFill/>
          <a:ln w="9525" cap="flat" cmpd="sng">
            <a:solidFill>
              <a:schemeClr val="dk2"/>
            </a:solidFill>
            <a:prstDash val="solid"/>
            <a:round/>
            <a:headEnd type="none" w="med" len="med"/>
            <a:tailEnd type="none" w="med" len="med"/>
          </a:ln>
        </p:spPr>
      </p:cxnSp>
      <p:cxnSp>
        <p:nvCxnSpPr>
          <p:cNvPr id="12891" name="Google Shape;12891;p190"/>
          <p:cNvCxnSpPr>
            <a:stCxn id="12884" idx="0"/>
            <a:endCxn id="12884" idx="0"/>
          </p:cNvCxnSpPr>
          <p:nvPr/>
        </p:nvCxnSpPr>
        <p:spPr>
          <a:xfrm>
            <a:off x="4064100" y="3814749"/>
            <a:ext cx="0" cy="0"/>
          </a:xfrm>
          <a:prstGeom prst="straightConnector1">
            <a:avLst/>
          </a:prstGeom>
          <a:noFill/>
          <a:ln w="9525" cap="flat" cmpd="sng">
            <a:solidFill>
              <a:schemeClr val="dk2"/>
            </a:solidFill>
            <a:prstDash val="solid"/>
            <a:round/>
            <a:headEnd type="none" w="med" len="med"/>
            <a:tailEnd type="none" w="med" len="med"/>
          </a:ln>
        </p:spPr>
      </p:cxnSp>
      <p:cxnSp>
        <p:nvCxnSpPr>
          <p:cNvPr id="12892" name="Google Shape;12892;p190"/>
          <p:cNvCxnSpPr>
            <a:stCxn id="12884" idx="0"/>
            <a:endCxn id="12884" idx="0"/>
          </p:cNvCxnSpPr>
          <p:nvPr/>
        </p:nvCxnSpPr>
        <p:spPr>
          <a:xfrm>
            <a:off x="4064100" y="3814749"/>
            <a:ext cx="0" cy="0"/>
          </a:xfrm>
          <a:prstGeom prst="straightConnector1">
            <a:avLst/>
          </a:prstGeom>
          <a:noFill/>
          <a:ln w="9525" cap="flat" cmpd="sng">
            <a:solidFill>
              <a:schemeClr val="dk2"/>
            </a:solidFill>
            <a:prstDash val="solid"/>
            <a:round/>
            <a:headEnd type="none" w="med" len="med"/>
            <a:tailEnd type="none" w="med" len="med"/>
          </a:ln>
        </p:spPr>
      </p:cxnSp>
      <p:cxnSp>
        <p:nvCxnSpPr>
          <p:cNvPr id="12893" name="Google Shape;12893;p190"/>
          <p:cNvCxnSpPr>
            <a:stCxn id="12884" idx="0"/>
            <a:endCxn id="12884" idx="0"/>
          </p:cNvCxnSpPr>
          <p:nvPr/>
        </p:nvCxnSpPr>
        <p:spPr>
          <a:xfrm>
            <a:off x="4064100" y="3814749"/>
            <a:ext cx="0" cy="0"/>
          </a:xfrm>
          <a:prstGeom prst="straightConnector1">
            <a:avLst/>
          </a:prstGeom>
          <a:noFill/>
          <a:ln w="9525" cap="flat" cmpd="sng">
            <a:solidFill>
              <a:schemeClr val="dk2"/>
            </a:solidFill>
            <a:prstDash val="solid"/>
            <a:round/>
            <a:headEnd type="none" w="med" len="med"/>
            <a:tailEnd type="none" w="med" len="med"/>
          </a:ln>
        </p:spPr>
      </p:cxnSp>
      <p:cxnSp>
        <p:nvCxnSpPr>
          <p:cNvPr id="12894" name="Google Shape;12894;p190"/>
          <p:cNvCxnSpPr>
            <a:endCxn id="12884" idx="0"/>
          </p:cNvCxnSpPr>
          <p:nvPr/>
        </p:nvCxnSpPr>
        <p:spPr>
          <a:xfrm rot="10800000">
            <a:off x="4064100" y="3814749"/>
            <a:ext cx="74400" cy="0"/>
          </a:xfrm>
          <a:prstGeom prst="straightConnector1">
            <a:avLst/>
          </a:prstGeom>
          <a:noFill/>
          <a:ln w="9525" cap="flat" cmpd="sng">
            <a:solidFill>
              <a:schemeClr val="dk2"/>
            </a:solidFill>
            <a:prstDash val="solid"/>
            <a:round/>
            <a:headEnd type="none" w="med" len="med"/>
            <a:tailEnd type="none" w="med" len="med"/>
          </a:ln>
        </p:spPr>
      </p:cxnSp>
      <p:cxnSp>
        <p:nvCxnSpPr>
          <p:cNvPr id="12895" name="Google Shape;12895;p190"/>
          <p:cNvCxnSpPr>
            <a:stCxn id="12885" idx="0"/>
            <a:endCxn id="12887" idx="2"/>
          </p:cNvCxnSpPr>
          <p:nvPr/>
        </p:nvCxnSpPr>
        <p:spPr>
          <a:xfrm>
            <a:off x="4419038" y="3817749"/>
            <a:ext cx="74400" cy="0"/>
          </a:xfrm>
          <a:prstGeom prst="straightConnector1">
            <a:avLst/>
          </a:prstGeom>
          <a:noFill/>
          <a:ln w="9525" cap="flat" cmpd="sng">
            <a:solidFill>
              <a:schemeClr val="dk2"/>
            </a:solidFill>
            <a:prstDash val="solid"/>
            <a:round/>
            <a:headEnd type="none" w="med" len="med"/>
            <a:tailEnd type="none" w="med" len="med"/>
          </a:ln>
        </p:spPr>
      </p:cxnSp>
      <p:cxnSp>
        <p:nvCxnSpPr>
          <p:cNvPr id="12896" name="Google Shape;12896;p190"/>
          <p:cNvCxnSpPr>
            <a:stCxn id="12887" idx="0"/>
            <a:endCxn id="12888" idx="2"/>
          </p:cNvCxnSpPr>
          <p:nvPr/>
        </p:nvCxnSpPr>
        <p:spPr>
          <a:xfrm>
            <a:off x="4768613" y="3817749"/>
            <a:ext cx="74400" cy="0"/>
          </a:xfrm>
          <a:prstGeom prst="straightConnector1">
            <a:avLst/>
          </a:prstGeom>
          <a:noFill/>
          <a:ln w="9525" cap="flat" cmpd="sng">
            <a:solidFill>
              <a:schemeClr val="dk2"/>
            </a:solidFill>
            <a:prstDash val="solid"/>
            <a:round/>
            <a:headEnd type="none" w="med" len="med"/>
            <a:tailEnd type="none" w="med" len="med"/>
          </a:ln>
        </p:spPr>
      </p:cxnSp>
      <p:cxnSp>
        <p:nvCxnSpPr>
          <p:cNvPr id="12897" name="Google Shape;12897;p190"/>
          <p:cNvCxnSpPr>
            <a:stCxn id="12888" idx="0"/>
            <a:endCxn id="12889" idx="2"/>
          </p:cNvCxnSpPr>
          <p:nvPr/>
        </p:nvCxnSpPr>
        <p:spPr>
          <a:xfrm>
            <a:off x="5118188" y="3817750"/>
            <a:ext cx="74400" cy="0"/>
          </a:xfrm>
          <a:prstGeom prst="straightConnector1">
            <a:avLst/>
          </a:prstGeom>
          <a:noFill/>
          <a:ln w="9525" cap="flat" cmpd="sng">
            <a:solidFill>
              <a:schemeClr val="dk2"/>
            </a:solidFill>
            <a:prstDash val="solid"/>
            <a:round/>
            <a:headEnd type="none" w="med" len="med"/>
            <a:tailEnd type="none" w="med" len="med"/>
          </a:ln>
        </p:spPr>
      </p:cxnSp>
      <p:cxnSp>
        <p:nvCxnSpPr>
          <p:cNvPr id="12898" name="Google Shape;12898;p190"/>
          <p:cNvCxnSpPr>
            <a:stCxn id="12889" idx="0"/>
            <a:endCxn id="12886" idx="2"/>
          </p:cNvCxnSpPr>
          <p:nvPr/>
        </p:nvCxnSpPr>
        <p:spPr>
          <a:xfrm>
            <a:off x="5467763" y="3817749"/>
            <a:ext cx="74400" cy="0"/>
          </a:xfrm>
          <a:prstGeom prst="straightConnector1">
            <a:avLst/>
          </a:prstGeom>
          <a:noFill/>
          <a:ln w="9525" cap="flat" cmpd="sng">
            <a:solidFill>
              <a:schemeClr val="dk2"/>
            </a:solidFill>
            <a:prstDash val="solid"/>
            <a:round/>
            <a:headEnd type="none" w="med" len="med"/>
            <a:tailEnd type="none" w="med" len="med"/>
          </a:ln>
        </p:spPr>
      </p:cxnSp>
      <p:sp>
        <p:nvSpPr>
          <p:cNvPr id="12899" name="Google Shape;12899;p190"/>
          <p:cNvSpPr txBox="1"/>
          <p:nvPr/>
        </p:nvSpPr>
        <p:spPr>
          <a:xfrm rot="1478449">
            <a:off x="3050025" y="3023247"/>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Layer1</a:t>
            </a:r>
            <a:endParaRPr sz="1000"/>
          </a:p>
        </p:txBody>
      </p:sp>
      <p:sp>
        <p:nvSpPr>
          <p:cNvPr id="12900" name="Google Shape;12900;p190"/>
          <p:cNvSpPr txBox="1"/>
          <p:nvPr/>
        </p:nvSpPr>
        <p:spPr>
          <a:xfrm rot="1478449">
            <a:off x="4108837" y="3050753"/>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Layer2</a:t>
            </a:r>
            <a:endParaRPr sz="1000"/>
          </a:p>
        </p:txBody>
      </p:sp>
      <p:sp>
        <p:nvSpPr>
          <p:cNvPr id="12901" name="Google Shape;12901;p190"/>
          <p:cNvSpPr txBox="1"/>
          <p:nvPr/>
        </p:nvSpPr>
        <p:spPr>
          <a:xfrm rot="1478449">
            <a:off x="5148132" y="3050192"/>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Layer3</a:t>
            </a:r>
            <a:endParaRPr sz="1000"/>
          </a:p>
        </p:txBody>
      </p:sp>
      <p:sp>
        <p:nvSpPr>
          <p:cNvPr id="12902" name="Google Shape;12902;p190"/>
          <p:cNvSpPr/>
          <p:nvPr/>
        </p:nvSpPr>
        <p:spPr>
          <a:xfrm rot="5400000">
            <a:off x="6618650" y="3680199"/>
            <a:ext cx="9408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Max-Pool</a:t>
            </a:r>
            <a:endParaRPr sz="1200"/>
          </a:p>
        </p:txBody>
      </p:sp>
      <p:sp>
        <p:nvSpPr>
          <p:cNvPr id="12903" name="Google Shape;12903;p190"/>
          <p:cNvSpPr txBox="1"/>
          <p:nvPr/>
        </p:nvSpPr>
        <p:spPr>
          <a:xfrm>
            <a:off x="4429725" y="4399725"/>
            <a:ext cx="2489400" cy="33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ConvNet Configuration</a:t>
            </a:r>
            <a:endParaRPr/>
          </a:p>
        </p:txBody>
      </p:sp>
      <p:sp>
        <p:nvSpPr>
          <p:cNvPr id="12904" name="Google Shape;12904;p190"/>
          <p:cNvSpPr/>
          <p:nvPr/>
        </p:nvSpPr>
        <p:spPr>
          <a:xfrm rot="5400000">
            <a:off x="5561738" y="3680199"/>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Conv3-32</a:t>
            </a:r>
            <a:endParaRPr sz="1200"/>
          </a:p>
        </p:txBody>
      </p:sp>
      <p:cxnSp>
        <p:nvCxnSpPr>
          <p:cNvPr id="12905" name="Google Shape;12905;p190"/>
          <p:cNvCxnSpPr>
            <a:endCxn id="12904" idx="2"/>
          </p:cNvCxnSpPr>
          <p:nvPr/>
        </p:nvCxnSpPr>
        <p:spPr>
          <a:xfrm>
            <a:off x="5820188" y="3814749"/>
            <a:ext cx="74400" cy="3000"/>
          </a:xfrm>
          <a:prstGeom prst="straightConnector1">
            <a:avLst/>
          </a:prstGeom>
          <a:noFill/>
          <a:ln w="9525" cap="flat" cmpd="sng">
            <a:solidFill>
              <a:schemeClr val="dk2"/>
            </a:solidFill>
            <a:prstDash val="solid"/>
            <a:round/>
            <a:headEnd type="none" w="med" len="med"/>
            <a:tailEnd type="none" w="med" len="med"/>
          </a:ln>
        </p:spPr>
      </p:cxnSp>
      <p:cxnSp>
        <p:nvCxnSpPr>
          <p:cNvPr id="12906" name="Google Shape;12906;p190"/>
          <p:cNvCxnSpPr>
            <a:stCxn id="12904" idx="0"/>
          </p:cNvCxnSpPr>
          <p:nvPr/>
        </p:nvCxnSpPr>
        <p:spPr>
          <a:xfrm>
            <a:off x="6169688" y="3817749"/>
            <a:ext cx="74400" cy="0"/>
          </a:xfrm>
          <a:prstGeom prst="straightConnector1">
            <a:avLst/>
          </a:prstGeom>
          <a:noFill/>
          <a:ln w="9525" cap="flat" cmpd="sng">
            <a:solidFill>
              <a:schemeClr val="dk2"/>
            </a:solidFill>
            <a:prstDash val="solid"/>
            <a:round/>
            <a:headEnd type="none" w="med" len="med"/>
            <a:tailEnd type="none" w="med" len="med"/>
          </a:ln>
        </p:spPr>
      </p:cxnSp>
      <p:sp>
        <p:nvSpPr>
          <p:cNvPr id="12907" name="Google Shape;12907;p190"/>
          <p:cNvSpPr/>
          <p:nvPr/>
        </p:nvSpPr>
        <p:spPr>
          <a:xfrm rot="5400000">
            <a:off x="5916838" y="3680199"/>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Conv3-32</a:t>
            </a:r>
            <a:endParaRPr sz="1200"/>
          </a:p>
        </p:txBody>
      </p:sp>
      <p:cxnSp>
        <p:nvCxnSpPr>
          <p:cNvPr id="12908" name="Google Shape;12908;p190"/>
          <p:cNvCxnSpPr>
            <a:stCxn id="12907" idx="0"/>
          </p:cNvCxnSpPr>
          <p:nvPr/>
        </p:nvCxnSpPr>
        <p:spPr>
          <a:xfrm>
            <a:off x="6524788" y="3817749"/>
            <a:ext cx="74400" cy="0"/>
          </a:xfrm>
          <a:prstGeom prst="straightConnector1">
            <a:avLst/>
          </a:prstGeom>
          <a:noFill/>
          <a:ln w="9525" cap="flat" cmpd="sng">
            <a:solidFill>
              <a:schemeClr val="dk2"/>
            </a:solidFill>
            <a:prstDash val="solid"/>
            <a:round/>
            <a:headEnd type="none" w="med" len="med"/>
            <a:tailEnd type="none" w="med" len="med"/>
          </a:ln>
        </p:spPr>
      </p:cxnSp>
      <p:sp>
        <p:nvSpPr>
          <p:cNvPr id="12909" name="Google Shape;12909;p190"/>
          <p:cNvSpPr/>
          <p:nvPr/>
        </p:nvSpPr>
        <p:spPr>
          <a:xfrm rot="5400000">
            <a:off x="5558975" y="3680199"/>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Conv3-32</a:t>
            </a:r>
            <a:endParaRPr sz="1200"/>
          </a:p>
        </p:txBody>
      </p:sp>
      <p:cxnSp>
        <p:nvCxnSpPr>
          <p:cNvPr id="12910" name="Google Shape;12910;p190"/>
          <p:cNvCxnSpPr>
            <a:endCxn id="12909" idx="2"/>
          </p:cNvCxnSpPr>
          <p:nvPr/>
        </p:nvCxnSpPr>
        <p:spPr>
          <a:xfrm>
            <a:off x="5817425" y="3814749"/>
            <a:ext cx="74400" cy="3000"/>
          </a:xfrm>
          <a:prstGeom prst="straightConnector1">
            <a:avLst/>
          </a:prstGeom>
          <a:noFill/>
          <a:ln w="9525" cap="flat" cmpd="sng">
            <a:solidFill>
              <a:schemeClr val="dk2"/>
            </a:solidFill>
            <a:prstDash val="solid"/>
            <a:round/>
            <a:headEnd type="none" w="med" len="med"/>
            <a:tailEnd type="none" w="med" len="med"/>
          </a:ln>
        </p:spPr>
      </p:cxnSp>
      <p:cxnSp>
        <p:nvCxnSpPr>
          <p:cNvPr id="12911" name="Google Shape;12911;p190"/>
          <p:cNvCxnSpPr>
            <a:stCxn id="12909" idx="0"/>
          </p:cNvCxnSpPr>
          <p:nvPr/>
        </p:nvCxnSpPr>
        <p:spPr>
          <a:xfrm>
            <a:off x="6166925" y="3817749"/>
            <a:ext cx="74400" cy="0"/>
          </a:xfrm>
          <a:prstGeom prst="straightConnector1">
            <a:avLst/>
          </a:prstGeom>
          <a:noFill/>
          <a:ln w="9525" cap="flat" cmpd="sng">
            <a:solidFill>
              <a:schemeClr val="dk2"/>
            </a:solidFill>
            <a:prstDash val="solid"/>
            <a:round/>
            <a:headEnd type="none" w="med" len="med"/>
            <a:tailEnd type="none" w="med" len="med"/>
          </a:ln>
        </p:spPr>
      </p:cxnSp>
      <p:sp>
        <p:nvSpPr>
          <p:cNvPr id="12912" name="Google Shape;12912;p190"/>
          <p:cNvSpPr/>
          <p:nvPr/>
        </p:nvSpPr>
        <p:spPr>
          <a:xfrm rot="5400000">
            <a:off x="5914075" y="3680199"/>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Conv3-32</a:t>
            </a:r>
            <a:endParaRPr sz="1200"/>
          </a:p>
        </p:txBody>
      </p:sp>
      <p:cxnSp>
        <p:nvCxnSpPr>
          <p:cNvPr id="12913" name="Google Shape;12913;p190"/>
          <p:cNvCxnSpPr>
            <a:stCxn id="12912" idx="0"/>
          </p:cNvCxnSpPr>
          <p:nvPr/>
        </p:nvCxnSpPr>
        <p:spPr>
          <a:xfrm>
            <a:off x="6522025" y="3817749"/>
            <a:ext cx="74400" cy="0"/>
          </a:xfrm>
          <a:prstGeom prst="straightConnector1">
            <a:avLst/>
          </a:prstGeom>
          <a:noFill/>
          <a:ln w="9525" cap="flat" cmpd="sng">
            <a:solidFill>
              <a:schemeClr val="dk2"/>
            </a:solidFill>
            <a:prstDash val="solid"/>
            <a:round/>
            <a:headEnd type="none" w="med" len="med"/>
            <a:tailEnd type="none" w="med" len="med"/>
          </a:ln>
        </p:spPr>
      </p:cxnSp>
      <p:sp>
        <p:nvSpPr>
          <p:cNvPr id="12914" name="Google Shape;12914;p190"/>
          <p:cNvSpPr/>
          <p:nvPr/>
        </p:nvSpPr>
        <p:spPr>
          <a:xfrm rot="5400000">
            <a:off x="6266363" y="3680199"/>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Conv3-32</a:t>
            </a:r>
            <a:endParaRPr sz="1200"/>
          </a:p>
        </p:txBody>
      </p:sp>
      <p:cxnSp>
        <p:nvCxnSpPr>
          <p:cNvPr id="12915" name="Google Shape;12915;p190"/>
          <p:cNvCxnSpPr>
            <a:stCxn id="12914" idx="0"/>
          </p:cNvCxnSpPr>
          <p:nvPr/>
        </p:nvCxnSpPr>
        <p:spPr>
          <a:xfrm>
            <a:off x="6874313" y="3817749"/>
            <a:ext cx="74400" cy="0"/>
          </a:xfrm>
          <a:prstGeom prst="straightConnector1">
            <a:avLst/>
          </a:prstGeom>
          <a:noFill/>
          <a:ln w="9525" cap="flat" cmpd="sng">
            <a:solidFill>
              <a:schemeClr val="dk2"/>
            </a:solidFill>
            <a:prstDash val="solid"/>
            <a:round/>
            <a:headEnd type="none" w="med" len="med"/>
            <a:tailEnd type="none" w="med" len="med"/>
          </a:ln>
        </p:spPr>
      </p:cxnSp>
      <p:sp>
        <p:nvSpPr>
          <p:cNvPr id="12916" name="Google Shape;12916;p190"/>
          <p:cNvSpPr/>
          <p:nvPr/>
        </p:nvSpPr>
        <p:spPr>
          <a:xfrm rot="5400000">
            <a:off x="6263600" y="3680199"/>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Conv3-32</a:t>
            </a:r>
            <a:endParaRPr sz="1200"/>
          </a:p>
        </p:txBody>
      </p:sp>
      <p:cxnSp>
        <p:nvCxnSpPr>
          <p:cNvPr id="12917" name="Google Shape;12917;p190"/>
          <p:cNvCxnSpPr>
            <a:stCxn id="12916" idx="0"/>
          </p:cNvCxnSpPr>
          <p:nvPr/>
        </p:nvCxnSpPr>
        <p:spPr>
          <a:xfrm>
            <a:off x="6871550" y="3817749"/>
            <a:ext cx="74400" cy="0"/>
          </a:xfrm>
          <a:prstGeom prst="straightConnector1">
            <a:avLst/>
          </a:prstGeom>
          <a:noFill/>
          <a:ln w="9525" cap="flat" cmpd="sng">
            <a:solidFill>
              <a:schemeClr val="dk2"/>
            </a:solidFill>
            <a:prstDash val="solid"/>
            <a:round/>
            <a:headEnd type="none" w="med" len="med"/>
            <a:tailEnd type="none" w="med" len="med"/>
          </a:ln>
        </p:spPr>
      </p:cxnSp>
      <p:sp>
        <p:nvSpPr>
          <p:cNvPr id="12918" name="Google Shape;12918;p190"/>
          <p:cNvSpPr/>
          <p:nvPr/>
        </p:nvSpPr>
        <p:spPr>
          <a:xfrm rot="5400000">
            <a:off x="6971000" y="3674049"/>
            <a:ext cx="940800" cy="275100"/>
          </a:xfrm>
          <a:prstGeom prst="rect">
            <a:avLst/>
          </a:prstGeom>
          <a:solidFill>
            <a:srgbClr val="A7F36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Output</a:t>
            </a:r>
            <a:endParaRPr sz="1200"/>
          </a:p>
        </p:txBody>
      </p:sp>
      <p:cxnSp>
        <p:nvCxnSpPr>
          <p:cNvPr id="12919" name="Google Shape;12919;p190"/>
          <p:cNvCxnSpPr/>
          <p:nvPr/>
        </p:nvCxnSpPr>
        <p:spPr>
          <a:xfrm>
            <a:off x="7229363" y="3811599"/>
            <a:ext cx="74400" cy="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Shape 12923"/>
        <p:cNvGrpSpPr/>
        <p:nvPr/>
      </p:nvGrpSpPr>
      <p:grpSpPr>
        <a:xfrm>
          <a:off x="0" y="0"/>
          <a:ext cx="0" cy="0"/>
          <a:chOff x="0" y="0"/>
          <a:chExt cx="0" cy="0"/>
        </a:xfrm>
      </p:grpSpPr>
      <p:sp>
        <p:nvSpPr>
          <p:cNvPr id="12924" name="Google Shape;12924;p191"/>
          <p:cNvSpPr/>
          <p:nvPr/>
        </p:nvSpPr>
        <p:spPr>
          <a:xfrm>
            <a:off x="3594263" y="3171824"/>
            <a:ext cx="9285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Conv3-32</a:t>
            </a:r>
            <a:endParaRPr sz="1200"/>
          </a:p>
        </p:txBody>
      </p:sp>
      <p:sp>
        <p:nvSpPr>
          <p:cNvPr id="12925" name="Google Shape;12925;p191"/>
          <p:cNvSpPr/>
          <p:nvPr/>
        </p:nvSpPr>
        <p:spPr>
          <a:xfrm>
            <a:off x="3594263" y="2472699"/>
            <a:ext cx="934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Conv3-32</a:t>
            </a:r>
            <a:endParaRPr sz="1200"/>
          </a:p>
        </p:txBody>
      </p:sp>
      <p:sp>
        <p:nvSpPr>
          <p:cNvPr id="12926" name="Google Shape;12926;p191"/>
          <p:cNvSpPr/>
          <p:nvPr/>
        </p:nvSpPr>
        <p:spPr>
          <a:xfrm>
            <a:off x="3594263" y="2822249"/>
            <a:ext cx="934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Conv3-32</a:t>
            </a:r>
            <a:endParaRPr sz="1200"/>
          </a:p>
        </p:txBody>
      </p:sp>
      <p:sp>
        <p:nvSpPr>
          <p:cNvPr id="12927" name="Google Shape;12927;p191"/>
          <p:cNvSpPr/>
          <p:nvPr/>
        </p:nvSpPr>
        <p:spPr>
          <a:xfrm rot="5400000">
            <a:off x="4468200" y="2647462"/>
            <a:ext cx="9408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Max-Pool</a:t>
            </a:r>
            <a:endParaRPr sz="1200"/>
          </a:p>
        </p:txBody>
      </p:sp>
      <p:sp>
        <p:nvSpPr>
          <p:cNvPr id="12928" name="Google Shape;12928;p191"/>
          <p:cNvSpPr/>
          <p:nvPr/>
        </p:nvSpPr>
        <p:spPr>
          <a:xfrm>
            <a:off x="3594263" y="2123099"/>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Conv3-32</a:t>
            </a:r>
            <a:endParaRPr sz="1200"/>
          </a:p>
        </p:txBody>
      </p:sp>
      <p:sp>
        <p:nvSpPr>
          <p:cNvPr id="12929" name="Google Shape;12929;p191"/>
          <p:cNvSpPr/>
          <p:nvPr/>
        </p:nvSpPr>
        <p:spPr>
          <a:xfrm rot="5400000">
            <a:off x="5866500" y="2647462"/>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Conv3-128</a:t>
            </a:r>
            <a:endParaRPr sz="1200"/>
          </a:p>
        </p:txBody>
      </p:sp>
      <p:sp>
        <p:nvSpPr>
          <p:cNvPr id="12930" name="Google Shape;12930;p191"/>
          <p:cNvSpPr/>
          <p:nvPr/>
        </p:nvSpPr>
        <p:spPr>
          <a:xfrm rot="5400000">
            <a:off x="6216075" y="2647462"/>
            <a:ext cx="9408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Max-Pool</a:t>
            </a:r>
            <a:endParaRPr sz="1200"/>
          </a:p>
        </p:txBody>
      </p:sp>
      <p:sp>
        <p:nvSpPr>
          <p:cNvPr id="12931" name="Google Shape;12931;p191"/>
          <p:cNvSpPr/>
          <p:nvPr/>
        </p:nvSpPr>
        <p:spPr>
          <a:xfrm rot="5400000">
            <a:off x="4817775" y="2647462"/>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Conv3-64</a:t>
            </a:r>
            <a:endParaRPr sz="1200"/>
          </a:p>
        </p:txBody>
      </p:sp>
      <p:sp>
        <p:nvSpPr>
          <p:cNvPr id="12932" name="Google Shape;12932;p191"/>
          <p:cNvSpPr/>
          <p:nvPr/>
        </p:nvSpPr>
        <p:spPr>
          <a:xfrm rot="5400000">
            <a:off x="5167350" y="2647463"/>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Conv3-64</a:t>
            </a:r>
            <a:endParaRPr sz="1200"/>
          </a:p>
        </p:txBody>
      </p:sp>
      <p:sp>
        <p:nvSpPr>
          <p:cNvPr id="12933" name="Google Shape;12933;p191"/>
          <p:cNvSpPr/>
          <p:nvPr/>
        </p:nvSpPr>
        <p:spPr>
          <a:xfrm rot="5400000">
            <a:off x="5516925" y="2647462"/>
            <a:ext cx="9408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Max-Pool</a:t>
            </a:r>
            <a:endParaRPr sz="1200"/>
          </a:p>
        </p:txBody>
      </p:sp>
      <p:cxnSp>
        <p:nvCxnSpPr>
          <p:cNvPr id="12934" name="Google Shape;12934;p191"/>
          <p:cNvCxnSpPr>
            <a:stCxn id="12926" idx="0"/>
            <a:endCxn id="12926" idx="0"/>
          </p:cNvCxnSpPr>
          <p:nvPr/>
        </p:nvCxnSpPr>
        <p:spPr>
          <a:xfrm>
            <a:off x="4061663" y="2822249"/>
            <a:ext cx="0" cy="0"/>
          </a:xfrm>
          <a:prstGeom prst="straightConnector1">
            <a:avLst/>
          </a:prstGeom>
          <a:noFill/>
          <a:ln w="9525" cap="flat" cmpd="sng">
            <a:solidFill>
              <a:schemeClr val="dk2"/>
            </a:solidFill>
            <a:prstDash val="solid"/>
            <a:round/>
            <a:headEnd type="none" w="med" len="med"/>
            <a:tailEnd type="none" w="med" len="med"/>
          </a:ln>
        </p:spPr>
      </p:cxnSp>
      <p:cxnSp>
        <p:nvCxnSpPr>
          <p:cNvPr id="12935" name="Google Shape;12935;p191"/>
          <p:cNvCxnSpPr>
            <a:stCxn id="12926" idx="0"/>
            <a:endCxn id="12926" idx="0"/>
          </p:cNvCxnSpPr>
          <p:nvPr/>
        </p:nvCxnSpPr>
        <p:spPr>
          <a:xfrm>
            <a:off x="4061663" y="2822249"/>
            <a:ext cx="0" cy="0"/>
          </a:xfrm>
          <a:prstGeom prst="straightConnector1">
            <a:avLst/>
          </a:prstGeom>
          <a:noFill/>
          <a:ln w="9525" cap="flat" cmpd="sng">
            <a:solidFill>
              <a:schemeClr val="dk2"/>
            </a:solidFill>
            <a:prstDash val="solid"/>
            <a:round/>
            <a:headEnd type="none" w="med" len="med"/>
            <a:tailEnd type="none" w="med" len="med"/>
          </a:ln>
        </p:spPr>
      </p:cxnSp>
      <p:cxnSp>
        <p:nvCxnSpPr>
          <p:cNvPr id="12936" name="Google Shape;12936;p191"/>
          <p:cNvCxnSpPr>
            <a:stCxn id="12926" idx="0"/>
            <a:endCxn id="12926" idx="0"/>
          </p:cNvCxnSpPr>
          <p:nvPr/>
        </p:nvCxnSpPr>
        <p:spPr>
          <a:xfrm>
            <a:off x="4061663" y="2822249"/>
            <a:ext cx="0" cy="0"/>
          </a:xfrm>
          <a:prstGeom prst="straightConnector1">
            <a:avLst/>
          </a:prstGeom>
          <a:noFill/>
          <a:ln w="9525" cap="flat" cmpd="sng">
            <a:solidFill>
              <a:schemeClr val="dk2"/>
            </a:solidFill>
            <a:prstDash val="solid"/>
            <a:round/>
            <a:headEnd type="none" w="med" len="med"/>
            <a:tailEnd type="none" w="med" len="med"/>
          </a:ln>
        </p:spPr>
      </p:cxnSp>
      <p:cxnSp>
        <p:nvCxnSpPr>
          <p:cNvPr id="12937" name="Google Shape;12937;p191"/>
          <p:cNvCxnSpPr>
            <a:endCxn id="12927" idx="2"/>
          </p:cNvCxnSpPr>
          <p:nvPr/>
        </p:nvCxnSpPr>
        <p:spPr>
          <a:xfrm>
            <a:off x="4555050" y="2782612"/>
            <a:ext cx="246000" cy="2400"/>
          </a:xfrm>
          <a:prstGeom prst="straightConnector1">
            <a:avLst/>
          </a:prstGeom>
          <a:noFill/>
          <a:ln w="9525" cap="flat" cmpd="sng">
            <a:solidFill>
              <a:schemeClr val="dk2"/>
            </a:solidFill>
            <a:prstDash val="solid"/>
            <a:round/>
            <a:headEnd type="none" w="med" len="med"/>
            <a:tailEnd type="none" w="med" len="med"/>
          </a:ln>
        </p:spPr>
      </p:cxnSp>
      <p:cxnSp>
        <p:nvCxnSpPr>
          <p:cNvPr id="12938" name="Google Shape;12938;p191"/>
          <p:cNvCxnSpPr>
            <a:stCxn id="12927" idx="0"/>
            <a:endCxn id="12931" idx="2"/>
          </p:cNvCxnSpPr>
          <p:nvPr/>
        </p:nvCxnSpPr>
        <p:spPr>
          <a:xfrm>
            <a:off x="5076150" y="2785012"/>
            <a:ext cx="74400" cy="0"/>
          </a:xfrm>
          <a:prstGeom prst="straightConnector1">
            <a:avLst/>
          </a:prstGeom>
          <a:noFill/>
          <a:ln w="9525" cap="flat" cmpd="sng">
            <a:solidFill>
              <a:schemeClr val="dk2"/>
            </a:solidFill>
            <a:prstDash val="solid"/>
            <a:round/>
            <a:headEnd type="none" w="med" len="med"/>
            <a:tailEnd type="none" w="med" len="med"/>
          </a:ln>
        </p:spPr>
      </p:cxnSp>
      <p:cxnSp>
        <p:nvCxnSpPr>
          <p:cNvPr id="12939" name="Google Shape;12939;p191"/>
          <p:cNvCxnSpPr>
            <a:stCxn id="12931" idx="0"/>
            <a:endCxn id="12932" idx="2"/>
          </p:cNvCxnSpPr>
          <p:nvPr/>
        </p:nvCxnSpPr>
        <p:spPr>
          <a:xfrm>
            <a:off x="5425725" y="2785012"/>
            <a:ext cx="74400" cy="0"/>
          </a:xfrm>
          <a:prstGeom prst="straightConnector1">
            <a:avLst/>
          </a:prstGeom>
          <a:noFill/>
          <a:ln w="9525" cap="flat" cmpd="sng">
            <a:solidFill>
              <a:schemeClr val="dk2"/>
            </a:solidFill>
            <a:prstDash val="solid"/>
            <a:round/>
            <a:headEnd type="none" w="med" len="med"/>
            <a:tailEnd type="none" w="med" len="med"/>
          </a:ln>
        </p:spPr>
      </p:cxnSp>
      <p:cxnSp>
        <p:nvCxnSpPr>
          <p:cNvPr id="12940" name="Google Shape;12940;p191"/>
          <p:cNvCxnSpPr>
            <a:stCxn id="12932" idx="0"/>
            <a:endCxn id="12933" idx="2"/>
          </p:cNvCxnSpPr>
          <p:nvPr/>
        </p:nvCxnSpPr>
        <p:spPr>
          <a:xfrm>
            <a:off x="5775300" y="2785013"/>
            <a:ext cx="74400" cy="0"/>
          </a:xfrm>
          <a:prstGeom prst="straightConnector1">
            <a:avLst/>
          </a:prstGeom>
          <a:noFill/>
          <a:ln w="9525" cap="flat" cmpd="sng">
            <a:solidFill>
              <a:schemeClr val="dk2"/>
            </a:solidFill>
            <a:prstDash val="solid"/>
            <a:round/>
            <a:headEnd type="none" w="med" len="med"/>
            <a:tailEnd type="none" w="med" len="med"/>
          </a:ln>
        </p:spPr>
      </p:cxnSp>
      <p:cxnSp>
        <p:nvCxnSpPr>
          <p:cNvPr id="12941" name="Google Shape;12941;p191"/>
          <p:cNvCxnSpPr>
            <a:stCxn id="12933" idx="0"/>
            <a:endCxn id="12929" idx="2"/>
          </p:cNvCxnSpPr>
          <p:nvPr/>
        </p:nvCxnSpPr>
        <p:spPr>
          <a:xfrm>
            <a:off x="6124875" y="2785012"/>
            <a:ext cx="74400" cy="0"/>
          </a:xfrm>
          <a:prstGeom prst="straightConnector1">
            <a:avLst/>
          </a:prstGeom>
          <a:noFill/>
          <a:ln w="9525" cap="flat" cmpd="sng">
            <a:solidFill>
              <a:schemeClr val="dk2"/>
            </a:solidFill>
            <a:prstDash val="solid"/>
            <a:round/>
            <a:headEnd type="none" w="med" len="med"/>
            <a:tailEnd type="none" w="med" len="med"/>
          </a:ln>
        </p:spPr>
      </p:cxnSp>
      <p:cxnSp>
        <p:nvCxnSpPr>
          <p:cNvPr id="12942" name="Google Shape;12942;p191"/>
          <p:cNvCxnSpPr>
            <a:stCxn id="12929" idx="0"/>
            <a:endCxn id="12930" idx="2"/>
          </p:cNvCxnSpPr>
          <p:nvPr/>
        </p:nvCxnSpPr>
        <p:spPr>
          <a:xfrm>
            <a:off x="6474450" y="2785012"/>
            <a:ext cx="74400" cy="0"/>
          </a:xfrm>
          <a:prstGeom prst="straightConnector1">
            <a:avLst/>
          </a:prstGeom>
          <a:noFill/>
          <a:ln w="9525" cap="flat" cmpd="sng">
            <a:solidFill>
              <a:schemeClr val="dk2"/>
            </a:solidFill>
            <a:prstDash val="solid"/>
            <a:round/>
            <a:headEnd type="none" w="med" len="med"/>
            <a:tailEnd type="none" w="med" len="med"/>
          </a:ln>
        </p:spPr>
      </p:cxnSp>
      <p:sp>
        <p:nvSpPr>
          <p:cNvPr id="12943" name="Google Shape;12943;p191"/>
          <p:cNvSpPr txBox="1"/>
          <p:nvPr/>
        </p:nvSpPr>
        <p:spPr>
          <a:xfrm rot="1478449">
            <a:off x="4826075" y="496260"/>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Stack1</a:t>
            </a:r>
            <a:endParaRPr sz="1000"/>
          </a:p>
        </p:txBody>
      </p:sp>
      <p:sp>
        <p:nvSpPr>
          <p:cNvPr id="12944" name="Google Shape;12944;p191"/>
          <p:cNvSpPr txBox="1"/>
          <p:nvPr/>
        </p:nvSpPr>
        <p:spPr>
          <a:xfrm rot="1478449">
            <a:off x="4765950" y="2018015"/>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Stack2</a:t>
            </a:r>
            <a:endParaRPr sz="1000"/>
          </a:p>
        </p:txBody>
      </p:sp>
      <p:sp>
        <p:nvSpPr>
          <p:cNvPr id="12945" name="Google Shape;12945;p191"/>
          <p:cNvSpPr txBox="1"/>
          <p:nvPr/>
        </p:nvSpPr>
        <p:spPr>
          <a:xfrm rot="1478449">
            <a:off x="5805244" y="2017455"/>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Stack3</a:t>
            </a:r>
            <a:endParaRPr sz="1000"/>
          </a:p>
        </p:txBody>
      </p:sp>
      <p:pic>
        <p:nvPicPr>
          <p:cNvPr id="12946" name="Google Shape;12946;p191"/>
          <p:cNvPicPr preferRelativeResize="0"/>
          <p:nvPr/>
        </p:nvPicPr>
        <p:blipFill>
          <a:blip r:embed="rId3">
            <a:alphaModFix/>
          </a:blip>
          <a:stretch>
            <a:fillRect/>
          </a:stretch>
        </p:blipFill>
        <p:spPr>
          <a:xfrm>
            <a:off x="1720947" y="2314609"/>
            <a:ext cx="1020091" cy="940800"/>
          </a:xfrm>
          <a:prstGeom prst="rect">
            <a:avLst/>
          </a:prstGeom>
          <a:noFill/>
          <a:ln>
            <a:noFill/>
          </a:ln>
        </p:spPr>
      </p:pic>
      <p:cxnSp>
        <p:nvCxnSpPr>
          <p:cNvPr id="12947" name="Google Shape;12947;p191"/>
          <p:cNvCxnSpPr/>
          <p:nvPr/>
        </p:nvCxnSpPr>
        <p:spPr>
          <a:xfrm rot="10800000" flipH="1">
            <a:off x="2841913" y="2775849"/>
            <a:ext cx="661800" cy="6000"/>
          </a:xfrm>
          <a:prstGeom prst="straightConnector1">
            <a:avLst/>
          </a:prstGeom>
          <a:noFill/>
          <a:ln w="19050" cap="flat" cmpd="sng">
            <a:solidFill>
              <a:srgbClr val="000000"/>
            </a:solidFill>
            <a:prstDash val="solid"/>
            <a:round/>
            <a:headEnd type="none" w="med" len="med"/>
            <a:tailEnd type="triangle" w="med" len="med"/>
          </a:ln>
        </p:spPr>
      </p:cxnSp>
      <p:sp>
        <p:nvSpPr>
          <p:cNvPr id="12948" name="Google Shape;12948;p191"/>
          <p:cNvSpPr/>
          <p:nvPr/>
        </p:nvSpPr>
        <p:spPr>
          <a:xfrm rot="5400000">
            <a:off x="6565650" y="2647462"/>
            <a:ext cx="9408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FC-512</a:t>
            </a:r>
            <a:endParaRPr sz="1200"/>
          </a:p>
        </p:txBody>
      </p:sp>
      <p:cxnSp>
        <p:nvCxnSpPr>
          <p:cNvPr id="12949" name="Google Shape;12949;p191"/>
          <p:cNvCxnSpPr/>
          <p:nvPr/>
        </p:nvCxnSpPr>
        <p:spPr>
          <a:xfrm>
            <a:off x="6824063" y="2778862"/>
            <a:ext cx="74400" cy="0"/>
          </a:xfrm>
          <a:prstGeom prst="straightConnector1">
            <a:avLst/>
          </a:prstGeom>
          <a:noFill/>
          <a:ln w="9525" cap="flat" cmpd="sng">
            <a:solidFill>
              <a:schemeClr val="dk2"/>
            </a:solidFill>
            <a:prstDash val="solid"/>
            <a:round/>
            <a:headEnd type="none" w="med" len="med"/>
            <a:tailEnd type="none" w="med" len="med"/>
          </a:ln>
        </p:spPr>
      </p:cxnSp>
      <p:sp>
        <p:nvSpPr>
          <p:cNvPr id="12950" name="Google Shape;12950;p191"/>
          <p:cNvSpPr/>
          <p:nvPr/>
        </p:nvSpPr>
        <p:spPr>
          <a:xfrm rot="5400000">
            <a:off x="6915225" y="2641312"/>
            <a:ext cx="940800" cy="275100"/>
          </a:xfrm>
          <a:prstGeom prst="rect">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Output</a:t>
            </a:r>
            <a:endParaRPr sz="1200"/>
          </a:p>
        </p:txBody>
      </p:sp>
      <p:cxnSp>
        <p:nvCxnSpPr>
          <p:cNvPr id="12951" name="Google Shape;12951;p191"/>
          <p:cNvCxnSpPr/>
          <p:nvPr/>
        </p:nvCxnSpPr>
        <p:spPr>
          <a:xfrm>
            <a:off x="7173588" y="2778862"/>
            <a:ext cx="74400" cy="0"/>
          </a:xfrm>
          <a:prstGeom prst="straightConnector1">
            <a:avLst/>
          </a:prstGeom>
          <a:noFill/>
          <a:ln w="9525" cap="flat" cmpd="sng">
            <a:solidFill>
              <a:schemeClr val="dk2"/>
            </a:solidFill>
            <a:prstDash val="solid"/>
            <a:round/>
            <a:headEnd type="none" w="med" len="med"/>
            <a:tailEnd type="none" w="med" len="med"/>
          </a:ln>
        </p:spPr>
      </p:cxnSp>
      <p:sp>
        <p:nvSpPr>
          <p:cNvPr id="12952" name="Google Shape;12952;p191"/>
          <p:cNvSpPr txBox="1"/>
          <p:nvPr/>
        </p:nvSpPr>
        <p:spPr>
          <a:xfrm rot="1478449">
            <a:off x="6521644" y="2018005"/>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Stack4</a:t>
            </a:r>
            <a:endParaRPr sz="100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30"/>
          <p:cNvSpPr txBox="1"/>
          <p:nvPr/>
        </p:nvSpPr>
        <p:spPr>
          <a:xfrm>
            <a:off x="3372438" y="164175"/>
            <a:ext cx="23991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000" b="1">
                <a:latin typeface="Times New Roman"/>
                <a:ea typeface="Times New Roman"/>
                <a:cs typeface="Times New Roman"/>
                <a:sym typeface="Times New Roman"/>
              </a:rPr>
              <a:t>BCI的应用挑战</a:t>
            </a:r>
            <a:endParaRPr sz="2000" b="1">
              <a:latin typeface="Times New Roman"/>
              <a:ea typeface="Times New Roman"/>
              <a:cs typeface="Times New Roman"/>
              <a:sym typeface="Times New Roman"/>
            </a:endParaRPr>
          </a:p>
        </p:txBody>
      </p:sp>
      <p:pic>
        <p:nvPicPr>
          <p:cNvPr id="282" name="Google Shape;282;p30"/>
          <p:cNvPicPr preferRelativeResize="0"/>
          <p:nvPr/>
        </p:nvPicPr>
        <p:blipFill>
          <a:blip r:embed="rId3">
            <a:alphaModFix/>
          </a:blip>
          <a:stretch>
            <a:fillRect/>
          </a:stretch>
        </p:blipFill>
        <p:spPr>
          <a:xfrm>
            <a:off x="55475" y="1516021"/>
            <a:ext cx="3150575" cy="2111475"/>
          </a:xfrm>
          <a:prstGeom prst="rect">
            <a:avLst/>
          </a:prstGeom>
          <a:noFill/>
          <a:ln>
            <a:noFill/>
          </a:ln>
        </p:spPr>
      </p:pic>
      <p:sp>
        <p:nvSpPr>
          <p:cNvPr id="283" name="Google Shape;283;p30"/>
          <p:cNvSpPr/>
          <p:nvPr/>
        </p:nvSpPr>
        <p:spPr>
          <a:xfrm>
            <a:off x="3488750" y="2216050"/>
            <a:ext cx="499800" cy="417600"/>
          </a:xfrm>
          <a:prstGeom prst="rightArrow">
            <a:avLst>
              <a:gd name="adj1" fmla="val 50000"/>
              <a:gd name="adj2"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30"/>
          <p:cNvSpPr txBox="1"/>
          <p:nvPr/>
        </p:nvSpPr>
        <p:spPr>
          <a:xfrm>
            <a:off x="4180400" y="2009200"/>
            <a:ext cx="1890300" cy="831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100" b="1" dirty="0"/>
              <a:t>High Variation</a:t>
            </a:r>
            <a:endParaRPr sz="2100" b="1" dirty="0"/>
          </a:p>
        </p:txBody>
      </p:sp>
      <p:cxnSp>
        <p:nvCxnSpPr>
          <p:cNvPr id="285" name="Google Shape;285;p30"/>
          <p:cNvCxnSpPr/>
          <p:nvPr/>
        </p:nvCxnSpPr>
        <p:spPr>
          <a:xfrm flipH="1">
            <a:off x="4453000" y="2833450"/>
            <a:ext cx="499800" cy="672600"/>
          </a:xfrm>
          <a:prstGeom prst="straightConnector1">
            <a:avLst/>
          </a:prstGeom>
          <a:noFill/>
          <a:ln w="19050" cap="flat" cmpd="sng">
            <a:solidFill>
              <a:schemeClr val="dk1"/>
            </a:solidFill>
            <a:prstDash val="solid"/>
            <a:round/>
            <a:headEnd type="none" w="med" len="med"/>
            <a:tailEnd type="triangle" w="med" len="med"/>
          </a:ln>
        </p:spPr>
      </p:cxnSp>
      <p:cxnSp>
        <p:nvCxnSpPr>
          <p:cNvPr id="286" name="Google Shape;286;p30"/>
          <p:cNvCxnSpPr/>
          <p:nvPr/>
        </p:nvCxnSpPr>
        <p:spPr>
          <a:xfrm>
            <a:off x="5234575" y="2823850"/>
            <a:ext cx="654300" cy="691800"/>
          </a:xfrm>
          <a:prstGeom prst="straightConnector1">
            <a:avLst/>
          </a:prstGeom>
          <a:noFill/>
          <a:ln w="19050" cap="flat" cmpd="sng">
            <a:solidFill>
              <a:schemeClr val="dk1"/>
            </a:solidFill>
            <a:prstDash val="solid"/>
            <a:round/>
            <a:headEnd type="none" w="med" len="med"/>
            <a:tailEnd type="triangle" w="med" len="med"/>
          </a:ln>
        </p:spPr>
      </p:cxnSp>
      <p:sp>
        <p:nvSpPr>
          <p:cNvPr id="287" name="Google Shape;287;p30"/>
          <p:cNvSpPr txBox="1"/>
          <p:nvPr/>
        </p:nvSpPr>
        <p:spPr>
          <a:xfrm>
            <a:off x="3807800" y="3606475"/>
            <a:ext cx="1090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288" name="Google Shape;288;p30"/>
          <p:cNvSpPr txBox="1"/>
          <p:nvPr/>
        </p:nvSpPr>
        <p:spPr>
          <a:xfrm>
            <a:off x="3538700" y="3570125"/>
            <a:ext cx="1450500" cy="415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500" b="1"/>
              <a:t>Intra-Subject</a:t>
            </a:r>
            <a:endParaRPr sz="1500" b="1"/>
          </a:p>
        </p:txBody>
      </p:sp>
      <p:sp>
        <p:nvSpPr>
          <p:cNvPr id="289" name="Google Shape;289;p30"/>
          <p:cNvSpPr txBox="1"/>
          <p:nvPr/>
        </p:nvSpPr>
        <p:spPr>
          <a:xfrm>
            <a:off x="5307200" y="3570125"/>
            <a:ext cx="1450500" cy="415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500" b="1"/>
              <a:t>Inter-Subject</a:t>
            </a:r>
            <a:endParaRPr sz="1500" b="1"/>
          </a:p>
        </p:txBody>
      </p:sp>
      <p:sp>
        <p:nvSpPr>
          <p:cNvPr id="290" name="Google Shape;290;p30"/>
          <p:cNvSpPr/>
          <p:nvPr/>
        </p:nvSpPr>
        <p:spPr>
          <a:xfrm>
            <a:off x="6070700" y="2216050"/>
            <a:ext cx="499800" cy="417600"/>
          </a:xfrm>
          <a:prstGeom prst="rightArrow">
            <a:avLst>
              <a:gd name="adj1" fmla="val 50000"/>
              <a:gd name="adj2"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30"/>
          <p:cNvSpPr txBox="1"/>
          <p:nvPr/>
        </p:nvSpPr>
        <p:spPr>
          <a:xfrm>
            <a:off x="6875825" y="2009200"/>
            <a:ext cx="1890300" cy="831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100" b="1" dirty="0">
                <a:solidFill>
                  <a:srgbClr val="FF0000"/>
                </a:solidFill>
              </a:rPr>
              <a:t>Subject-</a:t>
            </a:r>
            <a:endParaRPr sz="2100" b="1" dirty="0">
              <a:solidFill>
                <a:srgbClr val="FF0000"/>
              </a:solidFill>
            </a:endParaRPr>
          </a:p>
          <a:p>
            <a:pPr marL="0" lvl="0" indent="0" algn="ctr" rtl="0">
              <a:spcBef>
                <a:spcPts val="0"/>
              </a:spcBef>
              <a:spcAft>
                <a:spcPts val="0"/>
              </a:spcAft>
              <a:buNone/>
            </a:pPr>
            <a:r>
              <a:rPr lang="en" sz="2100" b="1" dirty="0">
                <a:solidFill>
                  <a:srgbClr val="FF0000"/>
                </a:solidFill>
              </a:rPr>
              <a:t>Independent</a:t>
            </a:r>
            <a:endParaRPr sz="2100" b="1"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2"/>
                                        </p:tgtEl>
                                        <p:attrNameLst>
                                          <p:attrName>style.visibility</p:attrName>
                                        </p:attrNameLst>
                                      </p:cBhvr>
                                      <p:to>
                                        <p:strVal val="visible"/>
                                      </p:to>
                                    </p:set>
                                    <p:animEffect transition="in" filter="fade">
                                      <p:cBhvr>
                                        <p:cTn id="7" dur="1000"/>
                                        <p:tgtEl>
                                          <p:spTgt spid="2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Shape 12956"/>
        <p:cNvGrpSpPr/>
        <p:nvPr/>
      </p:nvGrpSpPr>
      <p:grpSpPr>
        <a:xfrm>
          <a:off x="0" y="0"/>
          <a:ext cx="0" cy="0"/>
          <a:chOff x="0" y="0"/>
          <a:chExt cx="0" cy="0"/>
        </a:xfrm>
      </p:grpSpPr>
      <p:sp>
        <p:nvSpPr>
          <p:cNvPr id="12957" name="Google Shape;12957;p192"/>
          <p:cNvSpPr/>
          <p:nvPr/>
        </p:nvSpPr>
        <p:spPr>
          <a:xfrm rot="-5400000">
            <a:off x="464175" y="1994838"/>
            <a:ext cx="4493700" cy="790800"/>
          </a:xfrm>
          <a:prstGeom prst="roundRect">
            <a:avLst>
              <a:gd name="adj" fmla="val 50000"/>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958" name="Google Shape;12958;p192"/>
          <p:cNvCxnSpPr/>
          <p:nvPr/>
        </p:nvCxnSpPr>
        <p:spPr>
          <a:xfrm rot="10800000" flipH="1">
            <a:off x="2326850" y="1162300"/>
            <a:ext cx="779400" cy="6900"/>
          </a:xfrm>
          <a:prstGeom prst="straightConnector1">
            <a:avLst/>
          </a:prstGeom>
          <a:noFill/>
          <a:ln w="9525" cap="flat" cmpd="sng">
            <a:solidFill>
              <a:srgbClr val="3C78D8"/>
            </a:solidFill>
            <a:prstDash val="solid"/>
            <a:round/>
            <a:headEnd type="diamond" w="med" len="med"/>
            <a:tailEnd type="none" w="med" len="med"/>
          </a:ln>
        </p:spPr>
      </p:cxnSp>
      <p:sp>
        <p:nvSpPr>
          <p:cNvPr id="12959" name="Google Shape;12959;p192"/>
          <p:cNvSpPr txBox="1"/>
          <p:nvPr/>
        </p:nvSpPr>
        <p:spPr>
          <a:xfrm>
            <a:off x="898500" y="3967500"/>
            <a:ext cx="821400" cy="325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a:latin typeface="Times New Roman"/>
                <a:ea typeface="Times New Roman"/>
                <a:cs typeface="Times New Roman"/>
                <a:sym typeface="Times New Roman"/>
              </a:rPr>
              <a:t>Level</a:t>
            </a:r>
            <a:r>
              <a:rPr lang="en"/>
              <a:t> 1</a:t>
            </a:r>
            <a:endParaRPr/>
          </a:p>
        </p:txBody>
      </p:sp>
      <p:sp>
        <p:nvSpPr>
          <p:cNvPr id="12960" name="Google Shape;12960;p192"/>
          <p:cNvSpPr txBox="1"/>
          <p:nvPr/>
        </p:nvSpPr>
        <p:spPr>
          <a:xfrm>
            <a:off x="898500" y="3142288"/>
            <a:ext cx="821400" cy="325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a:latin typeface="Times New Roman"/>
                <a:ea typeface="Times New Roman"/>
                <a:cs typeface="Times New Roman"/>
                <a:sym typeface="Times New Roman"/>
              </a:rPr>
              <a:t>Level 2</a:t>
            </a:r>
            <a:endParaRPr>
              <a:latin typeface="Times New Roman"/>
              <a:ea typeface="Times New Roman"/>
              <a:cs typeface="Times New Roman"/>
              <a:sym typeface="Times New Roman"/>
            </a:endParaRPr>
          </a:p>
        </p:txBody>
      </p:sp>
      <p:sp>
        <p:nvSpPr>
          <p:cNvPr id="12961" name="Google Shape;12961;p192"/>
          <p:cNvSpPr txBox="1"/>
          <p:nvPr/>
        </p:nvSpPr>
        <p:spPr>
          <a:xfrm>
            <a:off x="898500" y="2317100"/>
            <a:ext cx="821400" cy="325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a:latin typeface="Times New Roman"/>
                <a:ea typeface="Times New Roman"/>
                <a:cs typeface="Times New Roman"/>
                <a:sym typeface="Times New Roman"/>
              </a:rPr>
              <a:t>Level 3</a:t>
            </a:r>
            <a:endParaRPr>
              <a:latin typeface="Times New Roman"/>
              <a:ea typeface="Times New Roman"/>
              <a:cs typeface="Times New Roman"/>
              <a:sym typeface="Times New Roman"/>
            </a:endParaRPr>
          </a:p>
        </p:txBody>
      </p:sp>
      <p:sp>
        <p:nvSpPr>
          <p:cNvPr id="12962" name="Google Shape;12962;p192"/>
          <p:cNvSpPr txBox="1"/>
          <p:nvPr/>
        </p:nvSpPr>
        <p:spPr>
          <a:xfrm>
            <a:off x="898500" y="1436425"/>
            <a:ext cx="821400" cy="325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Times New Roman"/>
                <a:ea typeface="Times New Roman"/>
                <a:cs typeface="Times New Roman"/>
                <a:sym typeface="Times New Roman"/>
              </a:rPr>
              <a:t>Level 4</a:t>
            </a:r>
            <a:endParaRPr>
              <a:latin typeface="Times New Roman"/>
              <a:ea typeface="Times New Roman"/>
              <a:cs typeface="Times New Roman"/>
              <a:sym typeface="Times New Roman"/>
            </a:endParaRPr>
          </a:p>
        </p:txBody>
      </p:sp>
      <p:cxnSp>
        <p:nvCxnSpPr>
          <p:cNvPr id="12963" name="Google Shape;12963;p192"/>
          <p:cNvCxnSpPr/>
          <p:nvPr/>
        </p:nvCxnSpPr>
        <p:spPr>
          <a:xfrm rot="10800000">
            <a:off x="1808800" y="285388"/>
            <a:ext cx="0" cy="4277700"/>
          </a:xfrm>
          <a:prstGeom prst="straightConnector1">
            <a:avLst/>
          </a:prstGeom>
          <a:noFill/>
          <a:ln w="38100" cap="flat" cmpd="sng">
            <a:solidFill>
              <a:srgbClr val="3D7DC4"/>
            </a:solidFill>
            <a:prstDash val="solid"/>
            <a:round/>
            <a:headEnd type="none" w="med" len="med"/>
            <a:tailEnd type="triangle" w="med" len="med"/>
          </a:ln>
        </p:spPr>
      </p:cxnSp>
      <p:cxnSp>
        <p:nvCxnSpPr>
          <p:cNvPr id="12964" name="Google Shape;12964;p192"/>
          <p:cNvCxnSpPr/>
          <p:nvPr/>
        </p:nvCxnSpPr>
        <p:spPr>
          <a:xfrm rot="10800000" flipH="1">
            <a:off x="2326850" y="2034675"/>
            <a:ext cx="779400" cy="7800"/>
          </a:xfrm>
          <a:prstGeom prst="straightConnector1">
            <a:avLst/>
          </a:prstGeom>
          <a:noFill/>
          <a:ln w="9525" cap="flat" cmpd="sng">
            <a:solidFill>
              <a:srgbClr val="3C78D8"/>
            </a:solidFill>
            <a:prstDash val="solid"/>
            <a:round/>
            <a:headEnd type="diamond" w="med" len="med"/>
            <a:tailEnd type="none" w="med" len="med"/>
          </a:ln>
        </p:spPr>
      </p:cxnSp>
      <p:cxnSp>
        <p:nvCxnSpPr>
          <p:cNvPr id="12965" name="Google Shape;12965;p192"/>
          <p:cNvCxnSpPr/>
          <p:nvPr/>
        </p:nvCxnSpPr>
        <p:spPr>
          <a:xfrm rot="10800000" flipH="1">
            <a:off x="2334250" y="2907075"/>
            <a:ext cx="772200" cy="8700"/>
          </a:xfrm>
          <a:prstGeom prst="straightConnector1">
            <a:avLst/>
          </a:prstGeom>
          <a:noFill/>
          <a:ln w="9525" cap="flat" cmpd="sng">
            <a:solidFill>
              <a:srgbClr val="3C78D8"/>
            </a:solidFill>
            <a:prstDash val="solid"/>
            <a:round/>
            <a:headEnd type="diamond" w="med" len="med"/>
            <a:tailEnd type="none" w="med" len="med"/>
          </a:ln>
        </p:spPr>
      </p:cxnSp>
      <p:cxnSp>
        <p:nvCxnSpPr>
          <p:cNvPr id="12966" name="Google Shape;12966;p192"/>
          <p:cNvCxnSpPr/>
          <p:nvPr/>
        </p:nvCxnSpPr>
        <p:spPr>
          <a:xfrm rot="10800000" flipH="1">
            <a:off x="2334250" y="3749250"/>
            <a:ext cx="772200" cy="10200"/>
          </a:xfrm>
          <a:prstGeom prst="straightConnector1">
            <a:avLst/>
          </a:prstGeom>
          <a:noFill/>
          <a:ln w="9525" cap="flat" cmpd="sng">
            <a:solidFill>
              <a:srgbClr val="3C78D8"/>
            </a:solidFill>
            <a:prstDash val="solid"/>
            <a:round/>
            <a:headEnd type="diamond" w="med" len="med"/>
            <a:tailEnd type="none" w="med" len="med"/>
          </a:ln>
        </p:spPr>
      </p:cxnSp>
      <p:sp>
        <p:nvSpPr>
          <p:cNvPr id="12967" name="Google Shape;12967;p192"/>
          <p:cNvSpPr txBox="1"/>
          <p:nvPr/>
        </p:nvSpPr>
        <p:spPr>
          <a:xfrm rot="-5400000">
            <a:off x="1212500" y="240700"/>
            <a:ext cx="593100" cy="25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Times New Roman"/>
                <a:ea typeface="Times New Roman"/>
                <a:cs typeface="Times New Roman"/>
                <a:sym typeface="Times New Roman"/>
              </a:rPr>
              <a:t>Time</a:t>
            </a:r>
            <a:endParaRPr>
              <a:latin typeface="Times New Roman"/>
              <a:ea typeface="Times New Roman"/>
              <a:cs typeface="Times New Roman"/>
              <a:sym typeface="Times New Roman"/>
            </a:endParaRPr>
          </a:p>
        </p:txBody>
      </p:sp>
      <p:sp>
        <p:nvSpPr>
          <p:cNvPr id="12968" name="Google Shape;12968;p192"/>
          <p:cNvSpPr txBox="1"/>
          <p:nvPr/>
        </p:nvSpPr>
        <p:spPr>
          <a:xfrm>
            <a:off x="898500" y="666700"/>
            <a:ext cx="821400" cy="325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Times New Roman"/>
                <a:ea typeface="Times New Roman"/>
                <a:cs typeface="Times New Roman"/>
                <a:sym typeface="Times New Roman"/>
              </a:rPr>
              <a:t>Level 5</a:t>
            </a:r>
            <a:endParaRPr>
              <a:latin typeface="Times New Roman"/>
              <a:ea typeface="Times New Roman"/>
              <a:cs typeface="Times New Roman"/>
              <a:sym typeface="Times New Roman"/>
            </a:endParaRPr>
          </a:p>
        </p:txBody>
      </p:sp>
      <p:pic>
        <p:nvPicPr>
          <p:cNvPr id="12969" name="Google Shape;12969;p192"/>
          <p:cNvPicPr preferRelativeResize="0"/>
          <p:nvPr/>
        </p:nvPicPr>
        <p:blipFill>
          <a:blip r:embed="rId3">
            <a:alphaModFix/>
          </a:blip>
          <a:stretch>
            <a:fillRect/>
          </a:stretch>
        </p:blipFill>
        <p:spPr>
          <a:xfrm>
            <a:off x="5352400" y="739987"/>
            <a:ext cx="2686076" cy="3300526"/>
          </a:xfrm>
          <a:prstGeom prst="rect">
            <a:avLst/>
          </a:prstGeom>
          <a:noFill/>
          <a:ln>
            <a:noFill/>
          </a:ln>
        </p:spPr>
      </p:pic>
      <p:sp>
        <p:nvSpPr>
          <p:cNvPr id="12970" name="Google Shape;12970;p192"/>
          <p:cNvSpPr txBox="1"/>
          <p:nvPr/>
        </p:nvSpPr>
        <p:spPr>
          <a:xfrm>
            <a:off x="3399950" y="3869100"/>
            <a:ext cx="570000" cy="52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Times New Roman"/>
                <a:ea typeface="Times New Roman"/>
                <a:cs typeface="Times New Roman"/>
                <a:sym typeface="Times New Roman"/>
              </a:rPr>
              <a:t>No Pain</a:t>
            </a:r>
            <a:endParaRPr sz="1300"/>
          </a:p>
        </p:txBody>
      </p:sp>
      <p:sp>
        <p:nvSpPr>
          <p:cNvPr id="12971" name="Google Shape;12971;p192"/>
          <p:cNvSpPr txBox="1"/>
          <p:nvPr/>
        </p:nvSpPr>
        <p:spPr>
          <a:xfrm>
            <a:off x="3399950" y="3043900"/>
            <a:ext cx="570000" cy="52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Times New Roman"/>
                <a:ea typeface="Times New Roman"/>
                <a:cs typeface="Times New Roman"/>
                <a:sym typeface="Times New Roman"/>
              </a:rPr>
              <a:t>LowPain</a:t>
            </a:r>
            <a:endParaRPr sz="1300"/>
          </a:p>
        </p:txBody>
      </p:sp>
      <p:sp>
        <p:nvSpPr>
          <p:cNvPr id="12972" name="Google Shape;12972;p192"/>
          <p:cNvSpPr txBox="1"/>
          <p:nvPr/>
        </p:nvSpPr>
        <p:spPr>
          <a:xfrm>
            <a:off x="3274250" y="2163100"/>
            <a:ext cx="821400" cy="52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Times New Roman"/>
                <a:ea typeface="Times New Roman"/>
                <a:cs typeface="Times New Roman"/>
                <a:sym typeface="Times New Roman"/>
              </a:rPr>
              <a:t>MediumPain</a:t>
            </a:r>
            <a:endParaRPr sz="1300"/>
          </a:p>
        </p:txBody>
      </p:sp>
      <p:sp>
        <p:nvSpPr>
          <p:cNvPr id="12973" name="Google Shape;12973;p192"/>
          <p:cNvSpPr txBox="1"/>
          <p:nvPr/>
        </p:nvSpPr>
        <p:spPr>
          <a:xfrm>
            <a:off x="3274250" y="1338025"/>
            <a:ext cx="821400" cy="5223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None/>
            </a:pPr>
            <a:r>
              <a:rPr lang="en">
                <a:latin typeface="Times New Roman"/>
                <a:ea typeface="Times New Roman"/>
                <a:cs typeface="Times New Roman"/>
                <a:sym typeface="Times New Roman"/>
              </a:rPr>
              <a:t>High</a:t>
            </a:r>
            <a:endParaRPr>
              <a:latin typeface="Times New Roman"/>
              <a:ea typeface="Times New Roman"/>
              <a:cs typeface="Times New Roman"/>
              <a:sym typeface="Times New Roman"/>
            </a:endParaRPr>
          </a:p>
          <a:p>
            <a:pPr marL="0" marR="0" lvl="0" indent="0" algn="ctr" rtl="0">
              <a:lnSpc>
                <a:spcPct val="100000"/>
              </a:lnSpc>
              <a:spcBef>
                <a:spcPts val="0"/>
              </a:spcBef>
              <a:spcAft>
                <a:spcPts val="0"/>
              </a:spcAft>
              <a:buNone/>
            </a:pPr>
            <a:r>
              <a:rPr lang="en">
                <a:latin typeface="Times New Roman"/>
                <a:ea typeface="Times New Roman"/>
                <a:cs typeface="Times New Roman"/>
                <a:sym typeface="Times New Roman"/>
              </a:rPr>
              <a:t>Pain</a:t>
            </a:r>
            <a:endParaRPr sz="1300"/>
          </a:p>
        </p:txBody>
      </p:sp>
      <p:sp>
        <p:nvSpPr>
          <p:cNvPr id="12974" name="Google Shape;12974;p192"/>
          <p:cNvSpPr txBox="1"/>
          <p:nvPr/>
        </p:nvSpPr>
        <p:spPr>
          <a:xfrm>
            <a:off x="3122600" y="512950"/>
            <a:ext cx="1124700" cy="52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Times New Roman"/>
                <a:ea typeface="Times New Roman"/>
                <a:cs typeface="Times New Roman"/>
                <a:sym typeface="Times New Roman"/>
              </a:rPr>
              <a:t>Unbearable</a:t>
            </a:r>
            <a:endParaRPr>
              <a:latin typeface="Times New Roman"/>
              <a:ea typeface="Times New Roman"/>
              <a:cs typeface="Times New Roman"/>
              <a:sym typeface="Times New Roman"/>
            </a:endParaRPr>
          </a:p>
          <a:p>
            <a:pPr marL="0" lvl="0" indent="0" algn="ctr" rtl="0">
              <a:spcBef>
                <a:spcPts val="0"/>
              </a:spcBef>
              <a:spcAft>
                <a:spcPts val="0"/>
              </a:spcAft>
              <a:buNone/>
            </a:pPr>
            <a:r>
              <a:rPr lang="en">
                <a:latin typeface="Times New Roman"/>
                <a:ea typeface="Times New Roman"/>
                <a:cs typeface="Times New Roman"/>
                <a:sym typeface="Times New Roman"/>
              </a:rPr>
              <a:t>Pain</a:t>
            </a:r>
            <a:endParaRPr>
              <a:latin typeface="Times New Roman"/>
              <a:ea typeface="Times New Roman"/>
              <a:cs typeface="Times New Roman"/>
              <a:sym typeface="Times New Roman"/>
            </a:endParaRPr>
          </a:p>
        </p:txBody>
      </p:sp>
      <p:sp>
        <p:nvSpPr>
          <p:cNvPr id="12975" name="Google Shape;12975;p192"/>
          <p:cNvSpPr txBox="1"/>
          <p:nvPr/>
        </p:nvSpPr>
        <p:spPr>
          <a:xfrm>
            <a:off x="1933100" y="4715450"/>
            <a:ext cx="487500" cy="26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(a)</a:t>
            </a:r>
            <a:endParaRPr/>
          </a:p>
        </p:txBody>
      </p:sp>
      <p:sp>
        <p:nvSpPr>
          <p:cNvPr id="12976" name="Google Shape;12976;p192"/>
          <p:cNvSpPr txBox="1"/>
          <p:nvPr/>
        </p:nvSpPr>
        <p:spPr>
          <a:xfrm>
            <a:off x="6706800" y="4715450"/>
            <a:ext cx="487500" cy="26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(b)</a:t>
            </a:r>
            <a:endParaRPr/>
          </a:p>
        </p:txBody>
      </p:sp>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Shape 12980"/>
        <p:cNvGrpSpPr/>
        <p:nvPr/>
      </p:nvGrpSpPr>
      <p:grpSpPr>
        <a:xfrm>
          <a:off x="0" y="0"/>
          <a:ext cx="0" cy="0"/>
          <a:chOff x="0" y="0"/>
          <a:chExt cx="0" cy="0"/>
        </a:xfrm>
      </p:grpSpPr>
      <p:sp>
        <p:nvSpPr>
          <p:cNvPr id="12981" name="Google Shape;12981;p193"/>
          <p:cNvSpPr/>
          <p:nvPr/>
        </p:nvSpPr>
        <p:spPr>
          <a:xfrm>
            <a:off x="291156" y="2098069"/>
            <a:ext cx="4493700" cy="790800"/>
          </a:xfrm>
          <a:prstGeom prst="roundRect">
            <a:avLst>
              <a:gd name="adj" fmla="val 50000"/>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982" name="Google Shape;12982;p193"/>
          <p:cNvCxnSpPr/>
          <p:nvPr/>
        </p:nvCxnSpPr>
        <p:spPr>
          <a:xfrm rot="-5400000" flipH="1">
            <a:off x="3372794" y="2495544"/>
            <a:ext cx="779400" cy="6900"/>
          </a:xfrm>
          <a:prstGeom prst="straightConnector1">
            <a:avLst/>
          </a:prstGeom>
          <a:noFill/>
          <a:ln w="9525" cap="flat" cmpd="sng">
            <a:solidFill>
              <a:srgbClr val="3C78D8"/>
            </a:solidFill>
            <a:prstDash val="solid"/>
            <a:round/>
            <a:headEnd type="diamond" w="med" len="med"/>
            <a:tailEnd type="none" w="med" len="med"/>
          </a:ln>
        </p:spPr>
      </p:cxnSp>
      <p:sp>
        <p:nvSpPr>
          <p:cNvPr id="12983" name="Google Shape;12983;p193"/>
          <p:cNvSpPr txBox="1"/>
          <p:nvPr/>
        </p:nvSpPr>
        <p:spPr>
          <a:xfrm rot="5400000">
            <a:off x="315394" y="1210119"/>
            <a:ext cx="821400" cy="325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a:latin typeface="Times New Roman"/>
                <a:ea typeface="Times New Roman"/>
                <a:cs typeface="Times New Roman"/>
                <a:sym typeface="Times New Roman"/>
              </a:rPr>
              <a:t>Level</a:t>
            </a:r>
            <a:r>
              <a:rPr lang="en"/>
              <a:t> 1</a:t>
            </a:r>
            <a:endParaRPr/>
          </a:p>
        </p:txBody>
      </p:sp>
      <p:sp>
        <p:nvSpPr>
          <p:cNvPr id="12984" name="Google Shape;12984;p193"/>
          <p:cNvSpPr txBox="1"/>
          <p:nvPr/>
        </p:nvSpPr>
        <p:spPr>
          <a:xfrm rot="5400000">
            <a:off x="1140606" y="1210119"/>
            <a:ext cx="821400" cy="325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a:latin typeface="Times New Roman"/>
                <a:ea typeface="Times New Roman"/>
                <a:cs typeface="Times New Roman"/>
                <a:sym typeface="Times New Roman"/>
              </a:rPr>
              <a:t>Level 2</a:t>
            </a:r>
            <a:endParaRPr>
              <a:latin typeface="Times New Roman"/>
              <a:ea typeface="Times New Roman"/>
              <a:cs typeface="Times New Roman"/>
              <a:sym typeface="Times New Roman"/>
            </a:endParaRPr>
          </a:p>
        </p:txBody>
      </p:sp>
      <p:sp>
        <p:nvSpPr>
          <p:cNvPr id="12985" name="Google Shape;12985;p193"/>
          <p:cNvSpPr txBox="1"/>
          <p:nvPr/>
        </p:nvSpPr>
        <p:spPr>
          <a:xfrm rot="5400000">
            <a:off x="1965794" y="1210119"/>
            <a:ext cx="821400" cy="325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a:latin typeface="Times New Roman"/>
                <a:ea typeface="Times New Roman"/>
                <a:cs typeface="Times New Roman"/>
                <a:sym typeface="Times New Roman"/>
              </a:rPr>
              <a:t>Level 3</a:t>
            </a:r>
            <a:endParaRPr>
              <a:latin typeface="Times New Roman"/>
              <a:ea typeface="Times New Roman"/>
              <a:cs typeface="Times New Roman"/>
              <a:sym typeface="Times New Roman"/>
            </a:endParaRPr>
          </a:p>
        </p:txBody>
      </p:sp>
      <p:sp>
        <p:nvSpPr>
          <p:cNvPr id="12986" name="Google Shape;12986;p193"/>
          <p:cNvSpPr txBox="1"/>
          <p:nvPr/>
        </p:nvSpPr>
        <p:spPr>
          <a:xfrm rot="5400000">
            <a:off x="2846469" y="1210119"/>
            <a:ext cx="821400" cy="325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Times New Roman"/>
                <a:ea typeface="Times New Roman"/>
                <a:cs typeface="Times New Roman"/>
                <a:sym typeface="Times New Roman"/>
              </a:rPr>
              <a:t>Level 4</a:t>
            </a:r>
            <a:endParaRPr>
              <a:latin typeface="Times New Roman"/>
              <a:ea typeface="Times New Roman"/>
              <a:cs typeface="Times New Roman"/>
              <a:sym typeface="Times New Roman"/>
            </a:endParaRPr>
          </a:p>
        </p:txBody>
      </p:sp>
      <p:cxnSp>
        <p:nvCxnSpPr>
          <p:cNvPr id="12987" name="Google Shape;12987;p193"/>
          <p:cNvCxnSpPr/>
          <p:nvPr/>
        </p:nvCxnSpPr>
        <p:spPr>
          <a:xfrm rot="10800000" flipH="1">
            <a:off x="291156" y="2975894"/>
            <a:ext cx="4779900" cy="3300"/>
          </a:xfrm>
          <a:prstGeom prst="straightConnector1">
            <a:avLst/>
          </a:prstGeom>
          <a:noFill/>
          <a:ln w="38100" cap="flat" cmpd="sng">
            <a:solidFill>
              <a:srgbClr val="3D7DC4"/>
            </a:solidFill>
            <a:prstDash val="solid"/>
            <a:round/>
            <a:headEnd type="none" w="med" len="med"/>
            <a:tailEnd type="triangle" w="med" len="med"/>
          </a:ln>
        </p:spPr>
      </p:cxnSp>
      <p:cxnSp>
        <p:nvCxnSpPr>
          <p:cNvPr id="12988" name="Google Shape;12988;p193"/>
          <p:cNvCxnSpPr/>
          <p:nvPr/>
        </p:nvCxnSpPr>
        <p:spPr>
          <a:xfrm rot="-5400000" flipH="1">
            <a:off x="2499969" y="2495094"/>
            <a:ext cx="779400" cy="7800"/>
          </a:xfrm>
          <a:prstGeom prst="straightConnector1">
            <a:avLst/>
          </a:prstGeom>
          <a:noFill/>
          <a:ln w="9525" cap="flat" cmpd="sng">
            <a:solidFill>
              <a:srgbClr val="3C78D8"/>
            </a:solidFill>
            <a:prstDash val="solid"/>
            <a:round/>
            <a:headEnd type="diamond" w="med" len="med"/>
            <a:tailEnd type="none" w="med" len="med"/>
          </a:ln>
        </p:spPr>
      </p:cxnSp>
      <p:cxnSp>
        <p:nvCxnSpPr>
          <p:cNvPr id="12989" name="Google Shape;12989;p193"/>
          <p:cNvCxnSpPr/>
          <p:nvPr/>
        </p:nvCxnSpPr>
        <p:spPr>
          <a:xfrm rot="-5400000" flipH="1">
            <a:off x="1630719" y="2498444"/>
            <a:ext cx="772200" cy="8700"/>
          </a:xfrm>
          <a:prstGeom prst="straightConnector1">
            <a:avLst/>
          </a:prstGeom>
          <a:noFill/>
          <a:ln w="9525" cap="flat" cmpd="sng">
            <a:solidFill>
              <a:srgbClr val="3C78D8"/>
            </a:solidFill>
            <a:prstDash val="solid"/>
            <a:round/>
            <a:headEnd type="diamond" w="med" len="med"/>
            <a:tailEnd type="none" w="med" len="med"/>
          </a:ln>
        </p:spPr>
      </p:cxnSp>
      <p:cxnSp>
        <p:nvCxnSpPr>
          <p:cNvPr id="12990" name="Google Shape;12990;p193"/>
          <p:cNvCxnSpPr/>
          <p:nvPr/>
        </p:nvCxnSpPr>
        <p:spPr>
          <a:xfrm rot="-5400000" flipH="1">
            <a:off x="787794" y="2497694"/>
            <a:ext cx="772200" cy="10200"/>
          </a:xfrm>
          <a:prstGeom prst="straightConnector1">
            <a:avLst/>
          </a:prstGeom>
          <a:noFill/>
          <a:ln w="9525" cap="flat" cmpd="sng">
            <a:solidFill>
              <a:srgbClr val="3C78D8"/>
            </a:solidFill>
            <a:prstDash val="solid"/>
            <a:round/>
            <a:headEnd type="diamond" w="med" len="med"/>
            <a:tailEnd type="none" w="med" len="med"/>
          </a:ln>
        </p:spPr>
      </p:cxnSp>
      <p:sp>
        <p:nvSpPr>
          <p:cNvPr id="12991" name="Google Shape;12991;p193"/>
          <p:cNvSpPr txBox="1"/>
          <p:nvPr/>
        </p:nvSpPr>
        <p:spPr>
          <a:xfrm>
            <a:off x="4189644" y="1443269"/>
            <a:ext cx="593100" cy="25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Times New Roman"/>
                <a:ea typeface="Times New Roman"/>
                <a:cs typeface="Times New Roman"/>
                <a:sym typeface="Times New Roman"/>
              </a:rPr>
              <a:t>Time</a:t>
            </a:r>
            <a:endParaRPr>
              <a:latin typeface="Times New Roman"/>
              <a:ea typeface="Times New Roman"/>
              <a:cs typeface="Times New Roman"/>
              <a:sym typeface="Times New Roman"/>
            </a:endParaRPr>
          </a:p>
        </p:txBody>
      </p:sp>
      <p:sp>
        <p:nvSpPr>
          <p:cNvPr id="12992" name="Google Shape;12992;p193"/>
          <p:cNvSpPr txBox="1"/>
          <p:nvPr/>
        </p:nvSpPr>
        <p:spPr>
          <a:xfrm rot="5400000">
            <a:off x="3616194" y="1210119"/>
            <a:ext cx="821400" cy="325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Times New Roman"/>
                <a:ea typeface="Times New Roman"/>
                <a:cs typeface="Times New Roman"/>
                <a:sym typeface="Times New Roman"/>
              </a:rPr>
              <a:t>Level 5</a:t>
            </a:r>
            <a:endParaRPr>
              <a:latin typeface="Times New Roman"/>
              <a:ea typeface="Times New Roman"/>
              <a:cs typeface="Times New Roman"/>
              <a:sym typeface="Times New Roman"/>
            </a:endParaRPr>
          </a:p>
        </p:txBody>
      </p:sp>
      <p:sp>
        <p:nvSpPr>
          <p:cNvPr id="12993" name="Google Shape;12993;p193"/>
          <p:cNvSpPr txBox="1"/>
          <p:nvPr/>
        </p:nvSpPr>
        <p:spPr>
          <a:xfrm rot="5400000">
            <a:off x="512994" y="3206244"/>
            <a:ext cx="570000" cy="52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Times New Roman"/>
                <a:ea typeface="Times New Roman"/>
                <a:cs typeface="Times New Roman"/>
                <a:sym typeface="Times New Roman"/>
              </a:rPr>
              <a:t>No Pain</a:t>
            </a:r>
            <a:endParaRPr sz="1300"/>
          </a:p>
        </p:txBody>
      </p:sp>
      <p:sp>
        <p:nvSpPr>
          <p:cNvPr id="12994" name="Google Shape;12994;p193"/>
          <p:cNvSpPr txBox="1"/>
          <p:nvPr/>
        </p:nvSpPr>
        <p:spPr>
          <a:xfrm rot="5400000">
            <a:off x="1338194" y="3206244"/>
            <a:ext cx="570000" cy="52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Times New Roman"/>
                <a:ea typeface="Times New Roman"/>
                <a:cs typeface="Times New Roman"/>
                <a:sym typeface="Times New Roman"/>
              </a:rPr>
              <a:t>LowPain</a:t>
            </a:r>
            <a:endParaRPr sz="1300"/>
          </a:p>
        </p:txBody>
      </p:sp>
      <p:sp>
        <p:nvSpPr>
          <p:cNvPr id="12995" name="Google Shape;12995;p193"/>
          <p:cNvSpPr txBox="1"/>
          <p:nvPr/>
        </p:nvSpPr>
        <p:spPr>
          <a:xfrm rot="5400000">
            <a:off x="2093294" y="3206244"/>
            <a:ext cx="821400" cy="52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Times New Roman"/>
                <a:ea typeface="Times New Roman"/>
                <a:cs typeface="Times New Roman"/>
                <a:sym typeface="Times New Roman"/>
              </a:rPr>
              <a:t>MediumPain</a:t>
            </a:r>
            <a:endParaRPr sz="1300"/>
          </a:p>
        </p:txBody>
      </p:sp>
      <p:sp>
        <p:nvSpPr>
          <p:cNvPr id="12996" name="Google Shape;12996;p193"/>
          <p:cNvSpPr txBox="1"/>
          <p:nvPr/>
        </p:nvSpPr>
        <p:spPr>
          <a:xfrm rot="5400000">
            <a:off x="2918369" y="3206244"/>
            <a:ext cx="821400" cy="5223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None/>
            </a:pPr>
            <a:r>
              <a:rPr lang="en">
                <a:latin typeface="Times New Roman"/>
                <a:ea typeface="Times New Roman"/>
                <a:cs typeface="Times New Roman"/>
                <a:sym typeface="Times New Roman"/>
              </a:rPr>
              <a:t>High</a:t>
            </a:r>
            <a:endParaRPr>
              <a:latin typeface="Times New Roman"/>
              <a:ea typeface="Times New Roman"/>
              <a:cs typeface="Times New Roman"/>
              <a:sym typeface="Times New Roman"/>
            </a:endParaRPr>
          </a:p>
          <a:p>
            <a:pPr marL="0" marR="0" lvl="0" indent="0" algn="ctr" rtl="0">
              <a:lnSpc>
                <a:spcPct val="100000"/>
              </a:lnSpc>
              <a:spcBef>
                <a:spcPts val="0"/>
              </a:spcBef>
              <a:spcAft>
                <a:spcPts val="0"/>
              </a:spcAft>
              <a:buNone/>
            </a:pPr>
            <a:r>
              <a:rPr lang="en">
                <a:latin typeface="Times New Roman"/>
                <a:ea typeface="Times New Roman"/>
                <a:cs typeface="Times New Roman"/>
                <a:sym typeface="Times New Roman"/>
              </a:rPr>
              <a:t>Pain</a:t>
            </a:r>
            <a:endParaRPr sz="1300"/>
          </a:p>
        </p:txBody>
      </p:sp>
      <p:sp>
        <p:nvSpPr>
          <p:cNvPr id="12997" name="Google Shape;12997;p193"/>
          <p:cNvSpPr txBox="1"/>
          <p:nvPr/>
        </p:nvSpPr>
        <p:spPr>
          <a:xfrm rot="5400000">
            <a:off x="3591794" y="3206244"/>
            <a:ext cx="1124700" cy="52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Times New Roman"/>
                <a:ea typeface="Times New Roman"/>
                <a:cs typeface="Times New Roman"/>
                <a:sym typeface="Times New Roman"/>
              </a:rPr>
              <a:t>Unbearable</a:t>
            </a:r>
            <a:endParaRPr>
              <a:latin typeface="Times New Roman"/>
              <a:ea typeface="Times New Roman"/>
              <a:cs typeface="Times New Roman"/>
              <a:sym typeface="Times New Roman"/>
            </a:endParaRPr>
          </a:p>
          <a:p>
            <a:pPr marL="0" lvl="0" indent="0" algn="ctr" rtl="0">
              <a:spcBef>
                <a:spcPts val="0"/>
              </a:spcBef>
              <a:spcAft>
                <a:spcPts val="0"/>
              </a:spcAft>
              <a:buNone/>
            </a:pPr>
            <a:r>
              <a:rPr lang="en">
                <a:latin typeface="Times New Roman"/>
                <a:ea typeface="Times New Roman"/>
                <a:cs typeface="Times New Roman"/>
                <a:sym typeface="Times New Roman"/>
              </a:rPr>
              <a:t>Pain</a:t>
            </a:r>
            <a:endParaRPr>
              <a:latin typeface="Times New Roman"/>
              <a:ea typeface="Times New Roman"/>
              <a:cs typeface="Times New Roman"/>
              <a:sym typeface="Times New Roman"/>
            </a:endParaRPr>
          </a:p>
        </p:txBody>
      </p:sp>
      <p:sp>
        <p:nvSpPr>
          <p:cNvPr id="12998" name="Google Shape;12998;p193"/>
          <p:cNvSpPr txBox="1"/>
          <p:nvPr/>
        </p:nvSpPr>
        <p:spPr>
          <a:xfrm>
            <a:off x="1933100" y="4715450"/>
            <a:ext cx="487500" cy="26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(a)</a:t>
            </a:r>
            <a:endParaRPr/>
          </a:p>
        </p:txBody>
      </p:sp>
      <p:sp>
        <p:nvSpPr>
          <p:cNvPr id="12999" name="Google Shape;12999;p193"/>
          <p:cNvSpPr txBox="1"/>
          <p:nvPr/>
        </p:nvSpPr>
        <p:spPr>
          <a:xfrm>
            <a:off x="6706800" y="4715450"/>
            <a:ext cx="487500" cy="26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(b)</a:t>
            </a:r>
            <a:endParaRPr/>
          </a:p>
        </p:txBody>
      </p:sp>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Shape 13003"/>
        <p:cNvGrpSpPr/>
        <p:nvPr/>
      </p:nvGrpSpPr>
      <p:grpSpPr>
        <a:xfrm>
          <a:off x="0" y="0"/>
          <a:ext cx="0" cy="0"/>
          <a:chOff x="0" y="0"/>
          <a:chExt cx="0" cy="0"/>
        </a:xfrm>
      </p:grpSpPr>
      <p:pic>
        <p:nvPicPr>
          <p:cNvPr id="13004" name="Google Shape;13004;p194"/>
          <p:cNvPicPr preferRelativeResize="0"/>
          <p:nvPr/>
        </p:nvPicPr>
        <p:blipFill>
          <a:blip r:embed="rId3">
            <a:alphaModFix/>
          </a:blip>
          <a:stretch>
            <a:fillRect/>
          </a:stretch>
        </p:blipFill>
        <p:spPr>
          <a:xfrm>
            <a:off x="1702400" y="203150"/>
            <a:ext cx="3516067" cy="4838700"/>
          </a:xfrm>
          <a:prstGeom prst="rect">
            <a:avLst/>
          </a:prstGeom>
          <a:noFill/>
          <a:ln w="9525" cap="flat" cmpd="sng">
            <a:solidFill>
              <a:srgbClr val="CCCCCC"/>
            </a:solidFill>
            <a:prstDash val="solid"/>
            <a:round/>
            <a:headEnd type="none" w="sm" len="sm"/>
            <a:tailEnd type="none" w="sm" len="sm"/>
          </a:ln>
        </p:spPr>
      </p:pic>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Shape 13008"/>
        <p:cNvGrpSpPr/>
        <p:nvPr/>
      </p:nvGrpSpPr>
      <p:grpSpPr>
        <a:xfrm>
          <a:off x="0" y="0"/>
          <a:ext cx="0" cy="0"/>
          <a:chOff x="0" y="0"/>
          <a:chExt cx="0" cy="0"/>
        </a:xfrm>
      </p:grpSpPr>
      <p:pic>
        <p:nvPicPr>
          <p:cNvPr id="13009" name="Google Shape;13009;p195"/>
          <p:cNvPicPr preferRelativeResize="0"/>
          <p:nvPr/>
        </p:nvPicPr>
        <p:blipFill>
          <a:blip r:embed="rId3">
            <a:alphaModFix/>
          </a:blip>
          <a:stretch>
            <a:fillRect/>
          </a:stretch>
        </p:blipFill>
        <p:spPr>
          <a:xfrm>
            <a:off x="1047400" y="152400"/>
            <a:ext cx="3799715" cy="4838700"/>
          </a:xfrm>
          <a:prstGeom prst="rect">
            <a:avLst/>
          </a:prstGeom>
          <a:noFill/>
          <a:ln>
            <a:noFill/>
          </a:ln>
        </p:spPr>
      </p:pic>
      <p:sp>
        <p:nvSpPr>
          <p:cNvPr id="13010" name="Google Shape;13010;p195"/>
          <p:cNvSpPr/>
          <p:nvPr/>
        </p:nvSpPr>
        <p:spPr>
          <a:xfrm>
            <a:off x="1644075" y="1421025"/>
            <a:ext cx="312900" cy="305100"/>
          </a:xfrm>
          <a:prstGeom prst="ellipse">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1" name="Google Shape;13011;p195"/>
          <p:cNvSpPr/>
          <p:nvPr/>
        </p:nvSpPr>
        <p:spPr>
          <a:xfrm>
            <a:off x="3198225" y="4521925"/>
            <a:ext cx="312900" cy="305100"/>
          </a:xfrm>
          <a:prstGeom prst="ellipse">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2" name="Google Shape;13012;p195"/>
          <p:cNvSpPr/>
          <p:nvPr/>
        </p:nvSpPr>
        <p:spPr>
          <a:xfrm>
            <a:off x="4300950" y="4403525"/>
            <a:ext cx="312900" cy="305100"/>
          </a:xfrm>
          <a:prstGeom prst="ellipse">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3" name="Google Shape;13013;p195"/>
          <p:cNvSpPr/>
          <p:nvPr/>
        </p:nvSpPr>
        <p:spPr>
          <a:xfrm>
            <a:off x="4915200" y="2337875"/>
            <a:ext cx="312900" cy="305100"/>
          </a:xfrm>
          <a:prstGeom prst="ellipse">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4" name="Google Shape;13014;p195"/>
          <p:cNvSpPr/>
          <p:nvPr/>
        </p:nvSpPr>
        <p:spPr>
          <a:xfrm>
            <a:off x="2885325" y="1509850"/>
            <a:ext cx="312900" cy="305100"/>
          </a:xfrm>
          <a:prstGeom prst="ellipse">
            <a:avLst/>
          </a:prstGeom>
          <a:solidFill>
            <a:srgbClr val="3C78D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3015" name="Google Shape;13015;p195"/>
          <p:cNvSpPr/>
          <p:nvPr/>
        </p:nvSpPr>
        <p:spPr>
          <a:xfrm>
            <a:off x="3825200" y="3670875"/>
            <a:ext cx="312900" cy="3051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016" name="Google Shape;13016;p195"/>
          <p:cNvPicPr preferRelativeResize="0"/>
          <p:nvPr/>
        </p:nvPicPr>
        <p:blipFill>
          <a:blip r:embed="rId4">
            <a:alphaModFix/>
          </a:blip>
          <a:stretch>
            <a:fillRect/>
          </a:stretch>
        </p:blipFill>
        <p:spPr>
          <a:xfrm>
            <a:off x="5496090" y="1090650"/>
            <a:ext cx="3491609" cy="3260304"/>
          </a:xfrm>
          <a:prstGeom prst="rect">
            <a:avLst/>
          </a:prstGeom>
          <a:noFill/>
          <a:ln>
            <a:noFill/>
          </a:ln>
        </p:spPr>
      </p:pic>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bg>
      <p:bgPr>
        <a:gradFill>
          <a:gsLst>
            <a:gs pos="0">
              <a:srgbClr val="C9DAF8"/>
            </a:gs>
            <a:gs pos="100000">
              <a:srgbClr val="DE87F1"/>
            </a:gs>
          </a:gsLst>
          <a:lin ang="13500032" scaled="0"/>
        </a:gradFill>
        <a:effectLst/>
      </p:bgPr>
    </p:bg>
    <p:spTree>
      <p:nvGrpSpPr>
        <p:cNvPr id="1" name="Shape 13020"/>
        <p:cNvGrpSpPr/>
        <p:nvPr/>
      </p:nvGrpSpPr>
      <p:grpSpPr>
        <a:xfrm>
          <a:off x="0" y="0"/>
          <a:ext cx="0" cy="0"/>
          <a:chOff x="0" y="0"/>
          <a:chExt cx="0" cy="0"/>
        </a:xfrm>
      </p:grpSpPr>
      <p:sp>
        <p:nvSpPr>
          <p:cNvPr id="13021" name="Google Shape;13021;p196"/>
          <p:cNvSpPr txBox="1">
            <a:spLocks noGrp="1"/>
          </p:cNvSpPr>
          <p:nvPr>
            <p:ph type="title"/>
          </p:nvPr>
        </p:nvSpPr>
        <p:spPr>
          <a:xfrm>
            <a:off x="311700" y="21214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FFFF"/>
                </a:solidFill>
              </a:rPr>
              <a:t>Miscellaneous</a:t>
            </a:r>
            <a:endParaRPr>
              <a:solidFill>
                <a:srgbClr val="FFFFFF"/>
              </a:solidFill>
            </a:endParaRPr>
          </a:p>
        </p:txBody>
      </p:sp>
    </p:spTree>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Shape 13025"/>
        <p:cNvGrpSpPr/>
        <p:nvPr/>
      </p:nvGrpSpPr>
      <p:grpSpPr>
        <a:xfrm>
          <a:off x="0" y="0"/>
          <a:ext cx="0" cy="0"/>
          <a:chOff x="0" y="0"/>
          <a:chExt cx="0" cy="0"/>
        </a:xfrm>
      </p:grpSpPr>
      <p:sp>
        <p:nvSpPr>
          <p:cNvPr id="13026" name="Google Shape;13026;p197"/>
          <p:cNvSpPr/>
          <p:nvPr/>
        </p:nvSpPr>
        <p:spPr>
          <a:xfrm>
            <a:off x="2034224" y="821425"/>
            <a:ext cx="53400" cy="14205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7" name="Google Shape;13027;p197"/>
          <p:cNvSpPr/>
          <p:nvPr/>
        </p:nvSpPr>
        <p:spPr>
          <a:xfrm>
            <a:off x="1326538" y="1122750"/>
            <a:ext cx="30900" cy="14205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8" name="Google Shape;13028;p197"/>
          <p:cNvSpPr/>
          <p:nvPr/>
        </p:nvSpPr>
        <p:spPr>
          <a:xfrm>
            <a:off x="1376755" y="1798226"/>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9" name="Google Shape;13029;p197"/>
          <p:cNvSpPr/>
          <p:nvPr/>
        </p:nvSpPr>
        <p:spPr>
          <a:xfrm>
            <a:off x="2104093" y="1496901"/>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0" name="Google Shape;13030;p197"/>
          <p:cNvSpPr/>
          <p:nvPr/>
        </p:nvSpPr>
        <p:spPr>
          <a:xfrm rot="5400000">
            <a:off x="2196899" y="2294796"/>
            <a:ext cx="99300" cy="69600"/>
          </a:xfrm>
          <a:prstGeom prst="chevron">
            <a:avLst>
              <a:gd name="adj" fmla="val 50000"/>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1" name="Google Shape;13031;p197"/>
          <p:cNvSpPr/>
          <p:nvPr/>
        </p:nvSpPr>
        <p:spPr>
          <a:xfrm>
            <a:off x="2411575" y="2417339"/>
            <a:ext cx="99300" cy="7089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2" name="Google Shape;13032;p197"/>
          <p:cNvSpPr/>
          <p:nvPr/>
        </p:nvSpPr>
        <p:spPr>
          <a:xfrm>
            <a:off x="2289146" y="2736978"/>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3" name="Google Shape;13033;p197"/>
          <p:cNvSpPr/>
          <p:nvPr/>
        </p:nvSpPr>
        <p:spPr>
          <a:xfrm>
            <a:off x="2530518" y="2736978"/>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4" name="Google Shape;13034;p197"/>
          <p:cNvSpPr/>
          <p:nvPr/>
        </p:nvSpPr>
        <p:spPr>
          <a:xfrm>
            <a:off x="2649481" y="3303263"/>
            <a:ext cx="99300" cy="3702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5" name="Google Shape;13035;p197"/>
          <p:cNvSpPr/>
          <p:nvPr/>
        </p:nvSpPr>
        <p:spPr>
          <a:xfrm rot="5400000">
            <a:off x="2649440" y="3179879"/>
            <a:ext cx="99300" cy="69600"/>
          </a:xfrm>
          <a:prstGeom prst="chevron">
            <a:avLst>
              <a:gd name="adj" fmla="val 50000"/>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6" name="Google Shape;13036;p197"/>
          <p:cNvSpPr/>
          <p:nvPr/>
        </p:nvSpPr>
        <p:spPr>
          <a:xfrm>
            <a:off x="2903726" y="3303263"/>
            <a:ext cx="156900" cy="3702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7" name="Google Shape;13037;p197"/>
          <p:cNvSpPr/>
          <p:nvPr/>
        </p:nvSpPr>
        <p:spPr>
          <a:xfrm>
            <a:off x="2776603" y="3453582"/>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8" name="Google Shape;13038;p197"/>
          <p:cNvSpPr/>
          <p:nvPr/>
        </p:nvSpPr>
        <p:spPr>
          <a:xfrm>
            <a:off x="3088316" y="3453582"/>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9" name="Google Shape;13039;p197"/>
          <p:cNvSpPr/>
          <p:nvPr/>
        </p:nvSpPr>
        <p:spPr>
          <a:xfrm>
            <a:off x="2219898" y="821425"/>
            <a:ext cx="53400" cy="1420500"/>
          </a:xfrm>
          <a:prstGeom prst="rect">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0" name="Google Shape;13040;p197"/>
          <p:cNvSpPr/>
          <p:nvPr/>
        </p:nvSpPr>
        <p:spPr>
          <a:xfrm>
            <a:off x="2212653" y="2417339"/>
            <a:ext cx="53400" cy="7089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1" name="Google Shape;13041;p197"/>
          <p:cNvSpPr/>
          <p:nvPr/>
        </p:nvSpPr>
        <p:spPr>
          <a:xfrm>
            <a:off x="2649481" y="2417339"/>
            <a:ext cx="99300" cy="708900"/>
          </a:xfrm>
          <a:prstGeom prst="rect">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2" name="Google Shape;13042;p197"/>
          <p:cNvSpPr/>
          <p:nvPr/>
        </p:nvSpPr>
        <p:spPr>
          <a:xfrm>
            <a:off x="3215428" y="3303263"/>
            <a:ext cx="156900" cy="370200"/>
          </a:xfrm>
          <a:prstGeom prst="rect">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3" name="Google Shape;13043;p197"/>
          <p:cNvSpPr/>
          <p:nvPr/>
        </p:nvSpPr>
        <p:spPr>
          <a:xfrm rot="5400000">
            <a:off x="3244124" y="3714015"/>
            <a:ext cx="99300" cy="69600"/>
          </a:xfrm>
          <a:prstGeom prst="chevron">
            <a:avLst>
              <a:gd name="adj" fmla="val 50000"/>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4" name="Google Shape;13044;p197"/>
          <p:cNvSpPr/>
          <p:nvPr/>
        </p:nvSpPr>
        <p:spPr>
          <a:xfrm>
            <a:off x="3215423" y="3824251"/>
            <a:ext cx="156900" cy="2574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5" name="Google Shape;13045;p197"/>
          <p:cNvSpPr/>
          <p:nvPr/>
        </p:nvSpPr>
        <p:spPr>
          <a:xfrm>
            <a:off x="3509127" y="3824251"/>
            <a:ext cx="213600" cy="2574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6" name="Google Shape;13046;p197"/>
          <p:cNvSpPr/>
          <p:nvPr/>
        </p:nvSpPr>
        <p:spPr>
          <a:xfrm>
            <a:off x="3391018" y="3918170"/>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7" name="Google Shape;13047;p197"/>
          <p:cNvSpPr/>
          <p:nvPr/>
        </p:nvSpPr>
        <p:spPr>
          <a:xfrm>
            <a:off x="3859581" y="3824251"/>
            <a:ext cx="213600" cy="257400"/>
          </a:xfrm>
          <a:prstGeom prst="rect">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8" name="Google Shape;13048;p197"/>
          <p:cNvSpPr/>
          <p:nvPr/>
        </p:nvSpPr>
        <p:spPr>
          <a:xfrm>
            <a:off x="3741473" y="3918170"/>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9" name="Google Shape;13049;p197"/>
          <p:cNvSpPr/>
          <p:nvPr/>
        </p:nvSpPr>
        <p:spPr>
          <a:xfrm>
            <a:off x="3859591" y="4221392"/>
            <a:ext cx="213600" cy="993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0" name="Google Shape;13050;p197"/>
          <p:cNvSpPr/>
          <p:nvPr/>
        </p:nvSpPr>
        <p:spPr>
          <a:xfrm rot="5400000">
            <a:off x="3916672" y="4117611"/>
            <a:ext cx="99300" cy="69600"/>
          </a:xfrm>
          <a:prstGeom prst="chevron">
            <a:avLst>
              <a:gd name="adj" fmla="val 50000"/>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1" name="Google Shape;13051;p197"/>
          <p:cNvSpPr/>
          <p:nvPr/>
        </p:nvSpPr>
        <p:spPr>
          <a:xfrm>
            <a:off x="4231701" y="4221393"/>
            <a:ext cx="310200" cy="993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2" name="Google Shape;13052;p197"/>
          <p:cNvSpPr/>
          <p:nvPr/>
        </p:nvSpPr>
        <p:spPr>
          <a:xfrm>
            <a:off x="4102760" y="4236305"/>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3" name="Google Shape;13053;p197"/>
          <p:cNvSpPr/>
          <p:nvPr/>
        </p:nvSpPr>
        <p:spPr>
          <a:xfrm>
            <a:off x="4700497" y="4221393"/>
            <a:ext cx="310200" cy="993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4" name="Google Shape;13054;p197"/>
          <p:cNvSpPr/>
          <p:nvPr/>
        </p:nvSpPr>
        <p:spPr>
          <a:xfrm>
            <a:off x="4571556" y="4236305"/>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5" name="Google Shape;13055;p197"/>
          <p:cNvSpPr/>
          <p:nvPr/>
        </p:nvSpPr>
        <p:spPr>
          <a:xfrm>
            <a:off x="4487859" y="3824231"/>
            <a:ext cx="213600" cy="257400"/>
          </a:xfrm>
          <a:prstGeom prst="rect">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6" name="Google Shape;13056;p197"/>
          <p:cNvSpPr/>
          <p:nvPr/>
        </p:nvSpPr>
        <p:spPr>
          <a:xfrm>
            <a:off x="4704240" y="3824225"/>
            <a:ext cx="304800" cy="2574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7" name="Google Shape;13057;p197"/>
          <p:cNvSpPr/>
          <p:nvPr/>
        </p:nvSpPr>
        <p:spPr>
          <a:xfrm>
            <a:off x="5185793" y="3824231"/>
            <a:ext cx="213600" cy="2574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8" name="Google Shape;13058;p197"/>
          <p:cNvSpPr/>
          <p:nvPr/>
        </p:nvSpPr>
        <p:spPr>
          <a:xfrm>
            <a:off x="5047318" y="3918125"/>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9" name="Google Shape;13059;p197"/>
          <p:cNvSpPr/>
          <p:nvPr/>
        </p:nvSpPr>
        <p:spPr>
          <a:xfrm>
            <a:off x="5539224" y="3824231"/>
            <a:ext cx="213600" cy="2574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0" name="Google Shape;13060;p197"/>
          <p:cNvSpPr/>
          <p:nvPr/>
        </p:nvSpPr>
        <p:spPr>
          <a:xfrm>
            <a:off x="5419619" y="3918150"/>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1" name="Google Shape;13061;p197"/>
          <p:cNvSpPr/>
          <p:nvPr/>
        </p:nvSpPr>
        <p:spPr>
          <a:xfrm rot="5400000" flipH="1">
            <a:off x="4754832" y="4119947"/>
            <a:ext cx="99300" cy="69600"/>
          </a:xfrm>
          <a:prstGeom prst="chevron">
            <a:avLst>
              <a:gd name="adj" fmla="val 50000"/>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2" name="Google Shape;13062;p197"/>
          <p:cNvSpPr/>
          <p:nvPr/>
        </p:nvSpPr>
        <p:spPr>
          <a:xfrm>
            <a:off x="5539234" y="3303263"/>
            <a:ext cx="213600" cy="3702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3" name="Google Shape;13063;p197"/>
          <p:cNvSpPr/>
          <p:nvPr/>
        </p:nvSpPr>
        <p:spPr>
          <a:xfrm>
            <a:off x="5377901" y="3303263"/>
            <a:ext cx="156900" cy="370200"/>
          </a:xfrm>
          <a:prstGeom prst="rect">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4" name="Google Shape;13064;p197"/>
          <p:cNvSpPr/>
          <p:nvPr/>
        </p:nvSpPr>
        <p:spPr>
          <a:xfrm rot="5400000" flipH="1">
            <a:off x="5596315" y="3714034"/>
            <a:ext cx="99300" cy="69600"/>
          </a:xfrm>
          <a:prstGeom prst="chevron">
            <a:avLst>
              <a:gd name="adj" fmla="val 50000"/>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5" name="Google Shape;13065;p197"/>
          <p:cNvSpPr/>
          <p:nvPr/>
        </p:nvSpPr>
        <p:spPr>
          <a:xfrm>
            <a:off x="5915326" y="3303275"/>
            <a:ext cx="156900" cy="3702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6" name="Google Shape;13066;p197"/>
          <p:cNvSpPr/>
          <p:nvPr/>
        </p:nvSpPr>
        <p:spPr>
          <a:xfrm>
            <a:off x="5776320" y="3453582"/>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7" name="Google Shape;13067;p197"/>
          <p:cNvSpPr/>
          <p:nvPr/>
        </p:nvSpPr>
        <p:spPr>
          <a:xfrm rot="5400000" flipH="1">
            <a:off x="6304004" y="3179918"/>
            <a:ext cx="99300" cy="69600"/>
          </a:xfrm>
          <a:prstGeom prst="chevron">
            <a:avLst>
              <a:gd name="adj" fmla="val 50000"/>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8" name="Google Shape;13068;p197"/>
          <p:cNvSpPr/>
          <p:nvPr/>
        </p:nvSpPr>
        <p:spPr>
          <a:xfrm>
            <a:off x="6270339" y="2417350"/>
            <a:ext cx="156900" cy="7089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9" name="Google Shape;13069;p197"/>
          <p:cNvSpPr/>
          <p:nvPr/>
        </p:nvSpPr>
        <p:spPr>
          <a:xfrm>
            <a:off x="6275222" y="3303200"/>
            <a:ext cx="156900" cy="3702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0" name="Google Shape;13070;p197"/>
          <p:cNvSpPr/>
          <p:nvPr/>
        </p:nvSpPr>
        <p:spPr>
          <a:xfrm>
            <a:off x="6120015" y="3438957"/>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1" name="Google Shape;13071;p197"/>
          <p:cNvSpPr/>
          <p:nvPr/>
        </p:nvSpPr>
        <p:spPr>
          <a:xfrm>
            <a:off x="6163859" y="2417339"/>
            <a:ext cx="99300" cy="708900"/>
          </a:xfrm>
          <a:prstGeom prst="rect">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2" name="Google Shape;13072;p197"/>
          <p:cNvSpPr/>
          <p:nvPr/>
        </p:nvSpPr>
        <p:spPr>
          <a:xfrm>
            <a:off x="6625205" y="2417339"/>
            <a:ext cx="99300" cy="7089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3" name="Google Shape;13073;p197"/>
          <p:cNvSpPr/>
          <p:nvPr/>
        </p:nvSpPr>
        <p:spPr>
          <a:xfrm>
            <a:off x="6491123" y="2736978"/>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4" name="Google Shape;13074;p197"/>
          <p:cNvSpPr/>
          <p:nvPr/>
        </p:nvSpPr>
        <p:spPr>
          <a:xfrm>
            <a:off x="6893375" y="2417339"/>
            <a:ext cx="99300" cy="7089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5" name="Google Shape;13075;p197"/>
          <p:cNvSpPr/>
          <p:nvPr/>
        </p:nvSpPr>
        <p:spPr>
          <a:xfrm>
            <a:off x="6759293" y="2736978"/>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6" name="Google Shape;13076;p197"/>
          <p:cNvSpPr/>
          <p:nvPr/>
        </p:nvSpPr>
        <p:spPr>
          <a:xfrm rot="5400000" flipH="1">
            <a:off x="6893352" y="2294848"/>
            <a:ext cx="99300" cy="69600"/>
          </a:xfrm>
          <a:prstGeom prst="chevron">
            <a:avLst>
              <a:gd name="adj" fmla="val 50000"/>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7" name="Google Shape;13077;p197"/>
          <p:cNvSpPr/>
          <p:nvPr/>
        </p:nvSpPr>
        <p:spPr>
          <a:xfrm>
            <a:off x="6893375" y="821425"/>
            <a:ext cx="99300" cy="14205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8" name="Google Shape;13078;p197"/>
          <p:cNvSpPr/>
          <p:nvPr/>
        </p:nvSpPr>
        <p:spPr>
          <a:xfrm>
            <a:off x="6834183" y="821425"/>
            <a:ext cx="53400" cy="1420500"/>
          </a:xfrm>
          <a:prstGeom prst="rect">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9" name="Google Shape;13079;p197"/>
          <p:cNvSpPr/>
          <p:nvPr/>
        </p:nvSpPr>
        <p:spPr>
          <a:xfrm>
            <a:off x="7390141" y="821425"/>
            <a:ext cx="53400" cy="14205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0" name="Google Shape;13080;p197"/>
          <p:cNvSpPr/>
          <p:nvPr/>
        </p:nvSpPr>
        <p:spPr>
          <a:xfrm>
            <a:off x="7253396" y="1496726"/>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1" name="Google Shape;13081;p197"/>
          <p:cNvSpPr/>
          <p:nvPr/>
        </p:nvSpPr>
        <p:spPr>
          <a:xfrm>
            <a:off x="7496344" y="1496901"/>
            <a:ext cx="99300" cy="69600"/>
          </a:xfrm>
          <a:prstGeom prst="chevron">
            <a:avLst>
              <a:gd name="adj" fmla="val 50000"/>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2" name="Google Shape;13082;p197"/>
          <p:cNvSpPr/>
          <p:nvPr/>
        </p:nvSpPr>
        <p:spPr>
          <a:xfrm>
            <a:off x="7648434" y="821425"/>
            <a:ext cx="30900" cy="14205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3" name="Google Shape;13083;p197"/>
          <p:cNvSpPr/>
          <p:nvPr/>
        </p:nvSpPr>
        <p:spPr>
          <a:xfrm>
            <a:off x="7162568" y="821425"/>
            <a:ext cx="53400" cy="14205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4" name="Google Shape;13084;p197"/>
          <p:cNvSpPr/>
          <p:nvPr/>
        </p:nvSpPr>
        <p:spPr>
          <a:xfrm>
            <a:off x="7027956" y="1496726"/>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085" name="Google Shape;13085;p197"/>
          <p:cNvCxnSpPr/>
          <p:nvPr/>
        </p:nvCxnSpPr>
        <p:spPr>
          <a:xfrm>
            <a:off x="2423475" y="1531520"/>
            <a:ext cx="4271700" cy="0"/>
          </a:xfrm>
          <a:prstGeom prst="straightConnector1">
            <a:avLst/>
          </a:prstGeom>
          <a:noFill/>
          <a:ln w="19050" cap="flat" cmpd="sng">
            <a:solidFill>
              <a:srgbClr val="980000"/>
            </a:solidFill>
            <a:prstDash val="solid"/>
            <a:round/>
            <a:headEnd type="none" w="med" len="med"/>
            <a:tailEnd type="triangle" w="med" len="med"/>
          </a:ln>
        </p:spPr>
      </p:cxnSp>
      <p:cxnSp>
        <p:nvCxnSpPr>
          <p:cNvPr id="13086" name="Google Shape;13086;p197"/>
          <p:cNvCxnSpPr/>
          <p:nvPr/>
        </p:nvCxnSpPr>
        <p:spPr>
          <a:xfrm rot="10800000" flipH="1">
            <a:off x="2879225" y="2756663"/>
            <a:ext cx="3154200" cy="26700"/>
          </a:xfrm>
          <a:prstGeom prst="straightConnector1">
            <a:avLst/>
          </a:prstGeom>
          <a:noFill/>
          <a:ln w="19050" cap="flat" cmpd="sng">
            <a:solidFill>
              <a:srgbClr val="980000"/>
            </a:solidFill>
            <a:prstDash val="solid"/>
            <a:round/>
            <a:headEnd type="none" w="med" len="med"/>
            <a:tailEnd type="triangle" w="med" len="med"/>
          </a:ln>
        </p:spPr>
      </p:cxnSp>
      <p:cxnSp>
        <p:nvCxnSpPr>
          <p:cNvPr id="13087" name="Google Shape;13087;p197"/>
          <p:cNvCxnSpPr/>
          <p:nvPr/>
        </p:nvCxnSpPr>
        <p:spPr>
          <a:xfrm>
            <a:off x="3459818" y="3470450"/>
            <a:ext cx="1830600" cy="6600"/>
          </a:xfrm>
          <a:prstGeom prst="straightConnector1">
            <a:avLst/>
          </a:prstGeom>
          <a:noFill/>
          <a:ln w="19050" cap="flat" cmpd="sng">
            <a:solidFill>
              <a:srgbClr val="980000"/>
            </a:solidFill>
            <a:prstDash val="solid"/>
            <a:round/>
            <a:headEnd type="none" w="med" len="med"/>
            <a:tailEnd type="triangle" w="med" len="med"/>
          </a:ln>
        </p:spPr>
      </p:cxnSp>
      <p:cxnSp>
        <p:nvCxnSpPr>
          <p:cNvPr id="13088" name="Google Shape;13088;p197"/>
          <p:cNvCxnSpPr/>
          <p:nvPr/>
        </p:nvCxnSpPr>
        <p:spPr>
          <a:xfrm rot="10800000" flipH="1">
            <a:off x="4128145" y="3951488"/>
            <a:ext cx="304800" cy="3000"/>
          </a:xfrm>
          <a:prstGeom prst="straightConnector1">
            <a:avLst/>
          </a:prstGeom>
          <a:noFill/>
          <a:ln w="19050" cap="flat" cmpd="sng">
            <a:solidFill>
              <a:srgbClr val="980000"/>
            </a:solidFill>
            <a:prstDash val="solid"/>
            <a:round/>
            <a:headEnd type="none" w="med" len="med"/>
            <a:tailEnd type="triangle" w="med" len="med"/>
          </a:ln>
        </p:spPr>
      </p:cxnSp>
      <p:sp>
        <p:nvSpPr>
          <p:cNvPr id="13089" name="Google Shape;13089;p197"/>
          <p:cNvSpPr txBox="1"/>
          <p:nvPr/>
        </p:nvSpPr>
        <p:spPr>
          <a:xfrm>
            <a:off x="1218992" y="944233"/>
            <a:ext cx="2136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rgbClr val="434343"/>
                </a:solidFill>
                <a:latin typeface="Roboto"/>
                <a:ea typeface="Roboto"/>
                <a:cs typeface="Roboto"/>
                <a:sym typeface="Roboto"/>
              </a:rPr>
              <a:t>3</a:t>
            </a:r>
            <a:endParaRPr sz="900">
              <a:solidFill>
                <a:srgbClr val="434343"/>
              </a:solidFill>
              <a:latin typeface="Roboto"/>
              <a:ea typeface="Roboto"/>
              <a:cs typeface="Roboto"/>
              <a:sym typeface="Roboto"/>
            </a:endParaRPr>
          </a:p>
        </p:txBody>
      </p:sp>
      <p:sp>
        <p:nvSpPr>
          <p:cNvPr id="13090" name="Google Shape;13090;p197"/>
          <p:cNvSpPr txBox="1"/>
          <p:nvPr/>
        </p:nvSpPr>
        <p:spPr>
          <a:xfrm>
            <a:off x="3081625" y="3090978"/>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64</a:t>
            </a:r>
            <a:endParaRPr sz="1000">
              <a:solidFill>
                <a:srgbClr val="434343"/>
              </a:solidFill>
              <a:latin typeface="Roboto"/>
              <a:ea typeface="Roboto"/>
              <a:cs typeface="Roboto"/>
              <a:sym typeface="Roboto"/>
            </a:endParaRPr>
          </a:p>
        </p:txBody>
      </p:sp>
      <p:sp>
        <p:nvSpPr>
          <p:cNvPr id="13091" name="Google Shape;13091;p197"/>
          <p:cNvSpPr txBox="1"/>
          <p:nvPr/>
        </p:nvSpPr>
        <p:spPr>
          <a:xfrm>
            <a:off x="1304008" y="952323"/>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16</a:t>
            </a:r>
            <a:endParaRPr sz="1000">
              <a:solidFill>
                <a:srgbClr val="434343"/>
              </a:solidFill>
              <a:latin typeface="Roboto"/>
              <a:ea typeface="Roboto"/>
              <a:cs typeface="Roboto"/>
              <a:sym typeface="Roboto"/>
            </a:endParaRPr>
          </a:p>
        </p:txBody>
      </p:sp>
      <p:sp>
        <p:nvSpPr>
          <p:cNvPr id="13092" name="Google Shape;13092;p197"/>
          <p:cNvSpPr txBox="1"/>
          <p:nvPr/>
        </p:nvSpPr>
        <p:spPr>
          <a:xfrm>
            <a:off x="2027108" y="650998"/>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16</a:t>
            </a:r>
            <a:endParaRPr sz="1000">
              <a:solidFill>
                <a:srgbClr val="434343"/>
              </a:solidFill>
              <a:latin typeface="Roboto"/>
              <a:ea typeface="Roboto"/>
              <a:cs typeface="Roboto"/>
              <a:sym typeface="Roboto"/>
            </a:endParaRPr>
          </a:p>
        </p:txBody>
      </p:sp>
      <p:sp>
        <p:nvSpPr>
          <p:cNvPr id="13093" name="Google Shape;13093;p197"/>
          <p:cNvSpPr txBox="1"/>
          <p:nvPr/>
        </p:nvSpPr>
        <p:spPr>
          <a:xfrm>
            <a:off x="2244025" y="2224148"/>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32</a:t>
            </a:r>
            <a:endParaRPr sz="1000">
              <a:solidFill>
                <a:srgbClr val="434343"/>
              </a:solidFill>
              <a:latin typeface="Roboto"/>
              <a:ea typeface="Roboto"/>
              <a:cs typeface="Roboto"/>
              <a:sym typeface="Roboto"/>
            </a:endParaRPr>
          </a:p>
        </p:txBody>
      </p:sp>
      <p:sp>
        <p:nvSpPr>
          <p:cNvPr id="13094" name="Google Shape;13094;p197"/>
          <p:cNvSpPr txBox="1"/>
          <p:nvPr/>
        </p:nvSpPr>
        <p:spPr>
          <a:xfrm>
            <a:off x="2486875" y="2234723"/>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32</a:t>
            </a:r>
            <a:endParaRPr sz="1000">
              <a:solidFill>
                <a:srgbClr val="434343"/>
              </a:solidFill>
              <a:latin typeface="Roboto"/>
              <a:ea typeface="Roboto"/>
              <a:cs typeface="Roboto"/>
              <a:sym typeface="Roboto"/>
            </a:endParaRPr>
          </a:p>
        </p:txBody>
      </p:sp>
      <p:sp>
        <p:nvSpPr>
          <p:cNvPr id="13095" name="Google Shape;13095;p197"/>
          <p:cNvSpPr txBox="1"/>
          <p:nvPr/>
        </p:nvSpPr>
        <p:spPr>
          <a:xfrm>
            <a:off x="2769925" y="3090873"/>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64</a:t>
            </a:r>
            <a:endParaRPr sz="1000">
              <a:solidFill>
                <a:srgbClr val="434343"/>
              </a:solidFill>
              <a:latin typeface="Roboto"/>
              <a:ea typeface="Roboto"/>
              <a:cs typeface="Roboto"/>
              <a:sym typeface="Roboto"/>
            </a:endParaRPr>
          </a:p>
        </p:txBody>
      </p:sp>
      <p:sp>
        <p:nvSpPr>
          <p:cNvPr id="13096" name="Google Shape;13096;p197"/>
          <p:cNvSpPr txBox="1"/>
          <p:nvPr/>
        </p:nvSpPr>
        <p:spPr>
          <a:xfrm>
            <a:off x="3403700" y="3645627"/>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128</a:t>
            </a:r>
            <a:endParaRPr sz="1000">
              <a:solidFill>
                <a:srgbClr val="434343"/>
              </a:solidFill>
              <a:latin typeface="Roboto"/>
              <a:ea typeface="Roboto"/>
              <a:cs typeface="Roboto"/>
              <a:sym typeface="Roboto"/>
            </a:endParaRPr>
          </a:p>
        </p:txBody>
      </p:sp>
      <p:sp>
        <p:nvSpPr>
          <p:cNvPr id="13097" name="Google Shape;13097;p197"/>
          <p:cNvSpPr txBox="1"/>
          <p:nvPr/>
        </p:nvSpPr>
        <p:spPr>
          <a:xfrm>
            <a:off x="3754050" y="3646360"/>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128</a:t>
            </a:r>
            <a:endParaRPr sz="1000">
              <a:solidFill>
                <a:srgbClr val="434343"/>
              </a:solidFill>
              <a:latin typeface="Roboto"/>
              <a:ea typeface="Roboto"/>
              <a:cs typeface="Roboto"/>
              <a:sym typeface="Roboto"/>
            </a:endParaRPr>
          </a:p>
        </p:txBody>
      </p:sp>
      <p:sp>
        <p:nvSpPr>
          <p:cNvPr id="13098" name="Google Shape;13098;p197"/>
          <p:cNvSpPr txBox="1"/>
          <p:nvPr/>
        </p:nvSpPr>
        <p:spPr>
          <a:xfrm>
            <a:off x="4184548" y="4280886"/>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256</a:t>
            </a:r>
            <a:endParaRPr sz="1000">
              <a:solidFill>
                <a:srgbClr val="434343"/>
              </a:solidFill>
              <a:latin typeface="Roboto"/>
              <a:ea typeface="Roboto"/>
              <a:cs typeface="Roboto"/>
              <a:sym typeface="Roboto"/>
            </a:endParaRPr>
          </a:p>
        </p:txBody>
      </p:sp>
      <p:sp>
        <p:nvSpPr>
          <p:cNvPr id="13099" name="Google Shape;13099;p197"/>
          <p:cNvSpPr txBox="1"/>
          <p:nvPr/>
        </p:nvSpPr>
        <p:spPr>
          <a:xfrm>
            <a:off x="4643325" y="4289710"/>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256</a:t>
            </a:r>
            <a:endParaRPr sz="1000">
              <a:solidFill>
                <a:srgbClr val="434343"/>
              </a:solidFill>
              <a:latin typeface="Roboto"/>
              <a:ea typeface="Roboto"/>
              <a:cs typeface="Roboto"/>
              <a:sym typeface="Roboto"/>
            </a:endParaRPr>
          </a:p>
        </p:txBody>
      </p:sp>
      <p:sp>
        <p:nvSpPr>
          <p:cNvPr id="13100" name="Google Shape;13100;p197"/>
          <p:cNvSpPr txBox="1"/>
          <p:nvPr/>
        </p:nvSpPr>
        <p:spPr>
          <a:xfrm>
            <a:off x="4348915" y="3643365"/>
            <a:ext cx="7791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128+256</a:t>
            </a:r>
            <a:endParaRPr sz="1000">
              <a:solidFill>
                <a:srgbClr val="434343"/>
              </a:solidFill>
              <a:latin typeface="Roboto"/>
              <a:ea typeface="Roboto"/>
              <a:cs typeface="Roboto"/>
              <a:sym typeface="Roboto"/>
            </a:endParaRPr>
          </a:p>
        </p:txBody>
      </p:sp>
      <p:sp>
        <p:nvSpPr>
          <p:cNvPr id="13101" name="Google Shape;13101;p197"/>
          <p:cNvSpPr txBox="1"/>
          <p:nvPr/>
        </p:nvSpPr>
        <p:spPr>
          <a:xfrm>
            <a:off x="5064138" y="3643380"/>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128</a:t>
            </a:r>
            <a:endParaRPr sz="1000">
              <a:solidFill>
                <a:srgbClr val="434343"/>
              </a:solidFill>
              <a:latin typeface="Roboto"/>
              <a:ea typeface="Roboto"/>
              <a:cs typeface="Roboto"/>
              <a:sym typeface="Roboto"/>
            </a:endParaRPr>
          </a:p>
        </p:txBody>
      </p:sp>
      <p:sp>
        <p:nvSpPr>
          <p:cNvPr id="13102" name="Google Shape;13102;p197"/>
          <p:cNvSpPr txBox="1"/>
          <p:nvPr/>
        </p:nvSpPr>
        <p:spPr>
          <a:xfrm>
            <a:off x="7453423" y="651010"/>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1</a:t>
            </a:r>
            <a:endParaRPr sz="1000">
              <a:solidFill>
                <a:srgbClr val="434343"/>
              </a:solidFill>
              <a:latin typeface="Roboto"/>
              <a:ea typeface="Roboto"/>
              <a:cs typeface="Roboto"/>
              <a:sym typeface="Roboto"/>
            </a:endParaRPr>
          </a:p>
        </p:txBody>
      </p:sp>
      <p:sp>
        <p:nvSpPr>
          <p:cNvPr id="13103" name="Google Shape;13103;p197"/>
          <p:cNvSpPr txBox="1"/>
          <p:nvPr/>
        </p:nvSpPr>
        <p:spPr>
          <a:xfrm>
            <a:off x="5234525" y="3120165"/>
            <a:ext cx="6168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64+128</a:t>
            </a:r>
            <a:endParaRPr sz="1000">
              <a:solidFill>
                <a:srgbClr val="434343"/>
              </a:solidFill>
              <a:latin typeface="Roboto"/>
              <a:ea typeface="Roboto"/>
              <a:cs typeface="Roboto"/>
              <a:sym typeface="Roboto"/>
            </a:endParaRPr>
          </a:p>
        </p:txBody>
      </p:sp>
      <p:sp>
        <p:nvSpPr>
          <p:cNvPr id="13104" name="Google Shape;13104;p197"/>
          <p:cNvSpPr txBox="1"/>
          <p:nvPr/>
        </p:nvSpPr>
        <p:spPr>
          <a:xfrm>
            <a:off x="5769393" y="3123268"/>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64</a:t>
            </a:r>
            <a:endParaRPr sz="1000">
              <a:solidFill>
                <a:srgbClr val="434343"/>
              </a:solidFill>
              <a:latin typeface="Roboto"/>
              <a:ea typeface="Roboto"/>
              <a:cs typeface="Roboto"/>
              <a:sym typeface="Roboto"/>
            </a:endParaRPr>
          </a:p>
        </p:txBody>
      </p:sp>
      <p:sp>
        <p:nvSpPr>
          <p:cNvPr id="13105" name="Google Shape;13105;p197"/>
          <p:cNvSpPr txBox="1"/>
          <p:nvPr/>
        </p:nvSpPr>
        <p:spPr>
          <a:xfrm>
            <a:off x="5997608" y="2238145"/>
            <a:ext cx="5616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32+64</a:t>
            </a:r>
            <a:endParaRPr sz="1000">
              <a:solidFill>
                <a:srgbClr val="434343"/>
              </a:solidFill>
              <a:latin typeface="Roboto"/>
              <a:ea typeface="Roboto"/>
              <a:cs typeface="Roboto"/>
              <a:sym typeface="Roboto"/>
            </a:endParaRPr>
          </a:p>
        </p:txBody>
      </p:sp>
      <p:sp>
        <p:nvSpPr>
          <p:cNvPr id="13106" name="Google Shape;13106;p197"/>
          <p:cNvSpPr txBox="1"/>
          <p:nvPr/>
        </p:nvSpPr>
        <p:spPr>
          <a:xfrm>
            <a:off x="6394051" y="2234755"/>
            <a:ext cx="5616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32</a:t>
            </a:r>
            <a:endParaRPr sz="1000">
              <a:solidFill>
                <a:srgbClr val="434343"/>
              </a:solidFill>
              <a:latin typeface="Roboto"/>
              <a:ea typeface="Roboto"/>
              <a:cs typeface="Roboto"/>
              <a:sym typeface="Roboto"/>
            </a:endParaRPr>
          </a:p>
        </p:txBody>
      </p:sp>
      <p:sp>
        <p:nvSpPr>
          <p:cNvPr id="13107" name="Google Shape;13107;p197"/>
          <p:cNvSpPr txBox="1"/>
          <p:nvPr/>
        </p:nvSpPr>
        <p:spPr>
          <a:xfrm>
            <a:off x="6610408" y="642902"/>
            <a:ext cx="5616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16+32</a:t>
            </a:r>
            <a:endParaRPr sz="1000">
              <a:solidFill>
                <a:srgbClr val="434343"/>
              </a:solidFill>
              <a:latin typeface="Roboto"/>
              <a:ea typeface="Roboto"/>
              <a:cs typeface="Roboto"/>
              <a:sym typeface="Roboto"/>
            </a:endParaRPr>
          </a:p>
        </p:txBody>
      </p:sp>
      <p:sp>
        <p:nvSpPr>
          <p:cNvPr id="13108" name="Google Shape;13108;p197"/>
          <p:cNvSpPr txBox="1"/>
          <p:nvPr/>
        </p:nvSpPr>
        <p:spPr>
          <a:xfrm>
            <a:off x="6970445" y="642913"/>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16</a:t>
            </a:r>
            <a:endParaRPr sz="1000">
              <a:solidFill>
                <a:srgbClr val="434343"/>
              </a:solidFill>
              <a:latin typeface="Roboto"/>
              <a:ea typeface="Roboto"/>
              <a:cs typeface="Roboto"/>
              <a:sym typeface="Roboto"/>
            </a:endParaRPr>
          </a:p>
        </p:txBody>
      </p:sp>
      <p:sp>
        <p:nvSpPr>
          <p:cNvPr id="13109" name="Google Shape;13109;p197"/>
          <p:cNvSpPr txBox="1"/>
          <p:nvPr/>
        </p:nvSpPr>
        <p:spPr>
          <a:xfrm>
            <a:off x="7204675" y="650995"/>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16</a:t>
            </a:r>
            <a:endParaRPr sz="1000">
              <a:solidFill>
                <a:srgbClr val="434343"/>
              </a:solidFill>
              <a:latin typeface="Roboto"/>
              <a:ea typeface="Roboto"/>
              <a:cs typeface="Roboto"/>
              <a:sym typeface="Roboto"/>
            </a:endParaRPr>
          </a:p>
        </p:txBody>
      </p:sp>
      <p:sp>
        <p:nvSpPr>
          <p:cNvPr id="13110" name="Google Shape;13110;p197"/>
          <p:cNvSpPr/>
          <p:nvPr/>
        </p:nvSpPr>
        <p:spPr>
          <a:xfrm>
            <a:off x="2792513" y="856813"/>
            <a:ext cx="3477000" cy="6159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1" name="Google Shape;13111;p197"/>
          <p:cNvSpPr/>
          <p:nvPr/>
        </p:nvSpPr>
        <p:spPr>
          <a:xfrm>
            <a:off x="2870130" y="924439"/>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2" name="Google Shape;13112;p197"/>
          <p:cNvSpPr/>
          <p:nvPr/>
        </p:nvSpPr>
        <p:spPr>
          <a:xfrm rot="5400000">
            <a:off x="2870149" y="1112709"/>
            <a:ext cx="99300" cy="69600"/>
          </a:xfrm>
          <a:prstGeom prst="chevron">
            <a:avLst>
              <a:gd name="adj" fmla="val 50000"/>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113" name="Google Shape;13113;p197"/>
          <p:cNvCxnSpPr/>
          <p:nvPr/>
        </p:nvCxnSpPr>
        <p:spPr>
          <a:xfrm rot="10800000" flipH="1">
            <a:off x="4051317" y="1163250"/>
            <a:ext cx="304800" cy="3000"/>
          </a:xfrm>
          <a:prstGeom prst="straightConnector1">
            <a:avLst/>
          </a:prstGeom>
          <a:noFill/>
          <a:ln w="19050" cap="flat" cmpd="sng">
            <a:solidFill>
              <a:srgbClr val="980000"/>
            </a:solidFill>
            <a:prstDash val="solid"/>
            <a:round/>
            <a:headEnd type="none" w="med" len="med"/>
            <a:tailEnd type="triangle" w="med" len="med"/>
          </a:ln>
        </p:spPr>
      </p:cxnSp>
      <p:sp>
        <p:nvSpPr>
          <p:cNvPr id="13114" name="Google Shape;13114;p197"/>
          <p:cNvSpPr/>
          <p:nvPr/>
        </p:nvSpPr>
        <p:spPr>
          <a:xfrm>
            <a:off x="4264413" y="1304189"/>
            <a:ext cx="99300" cy="124800"/>
          </a:xfrm>
          <a:prstGeom prst="rect">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5" name="Google Shape;13115;p197"/>
          <p:cNvSpPr/>
          <p:nvPr/>
        </p:nvSpPr>
        <p:spPr>
          <a:xfrm>
            <a:off x="4243219" y="924439"/>
            <a:ext cx="99300" cy="69600"/>
          </a:xfrm>
          <a:prstGeom prst="chevron">
            <a:avLst>
              <a:gd name="adj" fmla="val 50000"/>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6" name="Google Shape;13116;p197"/>
          <p:cNvSpPr/>
          <p:nvPr/>
        </p:nvSpPr>
        <p:spPr>
          <a:xfrm rot="5400000" flipH="1">
            <a:off x="2870129" y="1315843"/>
            <a:ext cx="99300" cy="69600"/>
          </a:xfrm>
          <a:prstGeom prst="chevron">
            <a:avLst>
              <a:gd name="adj" fmla="val 50000"/>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7" name="Google Shape;13117;p197"/>
          <p:cNvSpPr/>
          <p:nvPr/>
        </p:nvSpPr>
        <p:spPr>
          <a:xfrm>
            <a:off x="2118959" y="2154548"/>
            <a:ext cx="69600" cy="69600"/>
          </a:xfrm>
          <a:prstGeom prst="rect">
            <a:avLst/>
          </a:prstGeom>
          <a:solidFill>
            <a:srgbClr val="99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8" name="Google Shape;13118;p197"/>
          <p:cNvSpPr/>
          <p:nvPr/>
        </p:nvSpPr>
        <p:spPr>
          <a:xfrm>
            <a:off x="2545384" y="3050573"/>
            <a:ext cx="69600" cy="69600"/>
          </a:xfrm>
          <a:prstGeom prst="rect">
            <a:avLst/>
          </a:prstGeom>
          <a:solidFill>
            <a:srgbClr val="99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9" name="Google Shape;13119;p197"/>
          <p:cNvSpPr/>
          <p:nvPr/>
        </p:nvSpPr>
        <p:spPr>
          <a:xfrm>
            <a:off x="3103234" y="3576748"/>
            <a:ext cx="69600" cy="69600"/>
          </a:xfrm>
          <a:prstGeom prst="rect">
            <a:avLst/>
          </a:prstGeom>
          <a:solidFill>
            <a:srgbClr val="3D85C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0" name="Google Shape;13120;p197"/>
          <p:cNvSpPr/>
          <p:nvPr/>
        </p:nvSpPr>
        <p:spPr>
          <a:xfrm>
            <a:off x="4586409" y="4351523"/>
            <a:ext cx="69600" cy="69600"/>
          </a:xfrm>
          <a:prstGeom prst="rect">
            <a:avLst/>
          </a:prstGeom>
          <a:solidFill>
            <a:srgbClr val="00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1" name="Google Shape;13121;p197"/>
          <p:cNvSpPr/>
          <p:nvPr/>
        </p:nvSpPr>
        <p:spPr>
          <a:xfrm>
            <a:off x="6774134" y="3050573"/>
            <a:ext cx="69600" cy="69600"/>
          </a:xfrm>
          <a:prstGeom prst="rect">
            <a:avLst/>
          </a:prstGeom>
          <a:solidFill>
            <a:srgbClr val="99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2" name="Google Shape;13122;p197"/>
          <p:cNvSpPr/>
          <p:nvPr/>
        </p:nvSpPr>
        <p:spPr>
          <a:xfrm>
            <a:off x="7511184" y="2154548"/>
            <a:ext cx="69600" cy="69600"/>
          </a:xfrm>
          <a:prstGeom prst="rect">
            <a:avLst/>
          </a:prstGeom>
          <a:solidFill>
            <a:srgbClr val="99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3" name="Google Shape;13123;p197"/>
          <p:cNvSpPr/>
          <p:nvPr/>
        </p:nvSpPr>
        <p:spPr>
          <a:xfrm>
            <a:off x="6138921" y="3576748"/>
            <a:ext cx="69600" cy="69600"/>
          </a:xfrm>
          <a:prstGeom prst="rect">
            <a:avLst/>
          </a:prstGeom>
          <a:solidFill>
            <a:srgbClr val="3D85C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4" name="Google Shape;13124;p197"/>
          <p:cNvSpPr/>
          <p:nvPr/>
        </p:nvSpPr>
        <p:spPr>
          <a:xfrm>
            <a:off x="5421171" y="4008523"/>
            <a:ext cx="69600" cy="69600"/>
          </a:xfrm>
          <a:prstGeom prst="rect">
            <a:avLst/>
          </a:prstGeom>
          <a:solidFill>
            <a:srgbClr val="3D85C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5" name="Google Shape;13125;p197"/>
          <p:cNvSpPr/>
          <p:nvPr/>
        </p:nvSpPr>
        <p:spPr>
          <a:xfrm>
            <a:off x="3743034" y="4008523"/>
            <a:ext cx="69600" cy="69600"/>
          </a:xfrm>
          <a:prstGeom prst="rect">
            <a:avLst/>
          </a:prstGeom>
          <a:solidFill>
            <a:srgbClr val="3D85C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6" name="Google Shape;13126;p197"/>
          <p:cNvSpPr/>
          <p:nvPr/>
        </p:nvSpPr>
        <p:spPr>
          <a:xfrm>
            <a:off x="5328634" y="944236"/>
            <a:ext cx="69600" cy="69600"/>
          </a:xfrm>
          <a:prstGeom prst="rect">
            <a:avLst/>
          </a:prstGeom>
          <a:solidFill>
            <a:srgbClr val="99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7" name="Google Shape;13127;p197"/>
          <p:cNvSpPr/>
          <p:nvPr/>
        </p:nvSpPr>
        <p:spPr>
          <a:xfrm>
            <a:off x="5328634" y="1129961"/>
            <a:ext cx="69600" cy="69600"/>
          </a:xfrm>
          <a:prstGeom prst="rect">
            <a:avLst/>
          </a:prstGeom>
          <a:solidFill>
            <a:srgbClr val="3D85C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8" name="Google Shape;13128;p197"/>
          <p:cNvSpPr/>
          <p:nvPr/>
        </p:nvSpPr>
        <p:spPr>
          <a:xfrm>
            <a:off x="5328634" y="1315848"/>
            <a:ext cx="69600" cy="69600"/>
          </a:xfrm>
          <a:prstGeom prst="rect">
            <a:avLst/>
          </a:prstGeom>
          <a:solidFill>
            <a:srgbClr val="00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9" name="Google Shape;13129;p197"/>
          <p:cNvSpPr txBox="1"/>
          <p:nvPr/>
        </p:nvSpPr>
        <p:spPr>
          <a:xfrm>
            <a:off x="2819238" y="853800"/>
            <a:ext cx="1261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Convolution 3x3</a:t>
            </a:r>
            <a:endParaRPr sz="1000">
              <a:solidFill>
                <a:srgbClr val="434343"/>
              </a:solidFill>
              <a:latin typeface="Roboto"/>
              <a:ea typeface="Roboto"/>
              <a:cs typeface="Roboto"/>
              <a:sym typeface="Roboto"/>
            </a:endParaRPr>
          </a:p>
        </p:txBody>
      </p:sp>
      <p:sp>
        <p:nvSpPr>
          <p:cNvPr id="13130" name="Google Shape;13130;p197"/>
          <p:cNvSpPr txBox="1"/>
          <p:nvPr/>
        </p:nvSpPr>
        <p:spPr>
          <a:xfrm>
            <a:off x="2819238" y="1040375"/>
            <a:ext cx="1261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Max Pooling 2x2</a:t>
            </a:r>
            <a:endParaRPr sz="1000">
              <a:solidFill>
                <a:srgbClr val="434343"/>
              </a:solidFill>
              <a:latin typeface="Roboto"/>
              <a:ea typeface="Roboto"/>
              <a:cs typeface="Roboto"/>
              <a:sym typeface="Roboto"/>
            </a:endParaRPr>
          </a:p>
        </p:txBody>
      </p:sp>
      <p:sp>
        <p:nvSpPr>
          <p:cNvPr id="13131" name="Google Shape;13131;p197"/>
          <p:cNvSpPr txBox="1"/>
          <p:nvPr/>
        </p:nvSpPr>
        <p:spPr>
          <a:xfrm>
            <a:off x="4212985" y="853800"/>
            <a:ext cx="1261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Convolution 1x1</a:t>
            </a:r>
            <a:endParaRPr sz="1000">
              <a:solidFill>
                <a:srgbClr val="434343"/>
              </a:solidFill>
              <a:latin typeface="Roboto"/>
              <a:ea typeface="Roboto"/>
              <a:cs typeface="Roboto"/>
              <a:sym typeface="Roboto"/>
            </a:endParaRPr>
          </a:p>
        </p:txBody>
      </p:sp>
      <p:sp>
        <p:nvSpPr>
          <p:cNvPr id="13132" name="Google Shape;13132;p197"/>
          <p:cNvSpPr txBox="1"/>
          <p:nvPr/>
        </p:nvSpPr>
        <p:spPr>
          <a:xfrm>
            <a:off x="4218439" y="1059325"/>
            <a:ext cx="1261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Skip connection</a:t>
            </a:r>
            <a:endParaRPr sz="1000">
              <a:solidFill>
                <a:srgbClr val="434343"/>
              </a:solidFill>
              <a:latin typeface="Roboto"/>
              <a:ea typeface="Roboto"/>
              <a:cs typeface="Roboto"/>
              <a:sym typeface="Roboto"/>
            </a:endParaRPr>
          </a:p>
        </p:txBody>
      </p:sp>
      <p:sp>
        <p:nvSpPr>
          <p:cNvPr id="13133" name="Google Shape;13133;p197"/>
          <p:cNvSpPr txBox="1"/>
          <p:nvPr/>
        </p:nvSpPr>
        <p:spPr>
          <a:xfrm>
            <a:off x="2819238" y="1261150"/>
            <a:ext cx="1261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Up Sampling 2x2</a:t>
            </a:r>
            <a:endParaRPr sz="1000">
              <a:solidFill>
                <a:srgbClr val="434343"/>
              </a:solidFill>
              <a:latin typeface="Roboto"/>
              <a:ea typeface="Roboto"/>
              <a:cs typeface="Roboto"/>
              <a:sym typeface="Roboto"/>
            </a:endParaRPr>
          </a:p>
        </p:txBody>
      </p:sp>
      <p:sp>
        <p:nvSpPr>
          <p:cNvPr id="13134" name="Google Shape;13134;p197"/>
          <p:cNvSpPr txBox="1"/>
          <p:nvPr/>
        </p:nvSpPr>
        <p:spPr>
          <a:xfrm>
            <a:off x="4141869" y="1258537"/>
            <a:ext cx="1261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Block copied</a:t>
            </a:r>
            <a:endParaRPr sz="1000">
              <a:solidFill>
                <a:srgbClr val="434343"/>
              </a:solidFill>
              <a:latin typeface="Roboto"/>
              <a:ea typeface="Roboto"/>
              <a:cs typeface="Roboto"/>
              <a:sym typeface="Roboto"/>
            </a:endParaRPr>
          </a:p>
        </p:txBody>
      </p:sp>
      <p:sp>
        <p:nvSpPr>
          <p:cNvPr id="13135" name="Google Shape;13135;p197"/>
          <p:cNvSpPr txBox="1"/>
          <p:nvPr/>
        </p:nvSpPr>
        <p:spPr>
          <a:xfrm>
            <a:off x="5392856" y="873450"/>
            <a:ext cx="8490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Dropout 0.1</a:t>
            </a:r>
            <a:endParaRPr sz="1000">
              <a:solidFill>
                <a:srgbClr val="434343"/>
              </a:solidFill>
              <a:latin typeface="Roboto"/>
              <a:ea typeface="Roboto"/>
              <a:cs typeface="Roboto"/>
              <a:sym typeface="Roboto"/>
            </a:endParaRPr>
          </a:p>
        </p:txBody>
      </p:sp>
      <p:sp>
        <p:nvSpPr>
          <p:cNvPr id="13136" name="Google Shape;13136;p197"/>
          <p:cNvSpPr txBox="1"/>
          <p:nvPr/>
        </p:nvSpPr>
        <p:spPr>
          <a:xfrm>
            <a:off x="5395228" y="1059412"/>
            <a:ext cx="8490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Dropout 0.2</a:t>
            </a:r>
            <a:endParaRPr sz="1000">
              <a:solidFill>
                <a:srgbClr val="434343"/>
              </a:solidFill>
              <a:latin typeface="Roboto"/>
              <a:ea typeface="Roboto"/>
              <a:cs typeface="Roboto"/>
              <a:sym typeface="Roboto"/>
            </a:endParaRPr>
          </a:p>
        </p:txBody>
      </p:sp>
      <p:sp>
        <p:nvSpPr>
          <p:cNvPr id="13137" name="Google Shape;13137;p197"/>
          <p:cNvSpPr txBox="1"/>
          <p:nvPr/>
        </p:nvSpPr>
        <p:spPr>
          <a:xfrm>
            <a:off x="5395252" y="1245195"/>
            <a:ext cx="8490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Dropout 0.3</a:t>
            </a:r>
            <a:endParaRPr sz="1000">
              <a:solidFill>
                <a:srgbClr val="434343"/>
              </a:solidFill>
              <a:latin typeface="Roboto"/>
              <a:ea typeface="Roboto"/>
              <a:cs typeface="Roboto"/>
              <a:sym typeface="Roboto"/>
            </a:endParaRPr>
          </a:p>
        </p:txBody>
      </p:sp>
      <p:sp>
        <p:nvSpPr>
          <p:cNvPr id="13138" name="Google Shape;13138;p197"/>
          <p:cNvSpPr/>
          <p:nvPr/>
        </p:nvSpPr>
        <p:spPr>
          <a:xfrm>
            <a:off x="185513" y="1337500"/>
            <a:ext cx="780300" cy="780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9" name="Google Shape;13139;p197"/>
          <p:cNvSpPr/>
          <p:nvPr/>
        </p:nvSpPr>
        <p:spPr>
          <a:xfrm>
            <a:off x="261713" y="1413700"/>
            <a:ext cx="780300" cy="780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0" name="Google Shape;13140;p197"/>
          <p:cNvSpPr/>
          <p:nvPr/>
        </p:nvSpPr>
        <p:spPr>
          <a:xfrm>
            <a:off x="337913" y="1489900"/>
            <a:ext cx="780300" cy="780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1" name="Google Shape;13141;p197"/>
          <p:cNvSpPr/>
          <p:nvPr/>
        </p:nvSpPr>
        <p:spPr>
          <a:xfrm>
            <a:off x="414113" y="1566100"/>
            <a:ext cx="780300" cy="780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2" name="Google Shape;13142;p197"/>
          <p:cNvSpPr/>
          <p:nvPr/>
        </p:nvSpPr>
        <p:spPr>
          <a:xfrm>
            <a:off x="7796288" y="998075"/>
            <a:ext cx="780300" cy="780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3" name="Google Shape;13143;p197"/>
          <p:cNvSpPr/>
          <p:nvPr/>
        </p:nvSpPr>
        <p:spPr>
          <a:xfrm>
            <a:off x="7872488" y="1074275"/>
            <a:ext cx="780300" cy="780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4" name="Google Shape;13144;p197"/>
          <p:cNvSpPr/>
          <p:nvPr/>
        </p:nvSpPr>
        <p:spPr>
          <a:xfrm>
            <a:off x="7948688" y="1150475"/>
            <a:ext cx="780300" cy="780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5" name="Google Shape;13145;p197"/>
          <p:cNvSpPr/>
          <p:nvPr/>
        </p:nvSpPr>
        <p:spPr>
          <a:xfrm>
            <a:off x="8024888" y="1226675"/>
            <a:ext cx="780300" cy="780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Shape 13149"/>
        <p:cNvGrpSpPr/>
        <p:nvPr/>
      </p:nvGrpSpPr>
      <p:grpSpPr>
        <a:xfrm>
          <a:off x="0" y="0"/>
          <a:ext cx="0" cy="0"/>
          <a:chOff x="0" y="0"/>
          <a:chExt cx="0" cy="0"/>
        </a:xfrm>
      </p:grpSpPr>
      <p:sp>
        <p:nvSpPr>
          <p:cNvPr id="13150" name="Google Shape;13150;p198"/>
          <p:cNvSpPr/>
          <p:nvPr/>
        </p:nvSpPr>
        <p:spPr>
          <a:xfrm rot="5400000">
            <a:off x="3092875" y="3646550"/>
            <a:ext cx="9285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Conv3-32</a:t>
            </a:r>
            <a:endParaRPr sz="1200"/>
          </a:p>
        </p:txBody>
      </p:sp>
      <p:sp>
        <p:nvSpPr>
          <p:cNvPr id="13151" name="Google Shape;13151;p198"/>
          <p:cNvSpPr/>
          <p:nvPr/>
        </p:nvSpPr>
        <p:spPr>
          <a:xfrm rot="5400000">
            <a:off x="3788850" y="3649699"/>
            <a:ext cx="934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Conv3-32</a:t>
            </a:r>
            <a:endParaRPr sz="1200"/>
          </a:p>
        </p:txBody>
      </p:sp>
      <p:sp>
        <p:nvSpPr>
          <p:cNvPr id="13152" name="Google Shape;13152;p198"/>
          <p:cNvSpPr/>
          <p:nvPr/>
        </p:nvSpPr>
        <p:spPr>
          <a:xfrm rot="5400000">
            <a:off x="3439300" y="3649699"/>
            <a:ext cx="934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200">
                <a:solidFill>
                  <a:schemeClr val="dk1"/>
                </a:solidFill>
              </a:rPr>
              <a:t>Conv3-32</a:t>
            </a:r>
            <a:endParaRPr sz="1200"/>
          </a:p>
        </p:txBody>
      </p:sp>
      <p:sp>
        <p:nvSpPr>
          <p:cNvPr id="13153" name="Google Shape;13153;p198"/>
          <p:cNvSpPr/>
          <p:nvPr/>
        </p:nvSpPr>
        <p:spPr>
          <a:xfrm rot="5400000">
            <a:off x="4485025" y="3652699"/>
            <a:ext cx="9408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200">
                <a:solidFill>
                  <a:schemeClr val="dk1"/>
                </a:solidFill>
              </a:rPr>
              <a:t>Max-Pool</a:t>
            </a:r>
            <a:endParaRPr sz="1200"/>
          </a:p>
        </p:txBody>
      </p:sp>
      <p:sp>
        <p:nvSpPr>
          <p:cNvPr id="13154" name="Google Shape;13154;p198"/>
          <p:cNvSpPr/>
          <p:nvPr/>
        </p:nvSpPr>
        <p:spPr>
          <a:xfrm rot="5400000">
            <a:off x="4135450" y="3652699"/>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200">
                <a:solidFill>
                  <a:schemeClr val="dk1"/>
                </a:solidFill>
              </a:rPr>
              <a:t>Conv3-32</a:t>
            </a:r>
            <a:endParaRPr sz="1200"/>
          </a:p>
        </p:txBody>
      </p:sp>
      <p:sp>
        <p:nvSpPr>
          <p:cNvPr id="13155" name="Google Shape;13155;p198"/>
          <p:cNvSpPr/>
          <p:nvPr/>
        </p:nvSpPr>
        <p:spPr>
          <a:xfrm rot="5400000">
            <a:off x="5883325" y="3652699"/>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200">
                <a:solidFill>
                  <a:schemeClr val="dk1"/>
                </a:solidFill>
              </a:rPr>
              <a:t>Conv3-128</a:t>
            </a:r>
            <a:endParaRPr sz="1200"/>
          </a:p>
        </p:txBody>
      </p:sp>
      <p:sp>
        <p:nvSpPr>
          <p:cNvPr id="13156" name="Google Shape;13156;p198"/>
          <p:cNvSpPr/>
          <p:nvPr/>
        </p:nvSpPr>
        <p:spPr>
          <a:xfrm rot="5400000">
            <a:off x="6232900" y="3652699"/>
            <a:ext cx="9408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200">
                <a:solidFill>
                  <a:schemeClr val="dk1"/>
                </a:solidFill>
              </a:rPr>
              <a:t>Max-Pool</a:t>
            </a:r>
            <a:endParaRPr sz="1200"/>
          </a:p>
        </p:txBody>
      </p:sp>
      <p:sp>
        <p:nvSpPr>
          <p:cNvPr id="13157" name="Google Shape;13157;p198"/>
          <p:cNvSpPr/>
          <p:nvPr/>
        </p:nvSpPr>
        <p:spPr>
          <a:xfrm rot="5400000">
            <a:off x="4834600" y="3652699"/>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Conv3-64</a:t>
            </a:r>
            <a:endParaRPr sz="1200"/>
          </a:p>
        </p:txBody>
      </p:sp>
      <p:sp>
        <p:nvSpPr>
          <p:cNvPr id="13158" name="Google Shape;13158;p198"/>
          <p:cNvSpPr/>
          <p:nvPr/>
        </p:nvSpPr>
        <p:spPr>
          <a:xfrm rot="5400000">
            <a:off x="5184175" y="3652700"/>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Conv3-64</a:t>
            </a:r>
            <a:endParaRPr sz="1200"/>
          </a:p>
        </p:txBody>
      </p:sp>
      <p:sp>
        <p:nvSpPr>
          <p:cNvPr id="13159" name="Google Shape;13159;p198"/>
          <p:cNvSpPr/>
          <p:nvPr/>
        </p:nvSpPr>
        <p:spPr>
          <a:xfrm rot="5400000">
            <a:off x="5533750" y="3652699"/>
            <a:ext cx="9408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Max-Pool</a:t>
            </a:r>
            <a:endParaRPr sz="1200"/>
          </a:p>
        </p:txBody>
      </p:sp>
      <p:cxnSp>
        <p:nvCxnSpPr>
          <p:cNvPr id="13160" name="Google Shape;13160;p198"/>
          <p:cNvCxnSpPr>
            <a:stCxn id="13150" idx="0"/>
            <a:endCxn id="13152" idx="2"/>
          </p:cNvCxnSpPr>
          <p:nvPr/>
        </p:nvCxnSpPr>
        <p:spPr>
          <a:xfrm>
            <a:off x="3694675" y="3784100"/>
            <a:ext cx="74400" cy="3000"/>
          </a:xfrm>
          <a:prstGeom prst="straightConnector1">
            <a:avLst/>
          </a:prstGeom>
          <a:noFill/>
          <a:ln w="9525" cap="flat" cmpd="sng">
            <a:solidFill>
              <a:schemeClr val="dk2"/>
            </a:solidFill>
            <a:prstDash val="solid"/>
            <a:round/>
            <a:headEnd type="none" w="med" len="med"/>
            <a:tailEnd type="none" w="med" len="med"/>
          </a:ln>
        </p:spPr>
      </p:cxnSp>
      <p:cxnSp>
        <p:nvCxnSpPr>
          <p:cNvPr id="13161" name="Google Shape;13161;p198"/>
          <p:cNvCxnSpPr>
            <a:stCxn id="13152" idx="0"/>
            <a:endCxn id="13152" idx="0"/>
          </p:cNvCxnSpPr>
          <p:nvPr/>
        </p:nvCxnSpPr>
        <p:spPr>
          <a:xfrm>
            <a:off x="4044250" y="3787249"/>
            <a:ext cx="0" cy="0"/>
          </a:xfrm>
          <a:prstGeom prst="straightConnector1">
            <a:avLst/>
          </a:prstGeom>
          <a:noFill/>
          <a:ln w="9525" cap="flat" cmpd="sng">
            <a:solidFill>
              <a:schemeClr val="dk2"/>
            </a:solidFill>
            <a:prstDash val="solid"/>
            <a:round/>
            <a:headEnd type="none" w="med" len="med"/>
            <a:tailEnd type="none" w="med" len="med"/>
          </a:ln>
        </p:spPr>
      </p:cxnSp>
      <p:cxnSp>
        <p:nvCxnSpPr>
          <p:cNvPr id="13162" name="Google Shape;13162;p198"/>
          <p:cNvCxnSpPr>
            <a:stCxn id="13151" idx="0"/>
            <a:endCxn id="13154" idx="2"/>
          </p:cNvCxnSpPr>
          <p:nvPr/>
        </p:nvCxnSpPr>
        <p:spPr>
          <a:xfrm>
            <a:off x="4393800" y="3787249"/>
            <a:ext cx="74400" cy="3000"/>
          </a:xfrm>
          <a:prstGeom prst="straightConnector1">
            <a:avLst/>
          </a:prstGeom>
          <a:noFill/>
          <a:ln w="9525" cap="flat" cmpd="sng">
            <a:solidFill>
              <a:schemeClr val="dk2"/>
            </a:solidFill>
            <a:prstDash val="solid"/>
            <a:round/>
            <a:headEnd type="none" w="med" len="med"/>
            <a:tailEnd type="none" w="med" len="med"/>
          </a:ln>
        </p:spPr>
      </p:cxnSp>
      <p:cxnSp>
        <p:nvCxnSpPr>
          <p:cNvPr id="13163" name="Google Shape;13163;p198"/>
          <p:cNvCxnSpPr>
            <a:stCxn id="13152" idx="0"/>
            <a:endCxn id="13152" idx="0"/>
          </p:cNvCxnSpPr>
          <p:nvPr/>
        </p:nvCxnSpPr>
        <p:spPr>
          <a:xfrm>
            <a:off x="4044250" y="3787249"/>
            <a:ext cx="0" cy="0"/>
          </a:xfrm>
          <a:prstGeom prst="straightConnector1">
            <a:avLst/>
          </a:prstGeom>
          <a:noFill/>
          <a:ln w="9525" cap="flat" cmpd="sng">
            <a:solidFill>
              <a:schemeClr val="dk2"/>
            </a:solidFill>
            <a:prstDash val="solid"/>
            <a:round/>
            <a:headEnd type="none" w="med" len="med"/>
            <a:tailEnd type="none" w="med" len="med"/>
          </a:ln>
        </p:spPr>
      </p:cxnSp>
      <p:cxnSp>
        <p:nvCxnSpPr>
          <p:cNvPr id="13164" name="Google Shape;13164;p198"/>
          <p:cNvCxnSpPr>
            <a:stCxn id="13152" idx="0"/>
            <a:endCxn id="13152" idx="0"/>
          </p:cNvCxnSpPr>
          <p:nvPr/>
        </p:nvCxnSpPr>
        <p:spPr>
          <a:xfrm>
            <a:off x="4044250" y="3787249"/>
            <a:ext cx="0" cy="0"/>
          </a:xfrm>
          <a:prstGeom prst="straightConnector1">
            <a:avLst/>
          </a:prstGeom>
          <a:noFill/>
          <a:ln w="9525" cap="flat" cmpd="sng">
            <a:solidFill>
              <a:schemeClr val="dk2"/>
            </a:solidFill>
            <a:prstDash val="solid"/>
            <a:round/>
            <a:headEnd type="none" w="med" len="med"/>
            <a:tailEnd type="none" w="med" len="med"/>
          </a:ln>
        </p:spPr>
      </p:cxnSp>
      <p:cxnSp>
        <p:nvCxnSpPr>
          <p:cNvPr id="13165" name="Google Shape;13165;p198"/>
          <p:cNvCxnSpPr>
            <a:stCxn id="13151" idx="2"/>
            <a:endCxn id="13152" idx="0"/>
          </p:cNvCxnSpPr>
          <p:nvPr/>
        </p:nvCxnSpPr>
        <p:spPr>
          <a:xfrm rot="10800000">
            <a:off x="4044300" y="3787249"/>
            <a:ext cx="74400" cy="0"/>
          </a:xfrm>
          <a:prstGeom prst="straightConnector1">
            <a:avLst/>
          </a:prstGeom>
          <a:noFill/>
          <a:ln w="9525" cap="flat" cmpd="sng">
            <a:solidFill>
              <a:schemeClr val="dk2"/>
            </a:solidFill>
            <a:prstDash val="solid"/>
            <a:round/>
            <a:headEnd type="none" w="med" len="med"/>
            <a:tailEnd type="none" w="med" len="med"/>
          </a:ln>
        </p:spPr>
      </p:cxnSp>
      <p:cxnSp>
        <p:nvCxnSpPr>
          <p:cNvPr id="13166" name="Google Shape;13166;p198"/>
          <p:cNvCxnSpPr>
            <a:stCxn id="13154" idx="0"/>
            <a:endCxn id="13153" idx="2"/>
          </p:cNvCxnSpPr>
          <p:nvPr/>
        </p:nvCxnSpPr>
        <p:spPr>
          <a:xfrm>
            <a:off x="4743400" y="3790249"/>
            <a:ext cx="74400" cy="0"/>
          </a:xfrm>
          <a:prstGeom prst="straightConnector1">
            <a:avLst/>
          </a:prstGeom>
          <a:noFill/>
          <a:ln w="9525" cap="flat" cmpd="sng">
            <a:solidFill>
              <a:schemeClr val="dk2"/>
            </a:solidFill>
            <a:prstDash val="solid"/>
            <a:round/>
            <a:headEnd type="none" w="med" len="med"/>
            <a:tailEnd type="none" w="med" len="med"/>
          </a:ln>
        </p:spPr>
      </p:cxnSp>
      <p:cxnSp>
        <p:nvCxnSpPr>
          <p:cNvPr id="13167" name="Google Shape;13167;p198"/>
          <p:cNvCxnSpPr>
            <a:stCxn id="13153" idx="0"/>
            <a:endCxn id="13157" idx="2"/>
          </p:cNvCxnSpPr>
          <p:nvPr/>
        </p:nvCxnSpPr>
        <p:spPr>
          <a:xfrm>
            <a:off x="5092975" y="3790249"/>
            <a:ext cx="74400" cy="0"/>
          </a:xfrm>
          <a:prstGeom prst="straightConnector1">
            <a:avLst/>
          </a:prstGeom>
          <a:noFill/>
          <a:ln w="9525" cap="flat" cmpd="sng">
            <a:solidFill>
              <a:schemeClr val="dk2"/>
            </a:solidFill>
            <a:prstDash val="solid"/>
            <a:round/>
            <a:headEnd type="none" w="med" len="med"/>
            <a:tailEnd type="none" w="med" len="med"/>
          </a:ln>
        </p:spPr>
      </p:cxnSp>
      <p:cxnSp>
        <p:nvCxnSpPr>
          <p:cNvPr id="13168" name="Google Shape;13168;p198"/>
          <p:cNvCxnSpPr>
            <a:stCxn id="13157" idx="0"/>
            <a:endCxn id="13158" idx="2"/>
          </p:cNvCxnSpPr>
          <p:nvPr/>
        </p:nvCxnSpPr>
        <p:spPr>
          <a:xfrm>
            <a:off x="5442550" y="3790249"/>
            <a:ext cx="74400" cy="0"/>
          </a:xfrm>
          <a:prstGeom prst="straightConnector1">
            <a:avLst/>
          </a:prstGeom>
          <a:noFill/>
          <a:ln w="9525" cap="flat" cmpd="sng">
            <a:solidFill>
              <a:schemeClr val="dk2"/>
            </a:solidFill>
            <a:prstDash val="solid"/>
            <a:round/>
            <a:headEnd type="none" w="med" len="med"/>
            <a:tailEnd type="none" w="med" len="med"/>
          </a:ln>
        </p:spPr>
      </p:cxnSp>
      <p:cxnSp>
        <p:nvCxnSpPr>
          <p:cNvPr id="13169" name="Google Shape;13169;p198"/>
          <p:cNvCxnSpPr>
            <a:stCxn id="13158" idx="0"/>
            <a:endCxn id="13159" idx="2"/>
          </p:cNvCxnSpPr>
          <p:nvPr/>
        </p:nvCxnSpPr>
        <p:spPr>
          <a:xfrm>
            <a:off x="5792125" y="3790250"/>
            <a:ext cx="74400" cy="0"/>
          </a:xfrm>
          <a:prstGeom prst="straightConnector1">
            <a:avLst/>
          </a:prstGeom>
          <a:noFill/>
          <a:ln w="9525" cap="flat" cmpd="sng">
            <a:solidFill>
              <a:schemeClr val="dk2"/>
            </a:solidFill>
            <a:prstDash val="solid"/>
            <a:round/>
            <a:headEnd type="none" w="med" len="med"/>
            <a:tailEnd type="none" w="med" len="med"/>
          </a:ln>
        </p:spPr>
      </p:cxnSp>
      <p:cxnSp>
        <p:nvCxnSpPr>
          <p:cNvPr id="13170" name="Google Shape;13170;p198"/>
          <p:cNvCxnSpPr>
            <a:stCxn id="13159" idx="0"/>
            <a:endCxn id="13155" idx="2"/>
          </p:cNvCxnSpPr>
          <p:nvPr/>
        </p:nvCxnSpPr>
        <p:spPr>
          <a:xfrm>
            <a:off x="6141700" y="3790249"/>
            <a:ext cx="74400" cy="0"/>
          </a:xfrm>
          <a:prstGeom prst="straightConnector1">
            <a:avLst/>
          </a:prstGeom>
          <a:noFill/>
          <a:ln w="9525" cap="flat" cmpd="sng">
            <a:solidFill>
              <a:schemeClr val="dk2"/>
            </a:solidFill>
            <a:prstDash val="solid"/>
            <a:round/>
            <a:headEnd type="none" w="med" len="med"/>
            <a:tailEnd type="none" w="med" len="med"/>
          </a:ln>
        </p:spPr>
      </p:cxnSp>
      <p:cxnSp>
        <p:nvCxnSpPr>
          <p:cNvPr id="13171" name="Google Shape;13171;p198"/>
          <p:cNvCxnSpPr>
            <a:stCxn id="13155" idx="0"/>
            <a:endCxn id="13156" idx="2"/>
          </p:cNvCxnSpPr>
          <p:nvPr/>
        </p:nvCxnSpPr>
        <p:spPr>
          <a:xfrm>
            <a:off x="6491275" y="3790249"/>
            <a:ext cx="74400" cy="0"/>
          </a:xfrm>
          <a:prstGeom prst="straightConnector1">
            <a:avLst/>
          </a:prstGeom>
          <a:noFill/>
          <a:ln w="9525" cap="flat" cmpd="sng">
            <a:solidFill>
              <a:schemeClr val="dk2"/>
            </a:solidFill>
            <a:prstDash val="solid"/>
            <a:round/>
            <a:headEnd type="none" w="med" len="med"/>
            <a:tailEnd type="none" w="med" len="med"/>
          </a:ln>
        </p:spPr>
      </p:cxnSp>
      <p:sp>
        <p:nvSpPr>
          <p:cNvPr id="13172" name="Google Shape;13172;p198"/>
          <p:cNvSpPr/>
          <p:nvPr/>
        </p:nvSpPr>
        <p:spPr>
          <a:xfrm rot="5400000">
            <a:off x="71446" y="1394700"/>
            <a:ext cx="773100" cy="275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Input</a:t>
            </a:r>
            <a:endParaRPr sz="1100"/>
          </a:p>
        </p:txBody>
      </p:sp>
      <p:sp>
        <p:nvSpPr>
          <p:cNvPr id="13173" name="Google Shape;13173;p198"/>
          <p:cNvSpPr/>
          <p:nvPr/>
        </p:nvSpPr>
        <p:spPr>
          <a:xfrm rot="5400000">
            <a:off x="421019" y="1394700"/>
            <a:ext cx="7731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Conv</a:t>
            </a:r>
            <a:endParaRPr sz="1100"/>
          </a:p>
        </p:txBody>
      </p:sp>
      <p:sp>
        <p:nvSpPr>
          <p:cNvPr id="13174" name="Google Shape;13174;p198"/>
          <p:cNvSpPr/>
          <p:nvPr/>
        </p:nvSpPr>
        <p:spPr>
          <a:xfrm rot="5400000">
            <a:off x="1120165" y="1394700"/>
            <a:ext cx="7731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Conv</a:t>
            </a:r>
            <a:endParaRPr sz="1100"/>
          </a:p>
        </p:txBody>
      </p:sp>
      <p:sp>
        <p:nvSpPr>
          <p:cNvPr id="13175" name="Google Shape;13175;p198"/>
          <p:cNvSpPr/>
          <p:nvPr/>
        </p:nvSpPr>
        <p:spPr>
          <a:xfrm rot="5400000">
            <a:off x="770593" y="1394700"/>
            <a:ext cx="7731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Max-Pool</a:t>
            </a:r>
            <a:endParaRPr sz="1100"/>
          </a:p>
        </p:txBody>
      </p:sp>
      <p:sp>
        <p:nvSpPr>
          <p:cNvPr id="13176" name="Google Shape;13176;p198"/>
          <p:cNvSpPr/>
          <p:nvPr/>
        </p:nvSpPr>
        <p:spPr>
          <a:xfrm rot="5400000">
            <a:off x="1469750" y="1394700"/>
            <a:ext cx="7731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Max-Pool</a:t>
            </a:r>
            <a:endParaRPr sz="1100"/>
          </a:p>
        </p:txBody>
      </p:sp>
      <p:sp>
        <p:nvSpPr>
          <p:cNvPr id="13177" name="Google Shape;13177;p198"/>
          <p:cNvSpPr/>
          <p:nvPr/>
        </p:nvSpPr>
        <p:spPr>
          <a:xfrm rot="5400000">
            <a:off x="1828527" y="1394700"/>
            <a:ext cx="7731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FC</a:t>
            </a:r>
            <a:endParaRPr sz="1100"/>
          </a:p>
        </p:txBody>
      </p:sp>
      <p:sp>
        <p:nvSpPr>
          <p:cNvPr id="13178" name="Google Shape;13178;p198"/>
          <p:cNvSpPr txBox="1"/>
          <p:nvPr/>
        </p:nvSpPr>
        <p:spPr>
          <a:xfrm rot="1478449">
            <a:off x="239375" y="822455"/>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Layer1</a:t>
            </a:r>
            <a:endParaRPr sz="1000"/>
          </a:p>
        </p:txBody>
      </p:sp>
      <p:sp>
        <p:nvSpPr>
          <p:cNvPr id="13179" name="Google Shape;13179;p198"/>
          <p:cNvSpPr/>
          <p:nvPr/>
        </p:nvSpPr>
        <p:spPr>
          <a:xfrm rot="5400000">
            <a:off x="2557421" y="1394700"/>
            <a:ext cx="773100" cy="275100"/>
          </a:xfrm>
          <a:prstGeom prst="rect">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Softmax</a:t>
            </a:r>
            <a:endParaRPr sz="1100"/>
          </a:p>
        </p:txBody>
      </p:sp>
      <p:sp>
        <p:nvSpPr>
          <p:cNvPr id="13180" name="Google Shape;13180;p198"/>
          <p:cNvSpPr/>
          <p:nvPr/>
        </p:nvSpPr>
        <p:spPr>
          <a:xfrm rot="5400000">
            <a:off x="2192971" y="1394700"/>
            <a:ext cx="7731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FC</a:t>
            </a:r>
            <a:endParaRPr sz="1100"/>
          </a:p>
        </p:txBody>
      </p:sp>
      <p:cxnSp>
        <p:nvCxnSpPr>
          <p:cNvPr id="13181" name="Google Shape;13181;p198"/>
          <p:cNvCxnSpPr>
            <a:stCxn id="13172" idx="0"/>
            <a:endCxn id="13173" idx="2"/>
          </p:cNvCxnSpPr>
          <p:nvPr/>
        </p:nvCxnSpPr>
        <p:spPr>
          <a:xfrm>
            <a:off x="595546" y="1532250"/>
            <a:ext cx="74400" cy="0"/>
          </a:xfrm>
          <a:prstGeom prst="straightConnector1">
            <a:avLst/>
          </a:prstGeom>
          <a:noFill/>
          <a:ln w="9525" cap="flat" cmpd="sng">
            <a:solidFill>
              <a:schemeClr val="dk2"/>
            </a:solidFill>
            <a:prstDash val="solid"/>
            <a:round/>
            <a:headEnd type="none" w="med" len="med"/>
            <a:tailEnd type="none" w="med" len="med"/>
          </a:ln>
        </p:spPr>
      </p:cxnSp>
      <p:cxnSp>
        <p:nvCxnSpPr>
          <p:cNvPr id="13182" name="Google Shape;13182;p198"/>
          <p:cNvCxnSpPr>
            <a:stCxn id="13173" idx="0"/>
            <a:endCxn id="13175" idx="2"/>
          </p:cNvCxnSpPr>
          <p:nvPr/>
        </p:nvCxnSpPr>
        <p:spPr>
          <a:xfrm>
            <a:off x="945119" y="1532250"/>
            <a:ext cx="74400" cy="0"/>
          </a:xfrm>
          <a:prstGeom prst="straightConnector1">
            <a:avLst/>
          </a:prstGeom>
          <a:noFill/>
          <a:ln w="9525" cap="flat" cmpd="sng">
            <a:solidFill>
              <a:schemeClr val="dk2"/>
            </a:solidFill>
            <a:prstDash val="solid"/>
            <a:round/>
            <a:headEnd type="none" w="med" len="med"/>
            <a:tailEnd type="none" w="med" len="med"/>
          </a:ln>
        </p:spPr>
      </p:cxnSp>
      <p:cxnSp>
        <p:nvCxnSpPr>
          <p:cNvPr id="13183" name="Google Shape;13183;p198"/>
          <p:cNvCxnSpPr>
            <a:stCxn id="13175" idx="0"/>
            <a:endCxn id="13175" idx="0"/>
          </p:cNvCxnSpPr>
          <p:nvPr/>
        </p:nvCxnSpPr>
        <p:spPr>
          <a:xfrm>
            <a:off x="1294693" y="1532250"/>
            <a:ext cx="0" cy="0"/>
          </a:xfrm>
          <a:prstGeom prst="straightConnector1">
            <a:avLst/>
          </a:prstGeom>
          <a:noFill/>
          <a:ln w="9525" cap="flat" cmpd="sng">
            <a:solidFill>
              <a:schemeClr val="dk2"/>
            </a:solidFill>
            <a:prstDash val="solid"/>
            <a:round/>
            <a:headEnd type="none" w="med" len="med"/>
            <a:tailEnd type="none" w="med" len="med"/>
          </a:ln>
        </p:spPr>
      </p:cxnSp>
      <p:cxnSp>
        <p:nvCxnSpPr>
          <p:cNvPr id="13184" name="Google Shape;13184;p198"/>
          <p:cNvCxnSpPr>
            <a:stCxn id="13174" idx="0"/>
            <a:endCxn id="13176" idx="2"/>
          </p:cNvCxnSpPr>
          <p:nvPr/>
        </p:nvCxnSpPr>
        <p:spPr>
          <a:xfrm>
            <a:off x="1644265" y="1532250"/>
            <a:ext cx="74400" cy="0"/>
          </a:xfrm>
          <a:prstGeom prst="straightConnector1">
            <a:avLst/>
          </a:prstGeom>
          <a:noFill/>
          <a:ln w="9525" cap="flat" cmpd="sng">
            <a:solidFill>
              <a:schemeClr val="dk2"/>
            </a:solidFill>
            <a:prstDash val="solid"/>
            <a:round/>
            <a:headEnd type="none" w="med" len="med"/>
            <a:tailEnd type="none" w="med" len="med"/>
          </a:ln>
        </p:spPr>
      </p:cxnSp>
      <p:cxnSp>
        <p:nvCxnSpPr>
          <p:cNvPr id="13185" name="Google Shape;13185;p198"/>
          <p:cNvCxnSpPr>
            <a:stCxn id="13175" idx="0"/>
            <a:endCxn id="13175" idx="0"/>
          </p:cNvCxnSpPr>
          <p:nvPr/>
        </p:nvCxnSpPr>
        <p:spPr>
          <a:xfrm>
            <a:off x="1294693" y="1532250"/>
            <a:ext cx="0" cy="0"/>
          </a:xfrm>
          <a:prstGeom prst="straightConnector1">
            <a:avLst/>
          </a:prstGeom>
          <a:noFill/>
          <a:ln w="9525" cap="flat" cmpd="sng">
            <a:solidFill>
              <a:schemeClr val="dk2"/>
            </a:solidFill>
            <a:prstDash val="solid"/>
            <a:round/>
            <a:headEnd type="none" w="med" len="med"/>
            <a:tailEnd type="none" w="med" len="med"/>
          </a:ln>
        </p:spPr>
      </p:cxnSp>
      <p:cxnSp>
        <p:nvCxnSpPr>
          <p:cNvPr id="13186" name="Google Shape;13186;p198"/>
          <p:cNvCxnSpPr>
            <a:stCxn id="13175" idx="0"/>
            <a:endCxn id="13175" idx="0"/>
          </p:cNvCxnSpPr>
          <p:nvPr/>
        </p:nvCxnSpPr>
        <p:spPr>
          <a:xfrm>
            <a:off x="1294693" y="1532250"/>
            <a:ext cx="0" cy="0"/>
          </a:xfrm>
          <a:prstGeom prst="straightConnector1">
            <a:avLst/>
          </a:prstGeom>
          <a:noFill/>
          <a:ln w="9525" cap="flat" cmpd="sng">
            <a:solidFill>
              <a:schemeClr val="dk2"/>
            </a:solidFill>
            <a:prstDash val="solid"/>
            <a:round/>
            <a:headEnd type="none" w="med" len="med"/>
            <a:tailEnd type="none" w="med" len="med"/>
          </a:ln>
        </p:spPr>
      </p:cxnSp>
      <p:cxnSp>
        <p:nvCxnSpPr>
          <p:cNvPr id="13187" name="Google Shape;13187;p198"/>
          <p:cNvCxnSpPr>
            <a:stCxn id="13174" idx="2"/>
            <a:endCxn id="13175" idx="0"/>
          </p:cNvCxnSpPr>
          <p:nvPr/>
        </p:nvCxnSpPr>
        <p:spPr>
          <a:xfrm rot="10800000">
            <a:off x="1294765" y="1532250"/>
            <a:ext cx="74400" cy="0"/>
          </a:xfrm>
          <a:prstGeom prst="straightConnector1">
            <a:avLst/>
          </a:prstGeom>
          <a:noFill/>
          <a:ln w="9525" cap="flat" cmpd="sng">
            <a:solidFill>
              <a:schemeClr val="dk2"/>
            </a:solidFill>
            <a:prstDash val="solid"/>
            <a:round/>
            <a:headEnd type="none" w="med" len="med"/>
            <a:tailEnd type="none" w="med" len="med"/>
          </a:ln>
        </p:spPr>
      </p:cxnSp>
      <p:cxnSp>
        <p:nvCxnSpPr>
          <p:cNvPr id="13188" name="Google Shape;13188;p198"/>
          <p:cNvCxnSpPr>
            <a:stCxn id="13176" idx="0"/>
            <a:endCxn id="13189" idx="2"/>
          </p:cNvCxnSpPr>
          <p:nvPr/>
        </p:nvCxnSpPr>
        <p:spPr>
          <a:xfrm>
            <a:off x="1993850" y="1532250"/>
            <a:ext cx="74400" cy="0"/>
          </a:xfrm>
          <a:prstGeom prst="straightConnector1">
            <a:avLst/>
          </a:prstGeom>
          <a:noFill/>
          <a:ln w="9525" cap="flat" cmpd="sng">
            <a:solidFill>
              <a:schemeClr val="dk2"/>
            </a:solidFill>
            <a:prstDash val="solid"/>
            <a:round/>
            <a:headEnd type="none" w="med" len="med"/>
            <a:tailEnd type="none" w="med" len="med"/>
          </a:ln>
        </p:spPr>
      </p:cxnSp>
      <p:cxnSp>
        <p:nvCxnSpPr>
          <p:cNvPr id="13190" name="Google Shape;13190;p198"/>
          <p:cNvCxnSpPr>
            <a:stCxn id="13177" idx="0"/>
            <a:endCxn id="13180" idx="2"/>
          </p:cNvCxnSpPr>
          <p:nvPr/>
        </p:nvCxnSpPr>
        <p:spPr>
          <a:xfrm>
            <a:off x="2352627" y="1532250"/>
            <a:ext cx="89400" cy="0"/>
          </a:xfrm>
          <a:prstGeom prst="straightConnector1">
            <a:avLst/>
          </a:prstGeom>
          <a:noFill/>
          <a:ln w="9525" cap="flat" cmpd="sng">
            <a:solidFill>
              <a:schemeClr val="dk2"/>
            </a:solidFill>
            <a:prstDash val="solid"/>
            <a:round/>
            <a:headEnd type="none" w="med" len="med"/>
            <a:tailEnd type="none" w="med" len="med"/>
          </a:ln>
        </p:spPr>
      </p:cxnSp>
      <p:cxnSp>
        <p:nvCxnSpPr>
          <p:cNvPr id="13191" name="Google Shape;13191;p198"/>
          <p:cNvCxnSpPr>
            <a:stCxn id="13180" idx="0"/>
            <a:endCxn id="13179" idx="2"/>
          </p:cNvCxnSpPr>
          <p:nvPr/>
        </p:nvCxnSpPr>
        <p:spPr>
          <a:xfrm>
            <a:off x="2717071" y="1532250"/>
            <a:ext cx="89400" cy="0"/>
          </a:xfrm>
          <a:prstGeom prst="straightConnector1">
            <a:avLst/>
          </a:prstGeom>
          <a:noFill/>
          <a:ln w="9525" cap="flat" cmpd="sng">
            <a:solidFill>
              <a:schemeClr val="dk2"/>
            </a:solidFill>
            <a:prstDash val="solid"/>
            <a:round/>
            <a:headEnd type="none" w="med" len="med"/>
            <a:tailEnd type="none" w="med" len="med"/>
          </a:ln>
        </p:spPr>
      </p:cxnSp>
      <p:sp>
        <p:nvSpPr>
          <p:cNvPr id="13192" name="Google Shape;13192;p198"/>
          <p:cNvSpPr txBox="1"/>
          <p:nvPr/>
        </p:nvSpPr>
        <p:spPr>
          <a:xfrm rot="1478449">
            <a:off x="925175" y="822455"/>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Layer2</a:t>
            </a:r>
            <a:endParaRPr sz="1000"/>
          </a:p>
        </p:txBody>
      </p:sp>
      <p:sp>
        <p:nvSpPr>
          <p:cNvPr id="13193" name="Google Shape;13193;p198"/>
          <p:cNvSpPr txBox="1"/>
          <p:nvPr/>
        </p:nvSpPr>
        <p:spPr>
          <a:xfrm rot="1478449">
            <a:off x="1687175" y="822455"/>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Layer3</a:t>
            </a:r>
            <a:endParaRPr sz="1000"/>
          </a:p>
        </p:txBody>
      </p:sp>
      <p:sp>
        <p:nvSpPr>
          <p:cNvPr id="13194" name="Google Shape;13194;p198"/>
          <p:cNvSpPr txBox="1"/>
          <p:nvPr/>
        </p:nvSpPr>
        <p:spPr>
          <a:xfrm rot="1478449">
            <a:off x="2026357" y="822455"/>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Layer4</a:t>
            </a:r>
            <a:endParaRPr sz="1000"/>
          </a:p>
        </p:txBody>
      </p:sp>
      <p:sp>
        <p:nvSpPr>
          <p:cNvPr id="13195" name="Google Shape;13195;p198"/>
          <p:cNvSpPr txBox="1"/>
          <p:nvPr/>
        </p:nvSpPr>
        <p:spPr>
          <a:xfrm rot="1478449">
            <a:off x="3030175" y="2995747"/>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Layer1</a:t>
            </a:r>
            <a:endParaRPr sz="1000"/>
          </a:p>
        </p:txBody>
      </p:sp>
      <p:sp>
        <p:nvSpPr>
          <p:cNvPr id="13196" name="Google Shape;13196;p198"/>
          <p:cNvSpPr txBox="1"/>
          <p:nvPr/>
        </p:nvSpPr>
        <p:spPr>
          <a:xfrm rot="1478449">
            <a:off x="4782775" y="3023253"/>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Layer2</a:t>
            </a:r>
            <a:endParaRPr sz="1000"/>
          </a:p>
        </p:txBody>
      </p:sp>
      <p:sp>
        <p:nvSpPr>
          <p:cNvPr id="13197" name="Google Shape;13197;p198"/>
          <p:cNvSpPr txBox="1"/>
          <p:nvPr/>
        </p:nvSpPr>
        <p:spPr>
          <a:xfrm rot="1478449">
            <a:off x="5822069" y="3022692"/>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Layer3</a:t>
            </a:r>
            <a:endParaRPr sz="1000"/>
          </a:p>
        </p:txBody>
      </p:sp>
      <p:sp>
        <p:nvSpPr>
          <p:cNvPr id="13198" name="Google Shape;13198;p198"/>
          <p:cNvSpPr txBox="1"/>
          <p:nvPr/>
        </p:nvSpPr>
        <p:spPr>
          <a:xfrm rot="1478449">
            <a:off x="6556303" y="2995742"/>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Layer4</a:t>
            </a:r>
            <a:endParaRPr sz="1000"/>
          </a:p>
        </p:txBody>
      </p:sp>
      <p:pic>
        <p:nvPicPr>
          <p:cNvPr id="13199" name="Google Shape;13199;p198"/>
          <p:cNvPicPr preferRelativeResize="0"/>
          <p:nvPr/>
        </p:nvPicPr>
        <p:blipFill>
          <a:blip r:embed="rId3">
            <a:alphaModFix/>
          </a:blip>
          <a:stretch>
            <a:fillRect/>
          </a:stretch>
        </p:blipFill>
        <p:spPr>
          <a:xfrm>
            <a:off x="1737772" y="3319847"/>
            <a:ext cx="1020091" cy="940800"/>
          </a:xfrm>
          <a:prstGeom prst="rect">
            <a:avLst/>
          </a:prstGeom>
          <a:noFill/>
          <a:ln>
            <a:noFill/>
          </a:ln>
        </p:spPr>
      </p:pic>
      <p:sp>
        <p:nvSpPr>
          <p:cNvPr id="13200" name="Google Shape;13200;p198"/>
          <p:cNvSpPr/>
          <p:nvPr/>
        </p:nvSpPr>
        <p:spPr>
          <a:xfrm rot="5400000">
            <a:off x="3657700" y="1254724"/>
            <a:ext cx="928500" cy="275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Input</a:t>
            </a:r>
            <a:endParaRPr sz="1200"/>
          </a:p>
        </p:txBody>
      </p:sp>
      <p:sp>
        <p:nvSpPr>
          <p:cNvPr id="13201" name="Google Shape;13201;p198"/>
          <p:cNvSpPr/>
          <p:nvPr/>
        </p:nvSpPr>
        <p:spPr>
          <a:xfrm rot="5400000">
            <a:off x="4007275" y="1254725"/>
            <a:ext cx="9285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Conv3-32</a:t>
            </a:r>
            <a:endParaRPr sz="1200"/>
          </a:p>
        </p:txBody>
      </p:sp>
      <p:sp>
        <p:nvSpPr>
          <p:cNvPr id="13202" name="Google Shape;13202;p198"/>
          <p:cNvSpPr/>
          <p:nvPr/>
        </p:nvSpPr>
        <p:spPr>
          <a:xfrm rot="5400000">
            <a:off x="4703250" y="1257874"/>
            <a:ext cx="934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Conv3-32</a:t>
            </a:r>
            <a:endParaRPr sz="1200"/>
          </a:p>
        </p:txBody>
      </p:sp>
      <p:sp>
        <p:nvSpPr>
          <p:cNvPr id="13203" name="Google Shape;13203;p198"/>
          <p:cNvSpPr/>
          <p:nvPr/>
        </p:nvSpPr>
        <p:spPr>
          <a:xfrm rot="5400000">
            <a:off x="4353700" y="1257874"/>
            <a:ext cx="934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Conv3-32</a:t>
            </a:r>
            <a:endParaRPr sz="1200"/>
          </a:p>
        </p:txBody>
      </p:sp>
      <p:sp>
        <p:nvSpPr>
          <p:cNvPr id="13204" name="Google Shape;13204;p198"/>
          <p:cNvSpPr/>
          <p:nvPr/>
        </p:nvSpPr>
        <p:spPr>
          <a:xfrm rot="5400000">
            <a:off x="5399425" y="1260874"/>
            <a:ext cx="9408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Max-Pool</a:t>
            </a:r>
            <a:endParaRPr sz="1200"/>
          </a:p>
        </p:txBody>
      </p:sp>
      <p:sp>
        <p:nvSpPr>
          <p:cNvPr id="13205" name="Google Shape;13205;p198"/>
          <p:cNvSpPr/>
          <p:nvPr/>
        </p:nvSpPr>
        <p:spPr>
          <a:xfrm rot="5400000">
            <a:off x="5049850" y="1260874"/>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Conv3-32</a:t>
            </a:r>
            <a:endParaRPr sz="1200"/>
          </a:p>
        </p:txBody>
      </p:sp>
      <p:sp>
        <p:nvSpPr>
          <p:cNvPr id="13206" name="Google Shape;13206;p198"/>
          <p:cNvSpPr/>
          <p:nvPr/>
        </p:nvSpPr>
        <p:spPr>
          <a:xfrm rot="5400000">
            <a:off x="6797725" y="1260874"/>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Conv3-128</a:t>
            </a:r>
            <a:endParaRPr sz="1200"/>
          </a:p>
        </p:txBody>
      </p:sp>
      <p:sp>
        <p:nvSpPr>
          <p:cNvPr id="13207" name="Google Shape;13207;p198"/>
          <p:cNvSpPr/>
          <p:nvPr/>
        </p:nvSpPr>
        <p:spPr>
          <a:xfrm rot="5400000">
            <a:off x="5749000" y="1260874"/>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Conv3-64</a:t>
            </a:r>
            <a:endParaRPr sz="1200"/>
          </a:p>
        </p:txBody>
      </p:sp>
      <p:sp>
        <p:nvSpPr>
          <p:cNvPr id="13208" name="Google Shape;13208;p198"/>
          <p:cNvSpPr/>
          <p:nvPr/>
        </p:nvSpPr>
        <p:spPr>
          <a:xfrm rot="5400000">
            <a:off x="6098575" y="1260875"/>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Conv3-64</a:t>
            </a:r>
            <a:endParaRPr sz="1200"/>
          </a:p>
        </p:txBody>
      </p:sp>
      <p:sp>
        <p:nvSpPr>
          <p:cNvPr id="13209" name="Google Shape;13209;p198"/>
          <p:cNvSpPr/>
          <p:nvPr/>
        </p:nvSpPr>
        <p:spPr>
          <a:xfrm rot="5400000">
            <a:off x="6448150" y="1260874"/>
            <a:ext cx="9408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Max-Pool</a:t>
            </a:r>
            <a:endParaRPr sz="1200"/>
          </a:p>
        </p:txBody>
      </p:sp>
      <p:cxnSp>
        <p:nvCxnSpPr>
          <p:cNvPr id="13210" name="Google Shape;13210;p198"/>
          <p:cNvCxnSpPr>
            <a:stCxn id="13200" idx="0"/>
            <a:endCxn id="13201" idx="2"/>
          </p:cNvCxnSpPr>
          <p:nvPr/>
        </p:nvCxnSpPr>
        <p:spPr>
          <a:xfrm>
            <a:off x="4259500" y="1392274"/>
            <a:ext cx="74400" cy="0"/>
          </a:xfrm>
          <a:prstGeom prst="straightConnector1">
            <a:avLst/>
          </a:prstGeom>
          <a:noFill/>
          <a:ln w="9525" cap="flat" cmpd="sng">
            <a:solidFill>
              <a:schemeClr val="dk2"/>
            </a:solidFill>
            <a:prstDash val="solid"/>
            <a:round/>
            <a:headEnd type="none" w="med" len="med"/>
            <a:tailEnd type="none" w="med" len="med"/>
          </a:ln>
        </p:spPr>
      </p:cxnSp>
      <p:cxnSp>
        <p:nvCxnSpPr>
          <p:cNvPr id="13211" name="Google Shape;13211;p198"/>
          <p:cNvCxnSpPr>
            <a:stCxn id="13201" idx="0"/>
            <a:endCxn id="13203" idx="2"/>
          </p:cNvCxnSpPr>
          <p:nvPr/>
        </p:nvCxnSpPr>
        <p:spPr>
          <a:xfrm>
            <a:off x="4609075" y="1392275"/>
            <a:ext cx="74400" cy="3000"/>
          </a:xfrm>
          <a:prstGeom prst="straightConnector1">
            <a:avLst/>
          </a:prstGeom>
          <a:noFill/>
          <a:ln w="9525" cap="flat" cmpd="sng">
            <a:solidFill>
              <a:schemeClr val="dk2"/>
            </a:solidFill>
            <a:prstDash val="solid"/>
            <a:round/>
            <a:headEnd type="none" w="med" len="med"/>
            <a:tailEnd type="none" w="med" len="med"/>
          </a:ln>
        </p:spPr>
      </p:cxnSp>
      <p:cxnSp>
        <p:nvCxnSpPr>
          <p:cNvPr id="13212" name="Google Shape;13212;p198"/>
          <p:cNvCxnSpPr>
            <a:stCxn id="13203" idx="0"/>
            <a:endCxn id="13203" idx="0"/>
          </p:cNvCxnSpPr>
          <p:nvPr/>
        </p:nvCxnSpPr>
        <p:spPr>
          <a:xfrm>
            <a:off x="4958650" y="1395424"/>
            <a:ext cx="0" cy="0"/>
          </a:xfrm>
          <a:prstGeom prst="straightConnector1">
            <a:avLst/>
          </a:prstGeom>
          <a:noFill/>
          <a:ln w="9525" cap="flat" cmpd="sng">
            <a:solidFill>
              <a:schemeClr val="dk2"/>
            </a:solidFill>
            <a:prstDash val="solid"/>
            <a:round/>
            <a:headEnd type="none" w="med" len="med"/>
            <a:tailEnd type="none" w="med" len="med"/>
          </a:ln>
        </p:spPr>
      </p:cxnSp>
      <p:cxnSp>
        <p:nvCxnSpPr>
          <p:cNvPr id="13213" name="Google Shape;13213;p198"/>
          <p:cNvCxnSpPr>
            <a:stCxn id="13202" idx="0"/>
            <a:endCxn id="13205" idx="2"/>
          </p:cNvCxnSpPr>
          <p:nvPr/>
        </p:nvCxnSpPr>
        <p:spPr>
          <a:xfrm>
            <a:off x="5308200" y="1395424"/>
            <a:ext cx="74400" cy="3000"/>
          </a:xfrm>
          <a:prstGeom prst="straightConnector1">
            <a:avLst/>
          </a:prstGeom>
          <a:noFill/>
          <a:ln w="9525" cap="flat" cmpd="sng">
            <a:solidFill>
              <a:schemeClr val="dk2"/>
            </a:solidFill>
            <a:prstDash val="solid"/>
            <a:round/>
            <a:headEnd type="none" w="med" len="med"/>
            <a:tailEnd type="none" w="med" len="med"/>
          </a:ln>
        </p:spPr>
      </p:cxnSp>
      <p:cxnSp>
        <p:nvCxnSpPr>
          <p:cNvPr id="13214" name="Google Shape;13214;p198"/>
          <p:cNvCxnSpPr>
            <a:stCxn id="13203" idx="0"/>
            <a:endCxn id="13203" idx="0"/>
          </p:cNvCxnSpPr>
          <p:nvPr/>
        </p:nvCxnSpPr>
        <p:spPr>
          <a:xfrm>
            <a:off x="4958650" y="1395424"/>
            <a:ext cx="0" cy="0"/>
          </a:xfrm>
          <a:prstGeom prst="straightConnector1">
            <a:avLst/>
          </a:prstGeom>
          <a:noFill/>
          <a:ln w="9525" cap="flat" cmpd="sng">
            <a:solidFill>
              <a:schemeClr val="dk2"/>
            </a:solidFill>
            <a:prstDash val="solid"/>
            <a:round/>
            <a:headEnd type="none" w="med" len="med"/>
            <a:tailEnd type="none" w="med" len="med"/>
          </a:ln>
        </p:spPr>
      </p:cxnSp>
      <p:cxnSp>
        <p:nvCxnSpPr>
          <p:cNvPr id="13215" name="Google Shape;13215;p198"/>
          <p:cNvCxnSpPr>
            <a:stCxn id="13203" idx="0"/>
            <a:endCxn id="13203" idx="0"/>
          </p:cNvCxnSpPr>
          <p:nvPr/>
        </p:nvCxnSpPr>
        <p:spPr>
          <a:xfrm>
            <a:off x="4958650" y="1395424"/>
            <a:ext cx="0" cy="0"/>
          </a:xfrm>
          <a:prstGeom prst="straightConnector1">
            <a:avLst/>
          </a:prstGeom>
          <a:noFill/>
          <a:ln w="9525" cap="flat" cmpd="sng">
            <a:solidFill>
              <a:schemeClr val="dk2"/>
            </a:solidFill>
            <a:prstDash val="solid"/>
            <a:round/>
            <a:headEnd type="none" w="med" len="med"/>
            <a:tailEnd type="none" w="med" len="med"/>
          </a:ln>
        </p:spPr>
      </p:cxnSp>
      <p:cxnSp>
        <p:nvCxnSpPr>
          <p:cNvPr id="13216" name="Google Shape;13216;p198"/>
          <p:cNvCxnSpPr>
            <a:stCxn id="13202" idx="2"/>
            <a:endCxn id="13203" idx="0"/>
          </p:cNvCxnSpPr>
          <p:nvPr/>
        </p:nvCxnSpPr>
        <p:spPr>
          <a:xfrm rot="10800000">
            <a:off x="4958700" y="1395424"/>
            <a:ext cx="74400" cy="0"/>
          </a:xfrm>
          <a:prstGeom prst="straightConnector1">
            <a:avLst/>
          </a:prstGeom>
          <a:noFill/>
          <a:ln w="9525" cap="flat" cmpd="sng">
            <a:solidFill>
              <a:schemeClr val="dk2"/>
            </a:solidFill>
            <a:prstDash val="solid"/>
            <a:round/>
            <a:headEnd type="none" w="med" len="med"/>
            <a:tailEnd type="none" w="med" len="med"/>
          </a:ln>
        </p:spPr>
      </p:cxnSp>
      <p:cxnSp>
        <p:nvCxnSpPr>
          <p:cNvPr id="13217" name="Google Shape;13217;p198"/>
          <p:cNvCxnSpPr>
            <a:stCxn id="13205" idx="0"/>
            <a:endCxn id="13204" idx="2"/>
          </p:cNvCxnSpPr>
          <p:nvPr/>
        </p:nvCxnSpPr>
        <p:spPr>
          <a:xfrm>
            <a:off x="5657800" y="1398424"/>
            <a:ext cx="74400" cy="0"/>
          </a:xfrm>
          <a:prstGeom prst="straightConnector1">
            <a:avLst/>
          </a:prstGeom>
          <a:noFill/>
          <a:ln w="9525" cap="flat" cmpd="sng">
            <a:solidFill>
              <a:schemeClr val="dk2"/>
            </a:solidFill>
            <a:prstDash val="solid"/>
            <a:round/>
            <a:headEnd type="none" w="med" len="med"/>
            <a:tailEnd type="none" w="med" len="med"/>
          </a:ln>
        </p:spPr>
      </p:cxnSp>
      <p:cxnSp>
        <p:nvCxnSpPr>
          <p:cNvPr id="13218" name="Google Shape;13218;p198"/>
          <p:cNvCxnSpPr>
            <a:stCxn id="13204" idx="0"/>
            <a:endCxn id="13207" idx="2"/>
          </p:cNvCxnSpPr>
          <p:nvPr/>
        </p:nvCxnSpPr>
        <p:spPr>
          <a:xfrm>
            <a:off x="6007375" y="1398424"/>
            <a:ext cx="74400" cy="0"/>
          </a:xfrm>
          <a:prstGeom prst="straightConnector1">
            <a:avLst/>
          </a:prstGeom>
          <a:noFill/>
          <a:ln w="9525" cap="flat" cmpd="sng">
            <a:solidFill>
              <a:schemeClr val="dk2"/>
            </a:solidFill>
            <a:prstDash val="solid"/>
            <a:round/>
            <a:headEnd type="none" w="med" len="med"/>
            <a:tailEnd type="none" w="med" len="med"/>
          </a:ln>
        </p:spPr>
      </p:cxnSp>
      <p:cxnSp>
        <p:nvCxnSpPr>
          <p:cNvPr id="13219" name="Google Shape;13219;p198"/>
          <p:cNvCxnSpPr>
            <a:stCxn id="13207" idx="0"/>
            <a:endCxn id="13208" idx="2"/>
          </p:cNvCxnSpPr>
          <p:nvPr/>
        </p:nvCxnSpPr>
        <p:spPr>
          <a:xfrm>
            <a:off x="6356950" y="1398424"/>
            <a:ext cx="74400" cy="0"/>
          </a:xfrm>
          <a:prstGeom prst="straightConnector1">
            <a:avLst/>
          </a:prstGeom>
          <a:noFill/>
          <a:ln w="9525" cap="flat" cmpd="sng">
            <a:solidFill>
              <a:schemeClr val="dk2"/>
            </a:solidFill>
            <a:prstDash val="solid"/>
            <a:round/>
            <a:headEnd type="none" w="med" len="med"/>
            <a:tailEnd type="none" w="med" len="med"/>
          </a:ln>
        </p:spPr>
      </p:cxnSp>
      <p:cxnSp>
        <p:nvCxnSpPr>
          <p:cNvPr id="13220" name="Google Shape;13220;p198"/>
          <p:cNvCxnSpPr>
            <a:stCxn id="13208" idx="0"/>
            <a:endCxn id="13209" idx="2"/>
          </p:cNvCxnSpPr>
          <p:nvPr/>
        </p:nvCxnSpPr>
        <p:spPr>
          <a:xfrm>
            <a:off x="6706525" y="1398425"/>
            <a:ext cx="74400" cy="0"/>
          </a:xfrm>
          <a:prstGeom prst="straightConnector1">
            <a:avLst/>
          </a:prstGeom>
          <a:noFill/>
          <a:ln w="9525" cap="flat" cmpd="sng">
            <a:solidFill>
              <a:schemeClr val="dk2"/>
            </a:solidFill>
            <a:prstDash val="solid"/>
            <a:round/>
            <a:headEnd type="none" w="med" len="med"/>
            <a:tailEnd type="none" w="med" len="med"/>
          </a:ln>
        </p:spPr>
      </p:cxnSp>
      <p:cxnSp>
        <p:nvCxnSpPr>
          <p:cNvPr id="13221" name="Google Shape;13221;p198"/>
          <p:cNvCxnSpPr>
            <a:stCxn id="13209" idx="0"/>
            <a:endCxn id="13206" idx="2"/>
          </p:cNvCxnSpPr>
          <p:nvPr/>
        </p:nvCxnSpPr>
        <p:spPr>
          <a:xfrm>
            <a:off x="7056100" y="1398424"/>
            <a:ext cx="74400" cy="0"/>
          </a:xfrm>
          <a:prstGeom prst="straightConnector1">
            <a:avLst/>
          </a:prstGeom>
          <a:noFill/>
          <a:ln w="9525" cap="flat" cmpd="sng">
            <a:solidFill>
              <a:schemeClr val="dk2"/>
            </a:solidFill>
            <a:prstDash val="solid"/>
            <a:round/>
            <a:headEnd type="none" w="med" len="med"/>
            <a:tailEnd type="none" w="med" len="med"/>
          </a:ln>
        </p:spPr>
      </p:cxnSp>
      <p:cxnSp>
        <p:nvCxnSpPr>
          <p:cNvPr id="13222" name="Google Shape;13222;p198"/>
          <p:cNvCxnSpPr>
            <a:stCxn id="13206" idx="0"/>
            <a:endCxn id="13223" idx="2"/>
          </p:cNvCxnSpPr>
          <p:nvPr/>
        </p:nvCxnSpPr>
        <p:spPr>
          <a:xfrm>
            <a:off x="7405675" y="1398424"/>
            <a:ext cx="74400" cy="0"/>
          </a:xfrm>
          <a:prstGeom prst="straightConnector1">
            <a:avLst/>
          </a:prstGeom>
          <a:noFill/>
          <a:ln w="9525" cap="flat" cmpd="sng">
            <a:solidFill>
              <a:schemeClr val="dk2"/>
            </a:solidFill>
            <a:prstDash val="solid"/>
            <a:round/>
            <a:headEnd type="none" w="med" len="med"/>
            <a:tailEnd type="none" w="med" len="med"/>
          </a:ln>
        </p:spPr>
      </p:cxnSp>
      <p:sp>
        <p:nvSpPr>
          <p:cNvPr id="13224" name="Google Shape;13224;p198"/>
          <p:cNvSpPr txBox="1"/>
          <p:nvPr/>
        </p:nvSpPr>
        <p:spPr>
          <a:xfrm rot="1478449">
            <a:off x="3944575" y="603922"/>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Layer1</a:t>
            </a:r>
            <a:endParaRPr sz="1000"/>
          </a:p>
        </p:txBody>
      </p:sp>
      <p:sp>
        <p:nvSpPr>
          <p:cNvPr id="13225" name="Google Shape;13225;p198"/>
          <p:cNvSpPr txBox="1"/>
          <p:nvPr/>
        </p:nvSpPr>
        <p:spPr>
          <a:xfrm rot="1478449">
            <a:off x="5697175" y="631428"/>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Layer2</a:t>
            </a:r>
            <a:endParaRPr sz="1000"/>
          </a:p>
        </p:txBody>
      </p:sp>
      <p:sp>
        <p:nvSpPr>
          <p:cNvPr id="13226" name="Google Shape;13226;p198"/>
          <p:cNvSpPr txBox="1"/>
          <p:nvPr/>
        </p:nvSpPr>
        <p:spPr>
          <a:xfrm rot="1478449">
            <a:off x="6736469" y="630867"/>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Layer3</a:t>
            </a:r>
            <a:endParaRPr sz="1000"/>
          </a:p>
        </p:txBody>
      </p:sp>
      <p:cxnSp>
        <p:nvCxnSpPr>
          <p:cNvPr id="13227" name="Google Shape;13227;p198"/>
          <p:cNvCxnSpPr>
            <a:endCxn id="13150" idx="2"/>
          </p:cNvCxnSpPr>
          <p:nvPr/>
        </p:nvCxnSpPr>
        <p:spPr>
          <a:xfrm rot="10800000" flipH="1">
            <a:off x="2757775" y="3784100"/>
            <a:ext cx="661800" cy="6000"/>
          </a:xfrm>
          <a:prstGeom prst="straightConnector1">
            <a:avLst/>
          </a:prstGeom>
          <a:noFill/>
          <a:ln w="19050" cap="flat" cmpd="sng">
            <a:solidFill>
              <a:srgbClr val="000000"/>
            </a:solidFill>
            <a:prstDash val="solid"/>
            <a:round/>
            <a:headEnd type="none" w="med" len="med"/>
            <a:tailEnd type="triangle" w="med" len="med"/>
          </a:ln>
        </p:spPr>
      </p:cxnSp>
      <p:sp>
        <p:nvSpPr>
          <p:cNvPr id="13228" name="Google Shape;13228;p198"/>
          <p:cNvSpPr/>
          <p:nvPr/>
        </p:nvSpPr>
        <p:spPr>
          <a:xfrm>
            <a:off x="8018950" y="3587950"/>
            <a:ext cx="803100" cy="527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Feature</a:t>
            </a:r>
            <a:endParaRPr/>
          </a:p>
          <a:p>
            <a:pPr marL="0" lvl="0" indent="0" algn="l" rtl="0">
              <a:spcBef>
                <a:spcPts val="0"/>
              </a:spcBef>
              <a:spcAft>
                <a:spcPts val="0"/>
              </a:spcAft>
              <a:buNone/>
            </a:pPr>
            <a:r>
              <a:rPr lang="en"/>
              <a:t>Vector</a:t>
            </a:r>
            <a:endParaRPr/>
          </a:p>
        </p:txBody>
      </p:sp>
      <p:sp>
        <p:nvSpPr>
          <p:cNvPr id="13229" name="Google Shape;13229;p198"/>
          <p:cNvSpPr/>
          <p:nvPr/>
        </p:nvSpPr>
        <p:spPr>
          <a:xfrm rot="5400000">
            <a:off x="6582475" y="3652699"/>
            <a:ext cx="9408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FC-512</a:t>
            </a:r>
            <a:endParaRPr sz="1200"/>
          </a:p>
        </p:txBody>
      </p:sp>
      <p:cxnSp>
        <p:nvCxnSpPr>
          <p:cNvPr id="13230" name="Google Shape;13230;p198"/>
          <p:cNvCxnSpPr/>
          <p:nvPr/>
        </p:nvCxnSpPr>
        <p:spPr>
          <a:xfrm>
            <a:off x="6840888" y="3784099"/>
            <a:ext cx="74400" cy="0"/>
          </a:xfrm>
          <a:prstGeom prst="straightConnector1">
            <a:avLst/>
          </a:prstGeom>
          <a:noFill/>
          <a:ln w="9525" cap="flat" cmpd="sng">
            <a:solidFill>
              <a:schemeClr val="dk2"/>
            </a:solidFill>
            <a:prstDash val="solid"/>
            <a:round/>
            <a:headEnd type="none" w="med" len="med"/>
            <a:tailEnd type="none" w="med" len="med"/>
          </a:ln>
        </p:spPr>
      </p:cxnSp>
      <p:sp>
        <p:nvSpPr>
          <p:cNvPr id="13231" name="Google Shape;13231;p198"/>
          <p:cNvSpPr/>
          <p:nvPr/>
        </p:nvSpPr>
        <p:spPr>
          <a:xfrm rot="5400000">
            <a:off x="6932050" y="3646549"/>
            <a:ext cx="940800" cy="275100"/>
          </a:xfrm>
          <a:prstGeom prst="rect">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Output</a:t>
            </a:r>
            <a:endParaRPr sz="1200"/>
          </a:p>
        </p:txBody>
      </p:sp>
      <p:cxnSp>
        <p:nvCxnSpPr>
          <p:cNvPr id="13232" name="Google Shape;13232;p198"/>
          <p:cNvCxnSpPr/>
          <p:nvPr/>
        </p:nvCxnSpPr>
        <p:spPr>
          <a:xfrm>
            <a:off x="7190413" y="3784099"/>
            <a:ext cx="74400" cy="0"/>
          </a:xfrm>
          <a:prstGeom prst="straightConnector1">
            <a:avLst/>
          </a:prstGeom>
          <a:noFill/>
          <a:ln w="9525" cap="flat" cmpd="sng">
            <a:solidFill>
              <a:schemeClr val="dk2"/>
            </a:solidFill>
            <a:prstDash val="solid"/>
            <a:round/>
            <a:headEnd type="none" w="med" len="med"/>
            <a:tailEnd type="none" w="med" len="med"/>
          </a:ln>
        </p:spPr>
      </p:cxnSp>
      <p:sp>
        <p:nvSpPr>
          <p:cNvPr id="13233" name="Google Shape;13233;p198"/>
          <p:cNvSpPr/>
          <p:nvPr/>
        </p:nvSpPr>
        <p:spPr>
          <a:xfrm rot="5400000">
            <a:off x="7147300" y="1260874"/>
            <a:ext cx="9408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Max-Pool</a:t>
            </a:r>
            <a:endParaRPr sz="1200"/>
          </a:p>
        </p:txBody>
      </p:sp>
      <p:sp>
        <p:nvSpPr>
          <p:cNvPr id="13234" name="Google Shape;13234;p198"/>
          <p:cNvSpPr/>
          <p:nvPr/>
        </p:nvSpPr>
        <p:spPr>
          <a:xfrm rot="5400000">
            <a:off x="7496875" y="1260874"/>
            <a:ext cx="9408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FC-512</a:t>
            </a:r>
            <a:endParaRPr sz="1200"/>
          </a:p>
        </p:txBody>
      </p:sp>
      <p:cxnSp>
        <p:nvCxnSpPr>
          <p:cNvPr id="13235" name="Google Shape;13235;p198"/>
          <p:cNvCxnSpPr/>
          <p:nvPr/>
        </p:nvCxnSpPr>
        <p:spPr>
          <a:xfrm>
            <a:off x="7755288" y="1392274"/>
            <a:ext cx="74400" cy="0"/>
          </a:xfrm>
          <a:prstGeom prst="straightConnector1">
            <a:avLst/>
          </a:prstGeom>
          <a:noFill/>
          <a:ln w="9525" cap="flat" cmpd="sng">
            <a:solidFill>
              <a:schemeClr val="dk2"/>
            </a:solidFill>
            <a:prstDash val="solid"/>
            <a:round/>
            <a:headEnd type="none" w="med" len="med"/>
            <a:tailEnd type="none" w="med" len="med"/>
          </a:ln>
        </p:spPr>
      </p:cxnSp>
      <p:sp>
        <p:nvSpPr>
          <p:cNvPr id="13236" name="Google Shape;13236;p198"/>
          <p:cNvSpPr/>
          <p:nvPr/>
        </p:nvSpPr>
        <p:spPr>
          <a:xfrm rot="5400000">
            <a:off x="7846450" y="1254724"/>
            <a:ext cx="940800" cy="275100"/>
          </a:xfrm>
          <a:prstGeom prst="rect">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Output</a:t>
            </a:r>
            <a:endParaRPr sz="1200"/>
          </a:p>
        </p:txBody>
      </p:sp>
      <p:cxnSp>
        <p:nvCxnSpPr>
          <p:cNvPr id="13237" name="Google Shape;13237;p198"/>
          <p:cNvCxnSpPr/>
          <p:nvPr/>
        </p:nvCxnSpPr>
        <p:spPr>
          <a:xfrm>
            <a:off x="8104813" y="1392274"/>
            <a:ext cx="74400" cy="0"/>
          </a:xfrm>
          <a:prstGeom prst="straightConnector1">
            <a:avLst/>
          </a:prstGeom>
          <a:noFill/>
          <a:ln w="9525" cap="flat" cmpd="sng">
            <a:solidFill>
              <a:schemeClr val="dk2"/>
            </a:solidFill>
            <a:prstDash val="solid"/>
            <a:round/>
            <a:headEnd type="none" w="med" len="med"/>
            <a:tailEnd type="none" w="med" len="med"/>
          </a:ln>
        </p:spPr>
      </p:cxnSp>
      <p:sp>
        <p:nvSpPr>
          <p:cNvPr id="13238" name="Google Shape;13238;p198"/>
          <p:cNvSpPr txBox="1"/>
          <p:nvPr/>
        </p:nvSpPr>
        <p:spPr>
          <a:xfrm rot="1478449">
            <a:off x="7449769" y="630867"/>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sz="1000"/>
          </a:p>
        </p:txBody>
      </p:sp>
    </p:spTree>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Shape 13242"/>
        <p:cNvGrpSpPr/>
        <p:nvPr/>
      </p:nvGrpSpPr>
      <p:grpSpPr>
        <a:xfrm>
          <a:off x="0" y="0"/>
          <a:ext cx="0" cy="0"/>
          <a:chOff x="0" y="0"/>
          <a:chExt cx="0" cy="0"/>
        </a:xfrm>
      </p:grpSpPr>
      <p:sp>
        <p:nvSpPr>
          <p:cNvPr id="13243" name="Google Shape;13243;p199"/>
          <p:cNvSpPr/>
          <p:nvPr/>
        </p:nvSpPr>
        <p:spPr>
          <a:xfrm>
            <a:off x="3773088" y="3353950"/>
            <a:ext cx="1240200" cy="394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Previous layer</a:t>
            </a:r>
            <a:endParaRPr sz="1000"/>
          </a:p>
        </p:txBody>
      </p:sp>
      <p:sp>
        <p:nvSpPr>
          <p:cNvPr id="13244" name="Google Shape;13244;p199"/>
          <p:cNvSpPr/>
          <p:nvPr/>
        </p:nvSpPr>
        <p:spPr>
          <a:xfrm>
            <a:off x="1396313" y="2356950"/>
            <a:ext cx="12402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1x1 convolutions</a:t>
            </a:r>
            <a:endParaRPr sz="1000"/>
          </a:p>
        </p:txBody>
      </p:sp>
      <p:sp>
        <p:nvSpPr>
          <p:cNvPr id="13245" name="Google Shape;13245;p199"/>
          <p:cNvSpPr/>
          <p:nvPr/>
        </p:nvSpPr>
        <p:spPr>
          <a:xfrm>
            <a:off x="2835688" y="2621000"/>
            <a:ext cx="1240200" cy="3948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1x1 convolutions</a:t>
            </a:r>
            <a:endParaRPr sz="1000"/>
          </a:p>
        </p:txBody>
      </p:sp>
      <p:sp>
        <p:nvSpPr>
          <p:cNvPr id="13246" name="Google Shape;13246;p199"/>
          <p:cNvSpPr/>
          <p:nvPr/>
        </p:nvSpPr>
        <p:spPr>
          <a:xfrm>
            <a:off x="2835688" y="2049200"/>
            <a:ext cx="12402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3x3 convolutions</a:t>
            </a:r>
            <a:endParaRPr sz="1000"/>
          </a:p>
        </p:txBody>
      </p:sp>
      <p:sp>
        <p:nvSpPr>
          <p:cNvPr id="13247" name="Google Shape;13247;p199"/>
          <p:cNvSpPr/>
          <p:nvPr/>
        </p:nvSpPr>
        <p:spPr>
          <a:xfrm>
            <a:off x="4275063" y="2621000"/>
            <a:ext cx="1240200" cy="3948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1x1 convolutions</a:t>
            </a:r>
            <a:endParaRPr sz="1000"/>
          </a:p>
        </p:txBody>
      </p:sp>
      <p:sp>
        <p:nvSpPr>
          <p:cNvPr id="13248" name="Google Shape;13248;p199"/>
          <p:cNvSpPr/>
          <p:nvPr/>
        </p:nvSpPr>
        <p:spPr>
          <a:xfrm>
            <a:off x="4275063" y="2049200"/>
            <a:ext cx="12402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5x5 convolutions</a:t>
            </a:r>
            <a:endParaRPr sz="1000"/>
          </a:p>
        </p:txBody>
      </p:sp>
      <p:sp>
        <p:nvSpPr>
          <p:cNvPr id="13249" name="Google Shape;13249;p199"/>
          <p:cNvSpPr/>
          <p:nvPr/>
        </p:nvSpPr>
        <p:spPr>
          <a:xfrm>
            <a:off x="5643488" y="2621000"/>
            <a:ext cx="1240200" cy="3948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3x3 max pooling</a:t>
            </a:r>
            <a:endParaRPr sz="1000"/>
          </a:p>
        </p:txBody>
      </p:sp>
      <p:sp>
        <p:nvSpPr>
          <p:cNvPr id="13250" name="Google Shape;13250;p199"/>
          <p:cNvSpPr/>
          <p:nvPr/>
        </p:nvSpPr>
        <p:spPr>
          <a:xfrm>
            <a:off x="5643488" y="2049200"/>
            <a:ext cx="1240200" cy="3948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1x1 convolutions</a:t>
            </a:r>
            <a:endParaRPr sz="1000"/>
          </a:p>
        </p:txBody>
      </p:sp>
      <p:sp>
        <p:nvSpPr>
          <p:cNvPr id="13251" name="Google Shape;13251;p199"/>
          <p:cNvSpPr/>
          <p:nvPr/>
        </p:nvSpPr>
        <p:spPr>
          <a:xfrm>
            <a:off x="3773088" y="1394750"/>
            <a:ext cx="1240200" cy="394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Filter concatenation</a:t>
            </a:r>
            <a:endParaRPr sz="1000"/>
          </a:p>
        </p:txBody>
      </p:sp>
      <p:cxnSp>
        <p:nvCxnSpPr>
          <p:cNvPr id="13252" name="Google Shape;13252;p199"/>
          <p:cNvCxnSpPr>
            <a:stCxn id="13243" idx="0"/>
            <a:endCxn id="13245" idx="2"/>
          </p:cNvCxnSpPr>
          <p:nvPr/>
        </p:nvCxnSpPr>
        <p:spPr>
          <a:xfrm rot="5400000" flipH="1">
            <a:off x="3755388" y="2716150"/>
            <a:ext cx="338100" cy="937500"/>
          </a:xfrm>
          <a:prstGeom prst="curvedConnector3">
            <a:avLst>
              <a:gd name="adj1" fmla="val 50007"/>
            </a:avLst>
          </a:prstGeom>
          <a:noFill/>
          <a:ln w="9525" cap="flat" cmpd="sng">
            <a:solidFill>
              <a:schemeClr val="dk2"/>
            </a:solidFill>
            <a:prstDash val="solid"/>
            <a:round/>
            <a:headEnd type="none" w="med" len="med"/>
            <a:tailEnd type="triangle" w="med" len="med"/>
          </a:ln>
        </p:spPr>
      </p:cxnSp>
      <p:cxnSp>
        <p:nvCxnSpPr>
          <p:cNvPr id="13253" name="Google Shape;13253;p199"/>
          <p:cNvCxnSpPr>
            <a:stCxn id="13243" idx="0"/>
            <a:endCxn id="13244" idx="2"/>
          </p:cNvCxnSpPr>
          <p:nvPr/>
        </p:nvCxnSpPr>
        <p:spPr>
          <a:xfrm rot="5400000" flipH="1">
            <a:off x="2903688" y="1864450"/>
            <a:ext cx="602100" cy="2376900"/>
          </a:xfrm>
          <a:prstGeom prst="curvedConnector3">
            <a:avLst>
              <a:gd name="adj1" fmla="val 25764"/>
            </a:avLst>
          </a:prstGeom>
          <a:noFill/>
          <a:ln w="9525" cap="flat" cmpd="sng">
            <a:solidFill>
              <a:schemeClr val="dk2"/>
            </a:solidFill>
            <a:prstDash val="solid"/>
            <a:round/>
            <a:headEnd type="none" w="med" len="med"/>
            <a:tailEnd type="triangle" w="med" len="med"/>
          </a:ln>
        </p:spPr>
      </p:cxnSp>
      <p:cxnSp>
        <p:nvCxnSpPr>
          <p:cNvPr id="13254" name="Google Shape;13254;p199"/>
          <p:cNvCxnSpPr>
            <a:stCxn id="13243" idx="0"/>
            <a:endCxn id="13247" idx="2"/>
          </p:cNvCxnSpPr>
          <p:nvPr/>
        </p:nvCxnSpPr>
        <p:spPr>
          <a:xfrm rot="-5400000">
            <a:off x="4475088" y="2933950"/>
            <a:ext cx="338100" cy="501900"/>
          </a:xfrm>
          <a:prstGeom prst="curvedConnector3">
            <a:avLst>
              <a:gd name="adj1" fmla="val 50007"/>
            </a:avLst>
          </a:prstGeom>
          <a:noFill/>
          <a:ln w="9525" cap="flat" cmpd="sng">
            <a:solidFill>
              <a:schemeClr val="dk2"/>
            </a:solidFill>
            <a:prstDash val="solid"/>
            <a:round/>
            <a:headEnd type="none" w="med" len="med"/>
            <a:tailEnd type="triangle" w="med" len="med"/>
          </a:ln>
        </p:spPr>
      </p:cxnSp>
      <p:cxnSp>
        <p:nvCxnSpPr>
          <p:cNvPr id="13255" name="Google Shape;13255;p199"/>
          <p:cNvCxnSpPr>
            <a:stCxn id="13243" idx="0"/>
            <a:endCxn id="13249" idx="2"/>
          </p:cNvCxnSpPr>
          <p:nvPr/>
        </p:nvCxnSpPr>
        <p:spPr>
          <a:xfrm rot="-5400000">
            <a:off x="5159388" y="2249650"/>
            <a:ext cx="338100" cy="1870500"/>
          </a:xfrm>
          <a:prstGeom prst="curvedConnector3">
            <a:avLst>
              <a:gd name="adj1" fmla="val 50007"/>
            </a:avLst>
          </a:prstGeom>
          <a:noFill/>
          <a:ln w="9525" cap="flat" cmpd="sng">
            <a:solidFill>
              <a:schemeClr val="dk2"/>
            </a:solidFill>
            <a:prstDash val="solid"/>
            <a:round/>
            <a:headEnd type="none" w="med" len="med"/>
            <a:tailEnd type="triangle" w="med" len="med"/>
          </a:ln>
        </p:spPr>
      </p:cxnSp>
      <p:cxnSp>
        <p:nvCxnSpPr>
          <p:cNvPr id="13256" name="Google Shape;13256;p199"/>
          <p:cNvCxnSpPr>
            <a:stCxn id="13245" idx="0"/>
            <a:endCxn id="13246" idx="2"/>
          </p:cNvCxnSpPr>
          <p:nvPr/>
        </p:nvCxnSpPr>
        <p:spPr>
          <a:xfrm rot="-5400000">
            <a:off x="3367588" y="2532200"/>
            <a:ext cx="177000" cy="600"/>
          </a:xfrm>
          <a:prstGeom prst="curvedConnector3">
            <a:avLst>
              <a:gd name="adj1" fmla="val 50000"/>
            </a:avLst>
          </a:prstGeom>
          <a:noFill/>
          <a:ln w="9525" cap="flat" cmpd="sng">
            <a:solidFill>
              <a:schemeClr val="dk2"/>
            </a:solidFill>
            <a:prstDash val="solid"/>
            <a:round/>
            <a:headEnd type="none" w="med" len="med"/>
            <a:tailEnd type="triangle" w="med" len="med"/>
          </a:ln>
        </p:spPr>
      </p:cxnSp>
      <p:cxnSp>
        <p:nvCxnSpPr>
          <p:cNvPr id="13257" name="Google Shape;13257;p199"/>
          <p:cNvCxnSpPr>
            <a:stCxn id="13247" idx="0"/>
            <a:endCxn id="13248" idx="2"/>
          </p:cNvCxnSpPr>
          <p:nvPr/>
        </p:nvCxnSpPr>
        <p:spPr>
          <a:xfrm rot="-5400000">
            <a:off x="4806963" y="2532200"/>
            <a:ext cx="177000" cy="600"/>
          </a:xfrm>
          <a:prstGeom prst="curvedConnector3">
            <a:avLst>
              <a:gd name="adj1" fmla="val 50000"/>
            </a:avLst>
          </a:prstGeom>
          <a:noFill/>
          <a:ln w="9525" cap="flat" cmpd="sng">
            <a:solidFill>
              <a:schemeClr val="dk2"/>
            </a:solidFill>
            <a:prstDash val="solid"/>
            <a:round/>
            <a:headEnd type="none" w="med" len="med"/>
            <a:tailEnd type="triangle" w="med" len="med"/>
          </a:ln>
        </p:spPr>
      </p:cxnSp>
      <p:cxnSp>
        <p:nvCxnSpPr>
          <p:cNvPr id="13258" name="Google Shape;13258;p199"/>
          <p:cNvCxnSpPr>
            <a:stCxn id="13249" idx="0"/>
            <a:endCxn id="13250" idx="2"/>
          </p:cNvCxnSpPr>
          <p:nvPr/>
        </p:nvCxnSpPr>
        <p:spPr>
          <a:xfrm rot="-5400000">
            <a:off x="6175388" y="2532200"/>
            <a:ext cx="177000" cy="600"/>
          </a:xfrm>
          <a:prstGeom prst="curvedConnector3">
            <a:avLst>
              <a:gd name="adj1" fmla="val 50000"/>
            </a:avLst>
          </a:prstGeom>
          <a:noFill/>
          <a:ln w="9525" cap="flat" cmpd="sng">
            <a:solidFill>
              <a:schemeClr val="dk2"/>
            </a:solidFill>
            <a:prstDash val="solid"/>
            <a:round/>
            <a:headEnd type="none" w="med" len="med"/>
            <a:tailEnd type="triangle" w="med" len="med"/>
          </a:ln>
        </p:spPr>
      </p:cxnSp>
      <p:cxnSp>
        <p:nvCxnSpPr>
          <p:cNvPr id="13259" name="Google Shape;13259;p199"/>
          <p:cNvCxnSpPr>
            <a:stCxn id="13244" idx="0"/>
            <a:endCxn id="13251" idx="2"/>
          </p:cNvCxnSpPr>
          <p:nvPr/>
        </p:nvCxnSpPr>
        <p:spPr>
          <a:xfrm rot="-5400000">
            <a:off x="2921213" y="884850"/>
            <a:ext cx="567300" cy="2376900"/>
          </a:xfrm>
          <a:prstGeom prst="curvedConnector3">
            <a:avLst>
              <a:gd name="adj1" fmla="val 85365"/>
            </a:avLst>
          </a:prstGeom>
          <a:noFill/>
          <a:ln w="9525" cap="flat" cmpd="sng">
            <a:solidFill>
              <a:schemeClr val="dk2"/>
            </a:solidFill>
            <a:prstDash val="solid"/>
            <a:round/>
            <a:headEnd type="none" w="med" len="med"/>
            <a:tailEnd type="triangle" w="med" len="med"/>
          </a:ln>
        </p:spPr>
      </p:cxnSp>
      <p:cxnSp>
        <p:nvCxnSpPr>
          <p:cNvPr id="13260" name="Google Shape;13260;p199"/>
          <p:cNvCxnSpPr>
            <a:stCxn id="13246" idx="0"/>
            <a:endCxn id="13251" idx="2"/>
          </p:cNvCxnSpPr>
          <p:nvPr/>
        </p:nvCxnSpPr>
        <p:spPr>
          <a:xfrm rot="-5400000">
            <a:off x="3794638" y="1450550"/>
            <a:ext cx="259800" cy="937500"/>
          </a:xfrm>
          <a:prstGeom prst="curvedConnector3">
            <a:avLst>
              <a:gd name="adj1" fmla="val 49971"/>
            </a:avLst>
          </a:prstGeom>
          <a:noFill/>
          <a:ln w="9525" cap="flat" cmpd="sng">
            <a:solidFill>
              <a:schemeClr val="dk2"/>
            </a:solidFill>
            <a:prstDash val="solid"/>
            <a:round/>
            <a:headEnd type="none" w="med" len="med"/>
            <a:tailEnd type="triangle" w="med" len="med"/>
          </a:ln>
        </p:spPr>
      </p:cxnSp>
      <p:cxnSp>
        <p:nvCxnSpPr>
          <p:cNvPr id="13261" name="Google Shape;13261;p199"/>
          <p:cNvCxnSpPr>
            <a:stCxn id="13248" idx="0"/>
            <a:endCxn id="13251" idx="2"/>
          </p:cNvCxnSpPr>
          <p:nvPr/>
        </p:nvCxnSpPr>
        <p:spPr>
          <a:xfrm rot="5400000" flipH="1">
            <a:off x="4514313" y="1668350"/>
            <a:ext cx="259800" cy="501900"/>
          </a:xfrm>
          <a:prstGeom prst="curvedConnector3">
            <a:avLst>
              <a:gd name="adj1" fmla="val 49971"/>
            </a:avLst>
          </a:prstGeom>
          <a:noFill/>
          <a:ln w="9525" cap="flat" cmpd="sng">
            <a:solidFill>
              <a:schemeClr val="dk2"/>
            </a:solidFill>
            <a:prstDash val="solid"/>
            <a:round/>
            <a:headEnd type="none" w="med" len="med"/>
            <a:tailEnd type="triangle" w="med" len="med"/>
          </a:ln>
        </p:spPr>
      </p:cxnSp>
      <p:cxnSp>
        <p:nvCxnSpPr>
          <p:cNvPr id="13262" name="Google Shape;13262;p199"/>
          <p:cNvCxnSpPr>
            <a:stCxn id="13250" idx="0"/>
            <a:endCxn id="13251" idx="2"/>
          </p:cNvCxnSpPr>
          <p:nvPr/>
        </p:nvCxnSpPr>
        <p:spPr>
          <a:xfrm rot="5400000" flipH="1">
            <a:off x="5198438" y="984050"/>
            <a:ext cx="259800" cy="1870500"/>
          </a:xfrm>
          <a:prstGeom prst="curvedConnector3">
            <a:avLst>
              <a:gd name="adj1" fmla="val 4997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Shape 13266"/>
        <p:cNvGrpSpPr/>
        <p:nvPr/>
      </p:nvGrpSpPr>
      <p:grpSpPr>
        <a:xfrm>
          <a:off x="0" y="0"/>
          <a:ext cx="0" cy="0"/>
          <a:chOff x="0" y="0"/>
          <a:chExt cx="0" cy="0"/>
        </a:xfrm>
      </p:grpSpPr>
      <p:sp>
        <p:nvSpPr>
          <p:cNvPr id="13267" name="Google Shape;13267;p200"/>
          <p:cNvSpPr/>
          <p:nvPr/>
        </p:nvSpPr>
        <p:spPr>
          <a:xfrm>
            <a:off x="3773088" y="3353950"/>
            <a:ext cx="1240200" cy="394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Previous layer</a:t>
            </a:r>
            <a:endParaRPr sz="1000"/>
          </a:p>
        </p:txBody>
      </p:sp>
      <p:sp>
        <p:nvSpPr>
          <p:cNvPr id="13268" name="Google Shape;13268;p200"/>
          <p:cNvSpPr/>
          <p:nvPr/>
        </p:nvSpPr>
        <p:spPr>
          <a:xfrm>
            <a:off x="1396313" y="2356950"/>
            <a:ext cx="12402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1x1 convolutions</a:t>
            </a:r>
            <a:endParaRPr sz="1000"/>
          </a:p>
        </p:txBody>
      </p:sp>
      <p:sp>
        <p:nvSpPr>
          <p:cNvPr id="13269" name="Google Shape;13269;p200"/>
          <p:cNvSpPr/>
          <p:nvPr/>
        </p:nvSpPr>
        <p:spPr>
          <a:xfrm>
            <a:off x="2835688" y="2621000"/>
            <a:ext cx="1240200" cy="3948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1x1 convolutions</a:t>
            </a:r>
            <a:endParaRPr sz="1000"/>
          </a:p>
        </p:txBody>
      </p:sp>
      <p:sp>
        <p:nvSpPr>
          <p:cNvPr id="13270" name="Google Shape;13270;p200"/>
          <p:cNvSpPr/>
          <p:nvPr/>
        </p:nvSpPr>
        <p:spPr>
          <a:xfrm>
            <a:off x="2835688" y="2049200"/>
            <a:ext cx="12402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3x3 convolutions</a:t>
            </a:r>
            <a:endParaRPr sz="1000"/>
          </a:p>
        </p:txBody>
      </p:sp>
      <p:sp>
        <p:nvSpPr>
          <p:cNvPr id="13271" name="Google Shape;13271;p200"/>
          <p:cNvSpPr/>
          <p:nvPr/>
        </p:nvSpPr>
        <p:spPr>
          <a:xfrm>
            <a:off x="4275063" y="2621000"/>
            <a:ext cx="1240200" cy="3948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1x1 convolutions</a:t>
            </a:r>
            <a:endParaRPr sz="1000"/>
          </a:p>
        </p:txBody>
      </p:sp>
      <p:sp>
        <p:nvSpPr>
          <p:cNvPr id="13272" name="Google Shape;13272;p200"/>
          <p:cNvSpPr/>
          <p:nvPr/>
        </p:nvSpPr>
        <p:spPr>
          <a:xfrm>
            <a:off x="4275063" y="2049200"/>
            <a:ext cx="12402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5x5 convolutions</a:t>
            </a:r>
            <a:endParaRPr sz="1000"/>
          </a:p>
        </p:txBody>
      </p:sp>
      <p:sp>
        <p:nvSpPr>
          <p:cNvPr id="13273" name="Google Shape;13273;p200"/>
          <p:cNvSpPr/>
          <p:nvPr/>
        </p:nvSpPr>
        <p:spPr>
          <a:xfrm>
            <a:off x="5643488" y="2621000"/>
            <a:ext cx="1240200" cy="3948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3x3 max pooling</a:t>
            </a:r>
            <a:endParaRPr sz="1000"/>
          </a:p>
        </p:txBody>
      </p:sp>
      <p:sp>
        <p:nvSpPr>
          <p:cNvPr id="13274" name="Google Shape;13274;p200"/>
          <p:cNvSpPr/>
          <p:nvPr/>
        </p:nvSpPr>
        <p:spPr>
          <a:xfrm>
            <a:off x="5643488" y="2049200"/>
            <a:ext cx="1240200" cy="3948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1x1 convolutions</a:t>
            </a:r>
            <a:endParaRPr sz="1000"/>
          </a:p>
        </p:txBody>
      </p:sp>
      <p:sp>
        <p:nvSpPr>
          <p:cNvPr id="13275" name="Google Shape;13275;p200"/>
          <p:cNvSpPr/>
          <p:nvPr/>
        </p:nvSpPr>
        <p:spPr>
          <a:xfrm>
            <a:off x="3773088" y="1394750"/>
            <a:ext cx="1240200" cy="394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Filter concatenation</a:t>
            </a:r>
            <a:endParaRPr sz="1000"/>
          </a:p>
        </p:txBody>
      </p:sp>
      <p:cxnSp>
        <p:nvCxnSpPr>
          <p:cNvPr id="13276" name="Google Shape;13276;p200"/>
          <p:cNvCxnSpPr>
            <a:stCxn id="13267" idx="0"/>
            <a:endCxn id="13269" idx="2"/>
          </p:cNvCxnSpPr>
          <p:nvPr/>
        </p:nvCxnSpPr>
        <p:spPr>
          <a:xfrm rot="5400000" flipH="1">
            <a:off x="3755388" y="2716150"/>
            <a:ext cx="338100" cy="937500"/>
          </a:xfrm>
          <a:prstGeom prst="curvedConnector3">
            <a:avLst>
              <a:gd name="adj1" fmla="val 50007"/>
            </a:avLst>
          </a:prstGeom>
          <a:noFill/>
          <a:ln w="9525" cap="flat" cmpd="sng">
            <a:solidFill>
              <a:schemeClr val="dk2"/>
            </a:solidFill>
            <a:prstDash val="solid"/>
            <a:round/>
            <a:headEnd type="none" w="med" len="med"/>
            <a:tailEnd type="triangle" w="med" len="med"/>
          </a:ln>
        </p:spPr>
      </p:cxnSp>
      <p:cxnSp>
        <p:nvCxnSpPr>
          <p:cNvPr id="13277" name="Google Shape;13277;p200"/>
          <p:cNvCxnSpPr>
            <a:stCxn id="13267" idx="0"/>
            <a:endCxn id="13268" idx="2"/>
          </p:cNvCxnSpPr>
          <p:nvPr/>
        </p:nvCxnSpPr>
        <p:spPr>
          <a:xfrm rot="5400000" flipH="1">
            <a:off x="2903688" y="1864450"/>
            <a:ext cx="602100" cy="2376900"/>
          </a:xfrm>
          <a:prstGeom prst="curvedConnector3">
            <a:avLst>
              <a:gd name="adj1" fmla="val 25764"/>
            </a:avLst>
          </a:prstGeom>
          <a:noFill/>
          <a:ln w="9525" cap="flat" cmpd="sng">
            <a:solidFill>
              <a:schemeClr val="dk2"/>
            </a:solidFill>
            <a:prstDash val="solid"/>
            <a:round/>
            <a:headEnd type="none" w="med" len="med"/>
            <a:tailEnd type="triangle" w="med" len="med"/>
          </a:ln>
        </p:spPr>
      </p:cxnSp>
      <p:cxnSp>
        <p:nvCxnSpPr>
          <p:cNvPr id="13278" name="Google Shape;13278;p200"/>
          <p:cNvCxnSpPr>
            <a:stCxn id="13267" idx="0"/>
            <a:endCxn id="13271" idx="2"/>
          </p:cNvCxnSpPr>
          <p:nvPr/>
        </p:nvCxnSpPr>
        <p:spPr>
          <a:xfrm rot="-5400000">
            <a:off x="4475088" y="2933950"/>
            <a:ext cx="338100" cy="501900"/>
          </a:xfrm>
          <a:prstGeom prst="curvedConnector3">
            <a:avLst>
              <a:gd name="adj1" fmla="val 50007"/>
            </a:avLst>
          </a:prstGeom>
          <a:noFill/>
          <a:ln w="9525" cap="flat" cmpd="sng">
            <a:solidFill>
              <a:schemeClr val="dk2"/>
            </a:solidFill>
            <a:prstDash val="solid"/>
            <a:round/>
            <a:headEnd type="none" w="med" len="med"/>
            <a:tailEnd type="triangle" w="med" len="med"/>
          </a:ln>
        </p:spPr>
      </p:cxnSp>
      <p:cxnSp>
        <p:nvCxnSpPr>
          <p:cNvPr id="13279" name="Google Shape;13279;p200"/>
          <p:cNvCxnSpPr>
            <a:stCxn id="13267" idx="0"/>
            <a:endCxn id="13273" idx="2"/>
          </p:cNvCxnSpPr>
          <p:nvPr/>
        </p:nvCxnSpPr>
        <p:spPr>
          <a:xfrm rot="-5400000">
            <a:off x="5159388" y="2249650"/>
            <a:ext cx="338100" cy="1870500"/>
          </a:xfrm>
          <a:prstGeom prst="curvedConnector3">
            <a:avLst>
              <a:gd name="adj1" fmla="val 50007"/>
            </a:avLst>
          </a:prstGeom>
          <a:noFill/>
          <a:ln w="9525" cap="flat" cmpd="sng">
            <a:solidFill>
              <a:schemeClr val="dk2"/>
            </a:solidFill>
            <a:prstDash val="solid"/>
            <a:round/>
            <a:headEnd type="none" w="med" len="med"/>
            <a:tailEnd type="triangle" w="med" len="med"/>
          </a:ln>
        </p:spPr>
      </p:cxnSp>
      <p:cxnSp>
        <p:nvCxnSpPr>
          <p:cNvPr id="13280" name="Google Shape;13280;p200"/>
          <p:cNvCxnSpPr>
            <a:stCxn id="13269" idx="0"/>
            <a:endCxn id="13270" idx="2"/>
          </p:cNvCxnSpPr>
          <p:nvPr/>
        </p:nvCxnSpPr>
        <p:spPr>
          <a:xfrm rot="-5400000">
            <a:off x="3367588" y="2532200"/>
            <a:ext cx="177000" cy="600"/>
          </a:xfrm>
          <a:prstGeom prst="curvedConnector3">
            <a:avLst>
              <a:gd name="adj1" fmla="val 50000"/>
            </a:avLst>
          </a:prstGeom>
          <a:noFill/>
          <a:ln w="9525" cap="flat" cmpd="sng">
            <a:solidFill>
              <a:schemeClr val="dk2"/>
            </a:solidFill>
            <a:prstDash val="solid"/>
            <a:round/>
            <a:headEnd type="none" w="med" len="med"/>
            <a:tailEnd type="triangle" w="med" len="med"/>
          </a:ln>
        </p:spPr>
      </p:cxnSp>
      <p:cxnSp>
        <p:nvCxnSpPr>
          <p:cNvPr id="13281" name="Google Shape;13281;p200"/>
          <p:cNvCxnSpPr>
            <a:stCxn id="13271" idx="0"/>
            <a:endCxn id="13272" idx="2"/>
          </p:cNvCxnSpPr>
          <p:nvPr/>
        </p:nvCxnSpPr>
        <p:spPr>
          <a:xfrm rot="-5400000">
            <a:off x="4806963" y="2532200"/>
            <a:ext cx="177000" cy="600"/>
          </a:xfrm>
          <a:prstGeom prst="curvedConnector3">
            <a:avLst>
              <a:gd name="adj1" fmla="val 50000"/>
            </a:avLst>
          </a:prstGeom>
          <a:noFill/>
          <a:ln w="9525" cap="flat" cmpd="sng">
            <a:solidFill>
              <a:schemeClr val="dk2"/>
            </a:solidFill>
            <a:prstDash val="solid"/>
            <a:round/>
            <a:headEnd type="none" w="med" len="med"/>
            <a:tailEnd type="triangle" w="med" len="med"/>
          </a:ln>
        </p:spPr>
      </p:cxnSp>
      <p:cxnSp>
        <p:nvCxnSpPr>
          <p:cNvPr id="13282" name="Google Shape;13282;p200"/>
          <p:cNvCxnSpPr>
            <a:stCxn id="13273" idx="0"/>
            <a:endCxn id="13274" idx="2"/>
          </p:cNvCxnSpPr>
          <p:nvPr/>
        </p:nvCxnSpPr>
        <p:spPr>
          <a:xfrm rot="-5400000">
            <a:off x="6175388" y="2532200"/>
            <a:ext cx="177000" cy="600"/>
          </a:xfrm>
          <a:prstGeom prst="curvedConnector3">
            <a:avLst>
              <a:gd name="adj1" fmla="val 50000"/>
            </a:avLst>
          </a:prstGeom>
          <a:noFill/>
          <a:ln w="9525" cap="flat" cmpd="sng">
            <a:solidFill>
              <a:schemeClr val="dk2"/>
            </a:solidFill>
            <a:prstDash val="solid"/>
            <a:round/>
            <a:headEnd type="none" w="med" len="med"/>
            <a:tailEnd type="triangle" w="med" len="med"/>
          </a:ln>
        </p:spPr>
      </p:cxnSp>
      <p:cxnSp>
        <p:nvCxnSpPr>
          <p:cNvPr id="13283" name="Google Shape;13283;p200"/>
          <p:cNvCxnSpPr>
            <a:stCxn id="13268" idx="0"/>
            <a:endCxn id="13275" idx="2"/>
          </p:cNvCxnSpPr>
          <p:nvPr/>
        </p:nvCxnSpPr>
        <p:spPr>
          <a:xfrm rot="-5400000">
            <a:off x="2921213" y="884850"/>
            <a:ext cx="567300" cy="2376900"/>
          </a:xfrm>
          <a:prstGeom prst="curvedConnector3">
            <a:avLst>
              <a:gd name="adj1" fmla="val 85365"/>
            </a:avLst>
          </a:prstGeom>
          <a:noFill/>
          <a:ln w="9525" cap="flat" cmpd="sng">
            <a:solidFill>
              <a:schemeClr val="dk2"/>
            </a:solidFill>
            <a:prstDash val="solid"/>
            <a:round/>
            <a:headEnd type="none" w="med" len="med"/>
            <a:tailEnd type="triangle" w="med" len="med"/>
          </a:ln>
        </p:spPr>
      </p:cxnSp>
      <p:cxnSp>
        <p:nvCxnSpPr>
          <p:cNvPr id="13284" name="Google Shape;13284;p200"/>
          <p:cNvCxnSpPr>
            <a:stCxn id="13270" idx="0"/>
            <a:endCxn id="13275" idx="2"/>
          </p:cNvCxnSpPr>
          <p:nvPr/>
        </p:nvCxnSpPr>
        <p:spPr>
          <a:xfrm rot="-5400000">
            <a:off x="3794638" y="1450550"/>
            <a:ext cx="259800" cy="937500"/>
          </a:xfrm>
          <a:prstGeom prst="curvedConnector3">
            <a:avLst>
              <a:gd name="adj1" fmla="val 49971"/>
            </a:avLst>
          </a:prstGeom>
          <a:noFill/>
          <a:ln w="9525" cap="flat" cmpd="sng">
            <a:solidFill>
              <a:schemeClr val="dk2"/>
            </a:solidFill>
            <a:prstDash val="solid"/>
            <a:round/>
            <a:headEnd type="none" w="med" len="med"/>
            <a:tailEnd type="triangle" w="med" len="med"/>
          </a:ln>
        </p:spPr>
      </p:cxnSp>
      <p:cxnSp>
        <p:nvCxnSpPr>
          <p:cNvPr id="13285" name="Google Shape;13285;p200"/>
          <p:cNvCxnSpPr>
            <a:stCxn id="13272" idx="0"/>
            <a:endCxn id="13275" idx="2"/>
          </p:cNvCxnSpPr>
          <p:nvPr/>
        </p:nvCxnSpPr>
        <p:spPr>
          <a:xfrm rot="5400000" flipH="1">
            <a:off x="4514313" y="1668350"/>
            <a:ext cx="259800" cy="501900"/>
          </a:xfrm>
          <a:prstGeom prst="curvedConnector3">
            <a:avLst>
              <a:gd name="adj1" fmla="val 49971"/>
            </a:avLst>
          </a:prstGeom>
          <a:noFill/>
          <a:ln w="9525" cap="flat" cmpd="sng">
            <a:solidFill>
              <a:schemeClr val="dk2"/>
            </a:solidFill>
            <a:prstDash val="solid"/>
            <a:round/>
            <a:headEnd type="none" w="med" len="med"/>
            <a:tailEnd type="triangle" w="med" len="med"/>
          </a:ln>
        </p:spPr>
      </p:cxnSp>
      <p:cxnSp>
        <p:nvCxnSpPr>
          <p:cNvPr id="13286" name="Google Shape;13286;p200"/>
          <p:cNvCxnSpPr>
            <a:stCxn id="13274" idx="0"/>
            <a:endCxn id="13275" idx="2"/>
          </p:cNvCxnSpPr>
          <p:nvPr/>
        </p:nvCxnSpPr>
        <p:spPr>
          <a:xfrm rot="5400000" flipH="1">
            <a:off x="5198438" y="984050"/>
            <a:ext cx="259800" cy="1870500"/>
          </a:xfrm>
          <a:prstGeom prst="curvedConnector3">
            <a:avLst>
              <a:gd name="adj1" fmla="val 4997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Shape 13290"/>
        <p:cNvGrpSpPr/>
        <p:nvPr/>
      </p:nvGrpSpPr>
      <p:grpSpPr>
        <a:xfrm>
          <a:off x="0" y="0"/>
          <a:ext cx="0" cy="0"/>
          <a:chOff x="0" y="0"/>
          <a:chExt cx="0" cy="0"/>
        </a:xfrm>
      </p:grpSpPr>
      <p:sp>
        <p:nvSpPr>
          <p:cNvPr id="13291" name="Google Shape;13291;p201"/>
          <p:cNvSpPr/>
          <p:nvPr/>
        </p:nvSpPr>
        <p:spPr>
          <a:xfrm>
            <a:off x="3971888" y="931150"/>
            <a:ext cx="1240200" cy="405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Previous layer</a:t>
            </a:r>
            <a:endParaRPr sz="1000"/>
          </a:p>
        </p:txBody>
      </p:sp>
      <p:sp>
        <p:nvSpPr>
          <p:cNvPr id="13292" name="Google Shape;13292;p201"/>
          <p:cNvSpPr/>
          <p:nvPr/>
        </p:nvSpPr>
        <p:spPr>
          <a:xfrm>
            <a:off x="2496863" y="1703639"/>
            <a:ext cx="1240200" cy="4053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1x3 conv, </a:t>
            </a:r>
            <a:endParaRPr sz="1000"/>
          </a:p>
          <a:p>
            <a:pPr marL="0" lvl="0" indent="0" algn="ctr" rtl="0">
              <a:spcBef>
                <a:spcPts val="0"/>
              </a:spcBef>
              <a:spcAft>
                <a:spcPts val="0"/>
              </a:spcAft>
              <a:buNone/>
            </a:pPr>
            <a:r>
              <a:rPr lang="en" sz="1000"/>
              <a:t>1 padding</a:t>
            </a:r>
            <a:endParaRPr sz="1000"/>
          </a:p>
        </p:txBody>
      </p:sp>
      <p:sp>
        <p:nvSpPr>
          <p:cNvPr id="13293" name="Google Shape;13293;p201"/>
          <p:cNvSpPr/>
          <p:nvPr/>
        </p:nvSpPr>
        <p:spPr>
          <a:xfrm>
            <a:off x="3971888" y="2749801"/>
            <a:ext cx="1240200" cy="4053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1x5 conv,</a:t>
            </a:r>
            <a:endParaRPr sz="1000"/>
          </a:p>
          <a:p>
            <a:pPr marL="0" lvl="0" indent="0" algn="ctr" rtl="0">
              <a:spcBef>
                <a:spcPts val="0"/>
              </a:spcBef>
              <a:spcAft>
                <a:spcPts val="0"/>
              </a:spcAft>
              <a:buNone/>
            </a:pPr>
            <a:r>
              <a:rPr lang="en" sz="1000"/>
              <a:t>2 padding</a:t>
            </a:r>
            <a:endParaRPr sz="1000"/>
          </a:p>
        </p:txBody>
      </p:sp>
      <p:sp>
        <p:nvSpPr>
          <p:cNvPr id="13294" name="Google Shape;13294;p201"/>
          <p:cNvSpPr/>
          <p:nvPr/>
        </p:nvSpPr>
        <p:spPr>
          <a:xfrm>
            <a:off x="3971888" y="1840464"/>
            <a:ext cx="1240200" cy="4053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000">
                <a:solidFill>
                  <a:schemeClr val="dk1"/>
                </a:solidFill>
              </a:rPr>
              <a:t>1x3 conv, </a:t>
            </a:r>
            <a:endParaRPr sz="1000">
              <a:solidFill>
                <a:schemeClr val="dk1"/>
              </a:solidFill>
            </a:endParaRPr>
          </a:p>
          <a:p>
            <a:pPr marL="0" lvl="0" indent="0" algn="ctr" rtl="0">
              <a:spcBef>
                <a:spcPts val="0"/>
              </a:spcBef>
              <a:spcAft>
                <a:spcPts val="0"/>
              </a:spcAft>
              <a:buClr>
                <a:schemeClr val="dk1"/>
              </a:buClr>
              <a:buSzPts val="1100"/>
              <a:buFont typeface="Arial"/>
              <a:buNone/>
            </a:pPr>
            <a:r>
              <a:rPr lang="en" sz="1000">
                <a:solidFill>
                  <a:schemeClr val="dk1"/>
                </a:solidFill>
              </a:rPr>
              <a:t>1 padding</a:t>
            </a:r>
            <a:endParaRPr sz="1000"/>
          </a:p>
        </p:txBody>
      </p:sp>
      <p:sp>
        <p:nvSpPr>
          <p:cNvPr id="13295" name="Google Shape;13295;p201"/>
          <p:cNvSpPr/>
          <p:nvPr/>
        </p:nvSpPr>
        <p:spPr>
          <a:xfrm>
            <a:off x="5406938" y="2198551"/>
            <a:ext cx="1240200" cy="4053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1x7 conv,</a:t>
            </a:r>
            <a:endParaRPr sz="1000"/>
          </a:p>
          <a:p>
            <a:pPr marL="0" lvl="0" indent="0" algn="ctr" rtl="0">
              <a:spcBef>
                <a:spcPts val="0"/>
              </a:spcBef>
              <a:spcAft>
                <a:spcPts val="0"/>
              </a:spcAft>
              <a:buNone/>
            </a:pPr>
            <a:r>
              <a:rPr lang="en" sz="1000"/>
              <a:t>3 padding</a:t>
            </a:r>
            <a:endParaRPr sz="1000"/>
          </a:p>
        </p:txBody>
      </p:sp>
      <p:sp>
        <p:nvSpPr>
          <p:cNvPr id="13296" name="Google Shape;13296;p201"/>
          <p:cNvSpPr/>
          <p:nvPr/>
        </p:nvSpPr>
        <p:spPr>
          <a:xfrm>
            <a:off x="3972188" y="3807053"/>
            <a:ext cx="1240200" cy="405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Filter concatenation</a:t>
            </a:r>
            <a:endParaRPr sz="1000"/>
          </a:p>
        </p:txBody>
      </p:sp>
      <p:cxnSp>
        <p:nvCxnSpPr>
          <p:cNvPr id="13297" name="Google Shape;13297;p201"/>
          <p:cNvCxnSpPr>
            <a:stCxn id="13296" idx="0"/>
            <a:endCxn id="13298" idx="2"/>
          </p:cNvCxnSpPr>
          <p:nvPr/>
        </p:nvCxnSpPr>
        <p:spPr>
          <a:xfrm rot="5400000" flipH="1">
            <a:off x="3646388" y="2861153"/>
            <a:ext cx="416400" cy="1475400"/>
          </a:xfrm>
          <a:prstGeom prst="curvedConnector3">
            <a:avLst>
              <a:gd name="adj1" fmla="val 50002"/>
            </a:avLst>
          </a:prstGeom>
          <a:noFill/>
          <a:ln w="9525" cap="flat" cmpd="sng">
            <a:solidFill>
              <a:schemeClr val="dk2"/>
            </a:solidFill>
            <a:prstDash val="solid"/>
            <a:round/>
            <a:headEnd type="triangle" w="med" len="med"/>
            <a:tailEnd type="none" w="med" len="med"/>
          </a:ln>
        </p:spPr>
      </p:cxnSp>
      <p:cxnSp>
        <p:nvCxnSpPr>
          <p:cNvPr id="13299" name="Google Shape;13299;p201"/>
          <p:cNvCxnSpPr>
            <a:stCxn id="13296" idx="0"/>
            <a:endCxn id="13295" idx="2"/>
          </p:cNvCxnSpPr>
          <p:nvPr/>
        </p:nvCxnSpPr>
        <p:spPr>
          <a:xfrm rot="-5400000">
            <a:off x="4708088" y="2487953"/>
            <a:ext cx="1203300" cy="1434900"/>
          </a:xfrm>
          <a:prstGeom prst="curvedConnector3">
            <a:avLst>
              <a:gd name="adj1" fmla="val 49996"/>
            </a:avLst>
          </a:prstGeom>
          <a:noFill/>
          <a:ln w="9525" cap="flat" cmpd="sng">
            <a:solidFill>
              <a:schemeClr val="dk2"/>
            </a:solidFill>
            <a:prstDash val="solid"/>
            <a:round/>
            <a:headEnd type="triangle" w="med" len="med"/>
            <a:tailEnd type="none" w="med" len="med"/>
          </a:ln>
        </p:spPr>
      </p:cxnSp>
      <p:sp>
        <p:nvSpPr>
          <p:cNvPr id="13300" name="Google Shape;13300;p201"/>
          <p:cNvSpPr/>
          <p:nvPr/>
        </p:nvSpPr>
        <p:spPr>
          <a:xfrm>
            <a:off x="2496863" y="2344502"/>
            <a:ext cx="1240200" cy="4053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000">
                <a:solidFill>
                  <a:schemeClr val="dk1"/>
                </a:solidFill>
              </a:rPr>
              <a:t>1x3 conv, </a:t>
            </a:r>
            <a:endParaRPr sz="1000">
              <a:solidFill>
                <a:schemeClr val="dk1"/>
              </a:solidFill>
            </a:endParaRPr>
          </a:p>
          <a:p>
            <a:pPr marL="0" lvl="0" indent="0" algn="ctr" rtl="0">
              <a:spcBef>
                <a:spcPts val="0"/>
              </a:spcBef>
              <a:spcAft>
                <a:spcPts val="0"/>
              </a:spcAft>
              <a:buClr>
                <a:schemeClr val="dk1"/>
              </a:buClr>
              <a:buSzPts val="1100"/>
              <a:buFont typeface="Arial"/>
              <a:buNone/>
            </a:pPr>
            <a:r>
              <a:rPr lang="en" sz="1000">
                <a:solidFill>
                  <a:schemeClr val="dk1"/>
                </a:solidFill>
              </a:rPr>
              <a:t>1 padding</a:t>
            </a:r>
            <a:endParaRPr sz="1000"/>
          </a:p>
        </p:txBody>
      </p:sp>
      <p:sp>
        <p:nvSpPr>
          <p:cNvPr id="13298" name="Google Shape;13298;p201"/>
          <p:cNvSpPr/>
          <p:nvPr/>
        </p:nvSpPr>
        <p:spPr>
          <a:xfrm>
            <a:off x="2496863" y="2985339"/>
            <a:ext cx="1240200" cy="4053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000">
                <a:solidFill>
                  <a:schemeClr val="dk1"/>
                </a:solidFill>
              </a:rPr>
              <a:t>1x3 conv, </a:t>
            </a:r>
            <a:endParaRPr sz="1000">
              <a:solidFill>
                <a:schemeClr val="dk1"/>
              </a:solidFill>
            </a:endParaRPr>
          </a:p>
          <a:p>
            <a:pPr marL="0" lvl="0" indent="0" algn="ctr" rtl="0">
              <a:spcBef>
                <a:spcPts val="0"/>
              </a:spcBef>
              <a:spcAft>
                <a:spcPts val="0"/>
              </a:spcAft>
              <a:buClr>
                <a:schemeClr val="dk1"/>
              </a:buClr>
              <a:buSzPts val="1100"/>
              <a:buFont typeface="Arial"/>
              <a:buNone/>
            </a:pPr>
            <a:r>
              <a:rPr lang="en" sz="1000">
                <a:solidFill>
                  <a:schemeClr val="dk1"/>
                </a:solidFill>
              </a:rPr>
              <a:t>1 padding</a:t>
            </a:r>
            <a:endParaRPr sz="1000"/>
          </a:p>
        </p:txBody>
      </p:sp>
      <p:cxnSp>
        <p:nvCxnSpPr>
          <p:cNvPr id="13301" name="Google Shape;13301;p201"/>
          <p:cNvCxnSpPr>
            <a:stCxn id="13292" idx="2"/>
            <a:endCxn id="13300" idx="0"/>
          </p:cNvCxnSpPr>
          <p:nvPr/>
        </p:nvCxnSpPr>
        <p:spPr>
          <a:xfrm>
            <a:off x="3116963" y="2108939"/>
            <a:ext cx="0" cy="235500"/>
          </a:xfrm>
          <a:prstGeom prst="straightConnector1">
            <a:avLst/>
          </a:prstGeom>
          <a:noFill/>
          <a:ln w="9525" cap="flat" cmpd="sng">
            <a:solidFill>
              <a:schemeClr val="dk2"/>
            </a:solidFill>
            <a:prstDash val="solid"/>
            <a:round/>
            <a:headEnd type="none" w="med" len="med"/>
            <a:tailEnd type="triangle" w="med" len="med"/>
          </a:ln>
        </p:spPr>
      </p:cxnSp>
      <p:cxnSp>
        <p:nvCxnSpPr>
          <p:cNvPr id="13302" name="Google Shape;13302;p201"/>
          <p:cNvCxnSpPr>
            <a:stCxn id="13300" idx="2"/>
            <a:endCxn id="13298" idx="0"/>
          </p:cNvCxnSpPr>
          <p:nvPr/>
        </p:nvCxnSpPr>
        <p:spPr>
          <a:xfrm>
            <a:off x="3116963" y="2749802"/>
            <a:ext cx="0" cy="235500"/>
          </a:xfrm>
          <a:prstGeom prst="straightConnector1">
            <a:avLst/>
          </a:prstGeom>
          <a:noFill/>
          <a:ln w="9525" cap="flat" cmpd="sng">
            <a:solidFill>
              <a:schemeClr val="dk2"/>
            </a:solidFill>
            <a:prstDash val="solid"/>
            <a:round/>
            <a:headEnd type="none" w="med" len="med"/>
            <a:tailEnd type="triangle" w="med" len="med"/>
          </a:ln>
        </p:spPr>
      </p:cxnSp>
      <p:cxnSp>
        <p:nvCxnSpPr>
          <p:cNvPr id="13303" name="Google Shape;13303;p201"/>
          <p:cNvCxnSpPr>
            <a:stCxn id="13294" idx="2"/>
            <a:endCxn id="13293" idx="0"/>
          </p:cNvCxnSpPr>
          <p:nvPr/>
        </p:nvCxnSpPr>
        <p:spPr>
          <a:xfrm>
            <a:off x="4591988" y="2245764"/>
            <a:ext cx="0" cy="504000"/>
          </a:xfrm>
          <a:prstGeom prst="straightConnector1">
            <a:avLst/>
          </a:prstGeom>
          <a:noFill/>
          <a:ln w="9525" cap="flat" cmpd="sng">
            <a:solidFill>
              <a:schemeClr val="dk2"/>
            </a:solidFill>
            <a:prstDash val="solid"/>
            <a:round/>
            <a:headEnd type="none" w="med" len="med"/>
            <a:tailEnd type="triangle" w="med" len="med"/>
          </a:ln>
        </p:spPr>
      </p:cxnSp>
      <p:cxnSp>
        <p:nvCxnSpPr>
          <p:cNvPr id="13304" name="Google Shape;13304;p201"/>
          <p:cNvCxnSpPr>
            <a:stCxn id="13293" idx="2"/>
            <a:endCxn id="13296" idx="0"/>
          </p:cNvCxnSpPr>
          <p:nvPr/>
        </p:nvCxnSpPr>
        <p:spPr>
          <a:xfrm>
            <a:off x="4591988" y="3155101"/>
            <a:ext cx="300" cy="651900"/>
          </a:xfrm>
          <a:prstGeom prst="straightConnector1">
            <a:avLst/>
          </a:prstGeom>
          <a:noFill/>
          <a:ln w="9525" cap="flat" cmpd="sng">
            <a:solidFill>
              <a:schemeClr val="dk2"/>
            </a:solidFill>
            <a:prstDash val="solid"/>
            <a:round/>
            <a:headEnd type="none" w="med" len="med"/>
            <a:tailEnd type="triangle" w="med" len="med"/>
          </a:ln>
        </p:spPr>
      </p:cxnSp>
      <p:cxnSp>
        <p:nvCxnSpPr>
          <p:cNvPr id="13305" name="Google Shape;13305;p201"/>
          <p:cNvCxnSpPr>
            <a:stCxn id="13291" idx="2"/>
            <a:endCxn id="13292" idx="0"/>
          </p:cNvCxnSpPr>
          <p:nvPr/>
        </p:nvCxnSpPr>
        <p:spPr>
          <a:xfrm rot="5400000">
            <a:off x="3670838" y="782500"/>
            <a:ext cx="367200" cy="1475100"/>
          </a:xfrm>
          <a:prstGeom prst="curvedConnector3">
            <a:avLst>
              <a:gd name="adj1" fmla="val 49999"/>
            </a:avLst>
          </a:prstGeom>
          <a:noFill/>
          <a:ln w="9525" cap="flat" cmpd="sng">
            <a:solidFill>
              <a:schemeClr val="dk2"/>
            </a:solidFill>
            <a:prstDash val="solid"/>
            <a:round/>
            <a:headEnd type="none" w="med" len="med"/>
            <a:tailEnd type="triangle" w="med" len="med"/>
          </a:ln>
        </p:spPr>
      </p:cxnSp>
      <p:cxnSp>
        <p:nvCxnSpPr>
          <p:cNvPr id="13306" name="Google Shape;13306;p201"/>
          <p:cNvCxnSpPr>
            <a:stCxn id="13291" idx="2"/>
            <a:endCxn id="13294" idx="0"/>
          </p:cNvCxnSpPr>
          <p:nvPr/>
        </p:nvCxnSpPr>
        <p:spPr>
          <a:xfrm rot="-5400000" flipH="1">
            <a:off x="4340288" y="1588150"/>
            <a:ext cx="504000" cy="600"/>
          </a:xfrm>
          <a:prstGeom prst="curvedConnector3">
            <a:avLst>
              <a:gd name="adj1" fmla="val 50001"/>
            </a:avLst>
          </a:prstGeom>
          <a:noFill/>
          <a:ln w="9525" cap="flat" cmpd="sng">
            <a:solidFill>
              <a:schemeClr val="dk2"/>
            </a:solidFill>
            <a:prstDash val="solid"/>
            <a:round/>
            <a:headEnd type="none" w="med" len="med"/>
            <a:tailEnd type="triangle" w="med" len="med"/>
          </a:ln>
        </p:spPr>
      </p:cxnSp>
      <p:cxnSp>
        <p:nvCxnSpPr>
          <p:cNvPr id="13307" name="Google Shape;13307;p201"/>
          <p:cNvCxnSpPr>
            <a:stCxn id="13291" idx="2"/>
            <a:endCxn id="13295" idx="0"/>
          </p:cNvCxnSpPr>
          <p:nvPr/>
        </p:nvCxnSpPr>
        <p:spPr>
          <a:xfrm rot="-5400000" flipH="1">
            <a:off x="4878488" y="1049950"/>
            <a:ext cx="862200" cy="1435200"/>
          </a:xfrm>
          <a:prstGeom prst="curvedConnector3">
            <a:avLst>
              <a:gd name="adj1" fmla="val 49994"/>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p31"/>
          <p:cNvSpPr txBox="1"/>
          <p:nvPr/>
        </p:nvSpPr>
        <p:spPr>
          <a:xfrm>
            <a:off x="3372438" y="164175"/>
            <a:ext cx="23991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000" b="1">
                <a:latin typeface="Times New Roman"/>
                <a:ea typeface="Times New Roman"/>
                <a:cs typeface="Times New Roman"/>
                <a:sym typeface="Times New Roman"/>
              </a:rPr>
              <a:t>BCI的应用挑战</a:t>
            </a:r>
            <a:endParaRPr sz="2000" b="1">
              <a:latin typeface="Times New Roman"/>
              <a:ea typeface="Times New Roman"/>
              <a:cs typeface="Times New Roman"/>
              <a:sym typeface="Times New Roman"/>
            </a:endParaRPr>
          </a:p>
        </p:txBody>
      </p:sp>
      <p:sp>
        <p:nvSpPr>
          <p:cNvPr id="297" name="Google Shape;297;p31"/>
          <p:cNvSpPr/>
          <p:nvPr/>
        </p:nvSpPr>
        <p:spPr>
          <a:xfrm>
            <a:off x="1617725" y="945700"/>
            <a:ext cx="5643300" cy="4044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Shape 13311"/>
        <p:cNvGrpSpPr/>
        <p:nvPr/>
      </p:nvGrpSpPr>
      <p:grpSpPr>
        <a:xfrm>
          <a:off x="0" y="0"/>
          <a:ext cx="0" cy="0"/>
          <a:chOff x="0" y="0"/>
          <a:chExt cx="0" cy="0"/>
        </a:xfrm>
      </p:grpSpPr>
      <p:sp>
        <p:nvSpPr>
          <p:cNvPr id="13312" name="Google Shape;13312;p202"/>
          <p:cNvSpPr/>
          <p:nvPr/>
        </p:nvSpPr>
        <p:spPr>
          <a:xfrm rot="5400000">
            <a:off x="7075" y="2434205"/>
            <a:ext cx="834300" cy="275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Input</a:t>
            </a:r>
            <a:endParaRPr sz="1200"/>
          </a:p>
        </p:txBody>
      </p:sp>
      <p:sp>
        <p:nvSpPr>
          <p:cNvPr id="13313" name="Google Shape;13313;p202"/>
          <p:cNvSpPr/>
          <p:nvPr/>
        </p:nvSpPr>
        <p:spPr>
          <a:xfrm rot="5400000">
            <a:off x="349775" y="2434205"/>
            <a:ext cx="8343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a:t>
            </a:r>
            <a:endParaRPr sz="1200"/>
          </a:p>
        </p:txBody>
      </p:sp>
      <p:sp>
        <p:nvSpPr>
          <p:cNvPr id="13314" name="Google Shape;13314;p202"/>
          <p:cNvSpPr/>
          <p:nvPr/>
        </p:nvSpPr>
        <p:spPr>
          <a:xfrm rot="5400000">
            <a:off x="692425" y="2434205"/>
            <a:ext cx="8343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Max-Pool</a:t>
            </a:r>
            <a:endParaRPr sz="1200"/>
          </a:p>
        </p:txBody>
      </p:sp>
      <p:cxnSp>
        <p:nvCxnSpPr>
          <p:cNvPr id="13315" name="Google Shape;13315;p202"/>
          <p:cNvCxnSpPr>
            <a:stCxn id="13312" idx="0"/>
            <a:endCxn id="13313" idx="2"/>
          </p:cNvCxnSpPr>
          <p:nvPr/>
        </p:nvCxnSpPr>
        <p:spPr>
          <a:xfrm>
            <a:off x="561775" y="2571755"/>
            <a:ext cx="67500" cy="0"/>
          </a:xfrm>
          <a:prstGeom prst="straightConnector1">
            <a:avLst/>
          </a:prstGeom>
          <a:noFill/>
          <a:ln w="9525" cap="flat" cmpd="sng">
            <a:solidFill>
              <a:schemeClr val="dk2"/>
            </a:solidFill>
            <a:prstDash val="solid"/>
            <a:round/>
            <a:headEnd type="none" w="med" len="med"/>
            <a:tailEnd type="none" w="med" len="med"/>
          </a:ln>
        </p:spPr>
      </p:cxnSp>
      <p:cxnSp>
        <p:nvCxnSpPr>
          <p:cNvPr id="13316" name="Google Shape;13316;p202"/>
          <p:cNvCxnSpPr>
            <a:stCxn id="13314" idx="0"/>
            <a:endCxn id="13314" idx="0"/>
          </p:cNvCxnSpPr>
          <p:nvPr/>
        </p:nvCxnSpPr>
        <p:spPr>
          <a:xfrm>
            <a:off x="1247125"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13317" name="Google Shape;13317;p202"/>
          <p:cNvCxnSpPr>
            <a:stCxn id="13314" idx="0"/>
            <a:endCxn id="13314" idx="0"/>
          </p:cNvCxnSpPr>
          <p:nvPr/>
        </p:nvCxnSpPr>
        <p:spPr>
          <a:xfrm>
            <a:off x="1247125"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13318" name="Google Shape;13318;p202"/>
          <p:cNvCxnSpPr>
            <a:stCxn id="13314" idx="0"/>
            <a:endCxn id="13314" idx="0"/>
          </p:cNvCxnSpPr>
          <p:nvPr/>
        </p:nvCxnSpPr>
        <p:spPr>
          <a:xfrm>
            <a:off x="1247125" y="2571755"/>
            <a:ext cx="0" cy="0"/>
          </a:xfrm>
          <a:prstGeom prst="straightConnector1">
            <a:avLst/>
          </a:prstGeom>
          <a:noFill/>
          <a:ln w="9525" cap="flat" cmpd="sng">
            <a:solidFill>
              <a:schemeClr val="dk2"/>
            </a:solidFill>
            <a:prstDash val="solid"/>
            <a:round/>
            <a:headEnd type="none" w="med" len="med"/>
            <a:tailEnd type="none" w="med" len="med"/>
          </a:ln>
        </p:spPr>
      </p:cxnSp>
      <p:sp>
        <p:nvSpPr>
          <p:cNvPr id="13319" name="Google Shape;13319;p202"/>
          <p:cNvSpPr/>
          <p:nvPr/>
        </p:nvSpPr>
        <p:spPr>
          <a:xfrm rot="5400000">
            <a:off x="2062750" y="2434205"/>
            <a:ext cx="8343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Max-Pool</a:t>
            </a:r>
            <a:endParaRPr sz="1200"/>
          </a:p>
        </p:txBody>
      </p:sp>
      <p:cxnSp>
        <p:nvCxnSpPr>
          <p:cNvPr id="13320" name="Google Shape;13320;p202"/>
          <p:cNvCxnSpPr>
            <a:stCxn id="13319" idx="0"/>
            <a:endCxn id="13319" idx="0"/>
          </p:cNvCxnSpPr>
          <p:nvPr/>
        </p:nvCxnSpPr>
        <p:spPr>
          <a:xfrm>
            <a:off x="2617450"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13321" name="Google Shape;13321;p202"/>
          <p:cNvCxnSpPr>
            <a:stCxn id="13319" idx="0"/>
            <a:endCxn id="13319" idx="0"/>
          </p:cNvCxnSpPr>
          <p:nvPr/>
        </p:nvCxnSpPr>
        <p:spPr>
          <a:xfrm>
            <a:off x="2617450"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13322" name="Google Shape;13322;p202"/>
          <p:cNvCxnSpPr>
            <a:stCxn id="13319" idx="0"/>
            <a:endCxn id="13319" idx="0"/>
          </p:cNvCxnSpPr>
          <p:nvPr/>
        </p:nvCxnSpPr>
        <p:spPr>
          <a:xfrm>
            <a:off x="2617450" y="2571755"/>
            <a:ext cx="0" cy="0"/>
          </a:xfrm>
          <a:prstGeom prst="straightConnector1">
            <a:avLst/>
          </a:prstGeom>
          <a:noFill/>
          <a:ln w="9525" cap="flat" cmpd="sng">
            <a:solidFill>
              <a:schemeClr val="dk2"/>
            </a:solidFill>
            <a:prstDash val="solid"/>
            <a:round/>
            <a:headEnd type="none" w="med" len="med"/>
            <a:tailEnd type="none" w="med" len="med"/>
          </a:ln>
        </p:spPr>
      </p:cxnSp>
      <p:sp>
        <p:nvSpPr>
          <p:cNvPr id="13323" name="Google Shape;13323;p202"/>
          <p:cNvSpPr/>
          <p:nvPr/>
        </p:nvSpPr>
        <p:spPr>
          <a:xfrm rot="5400000">
            <a:off x="3090850" y="2434205"/>
            <a:ext cx="8343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Max-Pool</a:t>
            </a:r>
            <a:endParaRPr sz="1200"/>
          </a:p>
        </p:txBody>
      </p:sp>
      <p:cxnSp>
        <p:nvCxnSpPr>
          <p:cNvPr id="13324" name="Google Shape;13324;p202"/>
          <p:cNvCxnSpPr>
            <a:stCxn id="13323" idx="0"/>
            <a:endCxn id="13323" idx="0"/>
          </p:cNvCxnSpPr>
          <p:nvPr/>
        </p:nvCxnSpPr>
        <p:spPr>
          <a:xfrm>
            <a:off x="3645550"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13325" name="Google Shape;13325;p202"/>
          <p:cNvCxnSpPr>
            <a:stCxn id="13323" idx="0"/>
            <a:endCxn id="13323" idx="0"/>
          </p:cNvCxnSpPr>
          <p:nvPr/>
        </p:nvCxnSpPr>
        <p:spPr>
          <a:xfrm>
            <a:off x="3645550"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13326" name="Google Shape;13326;p202"/>
          <p:cNvCxnSpPr>
            <a:stCxn id="13323" idx="0"/>
            <a:endCxn id="13323" idx="0"/>
          </p:cNvCxnSpPr>
          <p:nvPr/>
        </p:nvCxnSpPr>
        <p:spPr>
          <a:xfrm>
            <a:off x="3645550" y="2571755"/>
            <a:ext cx="0" cy="0"/>
          </a:xfrm>
          <a:prstGeom prst="straightConnector1">
            <a:avLst/>
          </a:prstGeom>
          <a:noFill/>
          <a:ln w="9525" cap="flat" cmpd="sng">
            <a:solidFill>
              <a:schemeClr val="dk2"/>
            </a:solidFill>
            <a:prstDash val="solid"/>
            <a:round/>
            <a:headEnd type="none" w="med" len="med"/>
            <a:tailEnd type="none" w="med" len="med"/>
          </a:ln>
        </p:spPr>
      </p:cxnSp>
      <p:sp>
        <p:nvSpPr>
          <p:cNvPr id="13327" name="Google Shape;13327;p202"/>
          <p:cNvSpPr/>
          <p:nvPr/>
        </p:nvSpPr>
        <p:spPr>
          <a:xfrm rot="5400000">
            <a:off x="2405450" y="2434205"/>
            <a:ext cx="834300" cy="275100"/>
          </a:xfrm>
          <a:prstGeom prst="rect">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Inception</a:t>
            </a:r>
            <a:endParaRPr sz="1200"/>
          </a:p>
        </p:txBody>
      </p:sp>
      <p:sp>
        <p:nvSpPr>
          <p:cNvPr id="13328" name="Google Shape;13328;p202"/>
          <p:cNvSpPr/>
          <p:nvPr/>
        </p:nvSpPr>
        <p:spPr>
          <a:xfrm rot="5400000">
            <a:off x="2748150" y="2434205"/>
            <a:ext cx="834300" cy="275100"/>
          </a:xfrm>
          <a:prstGeom prst="rect">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Inception</a:t>
            </a:r>
            <a:endParaRPr sz="1200"/>
          </a:p>
        </p:txBody>
      </p:sp>
      <p:sp>
        <p:nvSpPr>
          <p:cNvPr id="13329" name="Google Shape;13329;p202"/>
          <p:cNvSpPr/>
          <p:nvPr/>
        </p:nvSpPr>
        <p:spPr>
          <a:xfrm rot="5400000">
            <a:off x="5166736" y="2434205"/>
            <a:ext cx="8343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Max-Pool</a:t>
            </a:r>
            <a:endParaRPr sz="1200"/>
          </a:p>
        </p:txBody>
      </p:sp>
      <p:cxnSp>
        <p:nvCxnSpPr>
          <p:cNvPr id="13330" name="Google Shape;13330;p202"/>
          <p:cNvCxnSpPr>
            <a:stCxn id="13329" idx="0"/>
            <a:endCxn id="13329" idx="0"/>
          </p:cNvCxnSpPr>
          <p:nvPr/>
        </p:nvCxnSpPr>
        <p:spPr>
          <a:xfrm>
            <a:off x="5721436"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13331" name="Google Shape;13331;p202"/>
          <p:cNvCxnSpPr>
            <a:stCxn id="13329" idx="0"/>
            <a:endCxn id="13329" idx="0"/>
          </p:cNvCxnSpPr>
          <p:nvPr/>
        </p:nvCxnSpPr>
        <p:spPr>
          <a:xfrm>
            <a:off x="5721436"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13332" name="Google Shape;13332;p202"/>
          <p:cNvCxnSpPr>
            <a:stCxn id="13329" idx="0"/>
            <a:endCxn id="13329" idx="0"/>
          </p:cNvCxnSpPr>
          <p:nvPr/>
        </p:nvCxnSpPr>
        <p:spPr>
          <a:xfrm>
            <a:off x="5721436"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13333" name="Google Shape;13333;p202"/>
          <p:cNvCxnSpPr/>
          <p:nvPr/>
        </p:nvCxnSpPr>
        <p:spPr>
          <a:xfrm>
            <a:off x="6754675"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13334" name="Google Shape;13334;p202"/>
          <p:cNvCxnSpPr/>
          <p:nvPr/>
        </p:nvCxnSpPr>
        <p:spPr>
          <a:xfrm>
            <a:off x="6754675"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13335" name="Google Shape;13335;p202"/>
          <p:cNvCxnSpPr/>
          <p:nvPr/>
        </p:nvCxnSpPr>
        <p:spPr>
          <a:xfrm>
            <a:off x="6754675"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13336" name="Google Shape;13336;p202"/>
          <p:cNvCxnSpPr/>
          <p:nvPr/>
        </p:nvCxnSpPr>
        <p:spPr>
          <a:xfrm>
            <a:off x="972075"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13337" name="Google Shape;13337;p202"/>
          <p:cNvCxnSpPr>
            <a:stCxn id="13338" idx="0"/>
            <a:endCxn id="13319" idx="2"/>
          </p:cNvCxnSpPr>
          <p:nvPr/>
        </p:nvCxnSpPr>
        <p:spPr>
          <a:xfrm>
            <a:off x="2274850" y="2571755"/>
            <a:ext cx="67500" cy="0"/>
          </a:xfrm>
          <a:prstGeom prst="straightConnector1">
            <a:avLst/>
          </a:prstGeom>
          <a:noFill/>
          <a:ln w="9525" cap="flat" cmpd="sng">
            <a:solidFill>
              <a:schemeClr val="dk2"/>
            </a:solidFill>
            <a:prstDash val="solid"/>
            <a:round/>
            <a:headEnd type="none" w="med" len="med"/>
            <a:tailEnd type="none" w="med" len="med"/>
          </a:ln>
        </p:spPr>
      </p:cxnSp>
      <p:cxnSp>
        <p:nvCxnSpPr>
          <p:cNvPr id="13339" name="Google Shape;13339;p202"/>
          <p:cNvCxnSpPr>
            <a:stCxn id="13319" idx="0"/>
            <a:endCxn id="13327" idx="2"/>
          </p:cNvCxnSpPr>
          <p:nvPr/>
        </p:nvCxnSpPr>
        <p:spPr>
          <a:xfrm>
            <a:off x="2617450" y="2571755"/>
            <a:ext cx="67500" cy="0"/>
          </a:xfrm>
          <a:prstGeom prst="straightConnector1">
            <a:avLst/>
          </a:prstGeom>
          <a:noFill/>
          <a:ln w="9525" cap="flat" cmpd="sng">
            <a:solidFill>
              <a:schemeClr val="dk2"/>
            </a:solidFill>
            <a:prstDash val="solid"/>
            <a:round/>
            <a:headEnd type="none" w="med" len="med"/>
            <a:tailEnd type="none" w="med" len="med"/>
          </a:ln>
        </p:spPr>
      </p:cxnSp>
      <p:cxnSp>
        <p:nvCxnSpPr>
          <p:cNvPr id="13340" name="Google Shape;13340;p202"/>
          <p:cNvCxnSpPr>
            <a:stCxn id="13327" idx="0"/>
            <a:endCxn id="13328" idx="2"/>
          </p:cNvCxnSpPr>
          <p:nvPr/>
        </p:nvCxnSpPr>
        <p:spPr>
          <a:xfrm>
            <a:off x="2960150" y="2571755"/>
            <a:ext cx="67500" cy="0"/>
          </a:xfrm>
          <a:prstGeom prst="straightConnector1">
            <a:avLst/>
          </a:prstGeom>
          <a:noFill/>
          <a:ln w="9525" cap="flat" cmpd="sng">
            <a:solidFill>
              <a:schemeClr val="dk2"/>
            </a:solidFill>
            <a:prstDash val="solid"/>
            <a:round/>
            <a:headEnd type="none" w="med" len="med"/>
            <a:tailEnd type="none" w="med" len="med"/>
          </a:ln>
        </p:spPr>
      </p:cxnSp>
      <p:cxnSp>
        <p:nvCxnSpPr>
          <p:cNvPr id="13341" name="Google Shape;13341;p202"/>
          <p:cNvCxnSpPr/>
          <p:nvPr/>
        </p:nvCxnSpPr>
        <p:spPr>
          <a:xfrm rot="10800000">
            <a:off x="5378736" y="2571755"/>
            <a:ext cx="67500" cy="0"/>
          </a:xfrm>
          <a:prstGeom prst="straightConnector1">
            <a:avLst/>
          </a:prstGeom>
          <a:noFill/>
          <a:ln w="9525" cap="flat" cmpd="sng">
            <a:solidFill>
              <a:schemeClr val="dk2"/>
            </a:solidFill>
            <a:prstDash val="solid"/>
            <a:round/>
            <a:headEnd type="none" w="med" len="med"/>
            <a:tailEnd type="none" w="med" len="med"/>
          </a:ln>
        </p:spPr>
      </p:cxnSp>
      <p:cxnSp>
        <p:nvCxnSpPr>
          <p:cNvPr id="13342" name="Google Shape;13342;p202"/>
          <p:cNvCxnSpPr/>
          <p:nvPr/>
        </p:nvCxnSpPr>
        <p:spPr>
          <a:xfrm>
            <a:off x="1247175"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13343" name="Google Shape;13343;p202"/>
          <p:cNvCxnSpPr/>
          <p:nvPr/>
        </p:nvCxnSpPr>
        <p:spPr>
          <a:xfrm>
            <a:off x="972075"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13344" name="Google Shape;13344;p202"/>
          <p:cNvCxnSpPr>
            <a:stCxn id="13314" idx="2"/>
            <a:endCxn id="13345" idx="0"/>
          </p:cNvCxnSpPr>
          <p:nvPr/>
        </p:nvCxnSpPr>
        <p:spPr>
          <a:xfrm rot="10800000">
            <a:off x="904525" y="2571755"/>
            <a:ext cx="67500" cy="0"/>
          </a:xfrm>
          <a:prstGeom prst="straightConnector1">
            <a:avLst/>
          </a:prstGeom>
          <a:noFill/>
          <a:ln w="9525" cap="flat" cmpd="sng">
            <a:solidFill>
              <a:schemeClr val="dk2"/>
            </a:solidFill>
            <a:prstDash val="solid"/>
            <a:round/>
            <a:headEnd type="none" w="med" len="med"/>
            <a:tailEnd type="none" w="med" len="med"/>
          </a:ln>
        </p:spPr>
      </p:cxnSp>
      <p:cxnSp>
        <p:nvCxnSpPr>
          <p:cNvPr id="13346" name="Google Shape;13346;p202"/>
          <p:cNvCxnSpPr>
            <a:stCxn id="13345" idx="2"/>
            <a:endCxn id="13313" idx="0"/>
          </p:cNvCxnSpPr>
          <p:nvPr/>
        </p:nvCxnSpPr>
        <p:spPr>
          <a:xfrm rot="10800000">
            <a:off x="904475" y="2571755"/>
            <a:ext cx="67500" cy="0"/>
          </a:xfrm>
          <a:prstGeom prst="straightConnector1">
            <a:avLst/>
          </a:prstGeom>
          <a:noFill/>
          <a:ln w="9525" cap="flat" cmpd="sng">
            <a:solidFill>
              <a:schemeClr val="dk2"/>
            </a:solidFill>
            <a:prstDash val="solid"/>
            <a:round/>
            <a:headEnd type="none" w="med" len="med"/>
            <a:tailEnd type="none" w="med" len="med"/>
          </a:ln>
        </p:spPr>
      </p:cxnSp>
      <p:sp>
        <p:nvSpPr>
          <p:cNvPr id="13347" name="Google Shape;13347;p202"/>
          <p:cNvSpPr/>
          <p:nvPr/>
        </p:nvSpPr>
        <p:spPr>
          <a:xfrm rot="5400000">
            <a:off x="1034925" y="2434205"/>
            <a:ext cx="8343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a:t>
            </a:r>
            <a:endParaRPr sz="1200"/>
          </a:p>
        </p:txBody>
      </p:sp>
      <p:sp>
        <p:nvSpPr>
          <p:cNvPr id="13348" name="Google Shape;13348;p202"/>
          <p:cNvSpPr/>
          <p:nvPr/>
        </p:nvSpPr>
        <p:spPr>
          <a:xfrm rot="5400000">
            <a:off x="1377575" y="2434205"/>
            <a:ext cx="8343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Max-Pool</a:t>
            </a:r>
            <a:endParaRPr sz="1200"/>
          </a:p>
        </p:txBody>
      </p:sp>
      <p:cxnSp>
        <p:nvCxnSpPr>
          <p:cNvPr id="13349" name="Google Shape;13349;p202"/>
          <p:cNvCxnSpPr>
            <a:stCxn id="13348" idx="0"/>
            <a:endCxn id="13348" idx="0"/>
          </p:cNvCxnSpPr>
          <p:nvPr/>
        </p:nvCxnSpPr>
        <p:spPr>
          <a:xfrm>
            <a:off x="1932275"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13350" name="Google Shape;13350;p202"/>
          <p:cNvCxnSpPr>
            <a:stCxn id="13348" idx="0"/>
            <a:endCxn id="13348" idx="0"/>
          </p:cNvCxnSpPr>
          <p:nvPr/>
        </p:nvCxnSpPr>
        <p:spPr>
          <a:xfrm>
            <a:off x="1932275"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13351" name="Google Shape;13351;p202"/>
          <p:cNvCxnSpPr>
            <a:stCxn id="13348" idx="0"/>
            <a:endCxn id="13348" idx="0"/>
          </p:cNvCxnSpPr>
          <p:nvPr/>
        </p:nvCxnSpPr>
        <p:spPr>
          <a:xfrm>
            <a:off x="1932275"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13352" name="Google Shape;13352;p202"/>
          <p:cNvCxnSpPr/>
          <p:nvPr/>
        </p:nvCxnSpPr>
        <p:spPr>
          <a:xfrm>
            <a:off x="1124475" y="2724155"/>
            <a:ext cx="0" cy="0"/>
          </a:xfrm>
          <a:prstGeom prst="straightConnector1">
            <a:avLst/>
          </a:prstGeom>
          <a:noFill/>
          <a:ln w="9525" cap="flat" cmpd="sng">
            <a:solidFill>
              <a:schemeClr val="dk2"/>
            </a:solidFill>
            <a:prstDash val="solid"/>
            <a:round/>
            <a:headEnd type="none" w="med" len="med"/>
            <a:tailEnd type="none" w="med" len="med"/>
          </a:ln>
        </p:spPr>
      </p:cxnSp>
      <p:cxnSp>
        <p:nvCxnSpPr>
          <p:cNvPr id="13353" name="Google Shape;13353;p202"/>
          <p:cNvCxnSpPr/>
          <p:nvPr/>
        </p:nvCxnSpPr>
        <p:spPr>
          <a:xfrm>
            <a:off x="1399575" y="2724155"/>
            <a:ext cx="0" cy="0"/>
          </a:xfrm>
          <a:prstGeom prst="straightConnector1">
            <a:avLst/>
          </a:prstGeom>
          <a:noFill/>
          <a:ln w="9525" cap="flat" cmpd="sng">
            <a:solidFill>
              <a:schemeClr val="dk2"/>
            </a:solidFill>
            <a:prstDash val="solid"/>
            <a:round/>
            <a:headEnd type="none" w="med" len="med"/>
            <a:tailEnd type="none" w="med" len="med"/>
          </a:ln>
        </p:spPr>
      </p:cxnSp>
      <p:cxnSp>
        <p:nvCxnSpPr>
          <p:cNvPr id="13354" name="Google Shape;13354;p202"/>
          <p:cNvCxnSpPr/>
          <p:nvPr/>
        </p:nvCxnSpPr>
        <p:spPr>
          <a:xfrm>
            <a:off x="1124475" y="2724155"/>
            <a:ext cx="0" cy="0"/>
          </a:xfrm>
          <a:prstGeom prst="straightConnector1">
            <a:avLst/>
          </a:prstGeom>
          <a:noFill/>
          <a:ln w="9525" cap="flat" cmpd="sng">
            <a:solidFill>
              <a:schemeClr val="dk2"/>
            </a:solidFill>
            <a:prstDash val="solid"/>
            <a:round/>
            <a:headEnd type="none" w="med" len="med"/>
            <a:tailEnd type="none" w="med" len="med"/>
          </a:ln>
        </p:spPr>
      </p:cxnSp>
      <p:cxnSp>
        <p:nvCxnSpPr>
          <p:cNvPr id="13355" name="Google Shape;13355;p202"/>
          <p:cNvCxnSpPr>
            <a:stCxn id="13348" idx="2"/>
          </p:cNvCxnSpPr>
          <p:nvPr/>
        </p:nvCxnSpPr>
        <p:spPr>
          <a:xfrm rot="10800000">
            <a:off x="1589675" y="2571755"/>
            <a:ext cx="67500" cy="0"/>
          </a:xfrm>
          <a:prstGeom prst="straightConnector1">
            <a:avLst/>
          </a:prstGeom>
          <a:noFill/>
          <a:ln w="9525" cap="flat" cmpd="sng">
            <a:solidFill>
              <a:schemeClr val="dk2"/>
            </a:solidFill>
            <a:prstDash val="solid"/>
            <a:round/>
            <a:headEnd type="none" w="med" len="med"/>
            <a:tailEnd type="none" w="med" len="med"/>
          </a:ln>
        </p:spPr>
      </p:cxnSp>
      <p:cxnSp>
        <p:nvCxnSpPr>
          <p:cNvPr id="13356" name="Google Shape;13356;p202"/>
          <p:cNvCxnSpPr>
            <a:endCxn id="13347" idx="0"/>
          </p:cNvCxnSpPr>
          <p:nvPr/>
        </p:nvCxnSpPr>
        <p:spPr>
          <a:xfrm rot="10800000">
            <a:off x="1589625" y="2571755"/>
            <a:ext cx="67500" cy="0"/>
          </a:xfrm>
          <a:prstGeom prst="straightConnector1">
            <a:avLst/>
          </a:prstGeom>
          <a:noFill/>
          <a:ln w="9525" cap="flat" cmpd="sng">
            <a:solidFill>
              <a:schemeClr val="dk2"/>
            </a:solidFill>
            <a:prstDash val="solid"/>
            <a:round/>
            <a:headEnd type="none" w="med" len="med"/>
            <a:tailEnd type="none" w="med" len="med"/>
          </a:ln>
        </p:spPr>
      </p:cxnSp>
      <p:sp>
        <p:nvSpPr>
          <p:cNvPr id="13357" name="Google Shape;13357;p202"/>
          <p:cNvSpPr/>
          <p:nvPr/>
        </p:nvSpPr>
        <p:spPr>
          <a:xfrm rot="5400000">
            <a:off x="1720150" y="2434205"/>
            <a:ext cx="8343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a:t>
            </a:r>
            <a:endParaRPr sz="1200"/>
          </a:p>
        </p:txBody>
      </p:sp>
      <p:sp>
        <p:nvSpPr>
          <p:cNvPr id="13358" name="Google Shape;13358;p202"/>
          <p:cNvSpPr/>
          <p:nvPr/>
        </p:nvSpPr>
        <p:spPr>
          <a:xfrm rot="5400000">
            <a:off x="3451225" y="2434205"/>
            <a:ext cx="834300" cy="275100"/>
          </a:xfrm>
          <a:prstGeom prst="rect">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Inception</a:t>
            </a:r>
            <a:endParaRPr sz="1200"/>
          </a:p>
        </p:txBody>
      </p:sp>
      <p:sp>
        <p:nvSpPr>
          <p:cNvPr id="13359" name="Google Shape;13359;p202"/>
          <p:cNvSpPr/>
          <p:nvPr/>
        </p:nvSpPr>
        <p:spPr>
          <a:xfrm rot="5400000">
            <a:off x="3793925" y="2434205"/>
            <a:ext cx="834300" cy="275100"/>
          </a:xfrm>
          <a:prstGeom prst="rect">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Inception</a:t>
            </a:r>
            <a:endParaRPr sz="1200"/>
          </a:p>
        </p:txBody>
      </p:sp>
      <p:sp>
        <p:nvSpPr>
          <p:cNvPr id="13360" name="Google Shape;13360;p202"/>
          <p:cNvSpPr/>
          <p:nvPr/>
        </p:nvSpPr>
        <p:spPr>
          <a:xfrm rot="5400000">
            <a:off x="4136625" y="2434205"/>
            <a:ext cx="834300" cy="275100"/>
          </a:xfrm>
          <a:prstGeom prst="rect">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Inception</a:t>
            </a:r>
            <a:endParaRPr sz="1200"/>
          </a:p>
        </p:txBody>
      </p:sp>
      <p:sp>
        <p:nvSpPr>
          <p:cNvPr id="13361" name="Google Shape;13361;p202"/>
          <p:cNvSpPr/>
          <p:nvPr/>
        </p:nvSpPr>
        <p:spPr>
          <a:xfrm rot="5400000">
            <a:off x="4479325" y="2434205"/>
            <a:ext cx="834300" cy="275100"/>
          </a:xfrm>
          <a:prstGeom prst="rect">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Inception</a:t>
            </a:r>
            <a:endParaRPr sz="1200"/>
          </a:p>
        </p:txBody>
      </p:sp>
      <p:sp>
        <p:nvSpPr>
          <p:cNvPr id="13362" name="Google Shape;13362;p202"/>
          <p:cNvSpPr/>
          <p:nvPr/>
        </p:nvSpPr>
        <p:spPr>
          <a:xfrm rot="5400000">
            <a:off x="4822025" y="2434205"/>
            <a:ext cx="834300" cy="275100"/>
          </a:xfrm>
          <a:prstGeom prst="rect">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Inception</a:t>
            </a:r>
            <a:endParaRPr sz="1200"/>
          </a:p>
        </p:txBody>
      </p:sp>
      <p:cxnSp>
        <p:nvCxnSpPr>
          <p:cNvPr id="13363" name="Google Shape;13363;p202"/>
          <p:cNvCxnSpPr/>
          <p:nvPr/>
        </p:nvCxnSpPr>
        <p:spPr>
          <a:xfrm>
            <a:off x="5733460" y="2571743"/>
            <a:ext cx="0" cy="0"/>
          </a:xfrm>
          <a:prstGeom prst="straightConnector1">
            <a:avLst/>
          </a:prstGeom>
          <a:noFill/>
          <a:ln w="9525" cap="flat" cmpd="sng">
            <a:solidFill>
              <a:schemeClr val="dk2"/>
            </a:solidFill>
            <a:prstDash val="solid"/>
            <a:round/>
            <a:headEnd type="none" w="med" len="med"/>
            <a:tailEnd type="none" w="med" len="med"/>
          </a:ln>
        </p:spPr>
      </p:cxnSp>
      <p:cxnSp>
        <p:nvCxnSpPr>
          <p:cNvPr id="13364" name="Google Shape;13364;p202"/>
          <p:cNvCxnSpPr/>
          <p:nvPr/>
        </p:nvCxnSpPr>
        <p:spPr>
          <a:xfrm>
            <a:off x="5733460" y="2571743"/>
            <a:ext cx="0" cy="0"/>
          </a:xfrm>
          <a:prstGeom prst="straightConnector1">
            <a:avLst/>
          </a:prstGeom>
          <a:noFill/>
          <a:ln w="9525" cap="flat" cmpd="sng">
            <a:solidFill>
              <a:schemeClr val="dk2"/>
            </a:solidFill>
            <a:prstDash val="solid"/>
            <a:round/>
            <a:headEnd type="none" w="med" len="med"/>
            <a:tailEnd type="none" w="med" len="med"/>
          </a:ln>
        </p:spPr>
      </p:cxnSp>
      <p:cxnSp>
        <p:nvCxnSpPr>
          <p:cNvPr id="13365" name="Google Shape;13365;p202"/>
          <p:cNvCxnSpPr/>
          <p:nvPr/>
        </p:nvCxnSpPr>
        <p:spPr>
          <a:xfrm>
            <a:off x="5733460" y="2571743"/>
            <a:ext cx="0" cy="0"/>
          </a:xfrm>
          <a:prstGeom prst="straightConnector1">
            <a:avLst/>
          </a:prstGeom>
          <a:noFill/>
          <a:ln w="9525" cap="flat" cmpd="sng">
            <a:solidFill>
              <a:schemeClr val="dk2"/>
            </a:solidFill>
            <a:prstDash val="solid"/>
            <a:round/>
            <a:headEnd type="none" w="med" len="med"/>
            <a:tailEnd type="none" w="med" len="med"/>
          </a:ln>
        </p:spPr>
      </p:cxnSp>
      <p:sp>
        <p:nvSpPr>
          <p:cNvPr id="13366" name="Google Shape;13366;p202"/>
          <p:cNvSpPr/>
          <p:nvPr/>
        </p:nvSpPr>
        <p:spPr>
          <a:xfrm rot="5400000">
            <a:off x="5514583" y="2434193"/>
            <a:ext cx="834300" cy="275100"/>
          </a:xfrm>
          <a:prstGeom prst="rect">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Inception</a:t>
            </a:r>
            <a:endParaRPr sz="1200"/>
          </a:p>
        </p:txBody>
      </p:sp>
      <p:sp>
        <p:nvSpPr>
          <p:cNvPr id="13367" name="Google Shape;13367;p202"/>
          <p:cNvSpPr/>
          <p:nvPr/>
        </p:nvSpPr>
        <p:spPr>
          <a:xfrm rot="5400000">
            <a:off x="5857283" y="2434193"/>
            <a:ext cx="834300" cy="275100"/>
          </a:xfrm>
          <a:prstGeom prst="rect">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Inception</a:t>
            </a:r>
            <a:endParaRPr sz="1200"/>
          </a:p>
        </p:txBody>
      </p:sp>
      <p:cxnSp>
        <p:nvCxnSpPr>
          <p:cNvPr id="13368" name="Google Shape;13368;p202"/>
          <p:cNvCxnSpPr>
            <a:stCxn id="13369" idx="0"/>
            <a:endCxn id="13366" idx="2"/>
          </p:cNvCxnSpPr>
          <p:nvPr/>
        </p:nvCxnSpPr>
        <p:spPr>
          <a:xfrm>
            <a:off x="5726683" y="2571743"/>
            <a:ext cx="67500" cy="0"/>
          </a:xfrm>
          <a:prstGeom prst="straightConnector1">
            <a:avLst/>
          </a:prstGeom>
          <a:noFill/>
          <a:ln w="9525" cap="flat" cmpd="sng">
            <a:solidFill>
              <a:schemeClr val="dk2"/>
            </a:solidFill>
            <a:prstDash val="solid"/>
            <a:round/>
            <a:headEnd type="none" w="med" len="med"/>
            <a:tailEnd type="none" w="med" len="med"/>
          </a:ln>
        </p:spPr>
      </p:cxnSp>
      <p:cxnSp>
        <p:nvCxnSpPr>
          <p:cNvPr id="13370" name="Google Shape;13370;p202"/>
          <p:cNvCxnSpPr>
            <a:stCxn id="13366" idx="0"/>
            <a:endCxn id="13367" idx="2"/>
          </p:cNvCxnSpPr>
          <p:nvPr/>
        </p:nvCxnSpPr>
        <p:spPr>
          <a:xfrm>
            <a:off x="6069283" y="2571743"/>
            <a:ext cx="67500" cy="0"/>
          </a:xfrm>
          <a:prstGeom prst="straightConnector1">
            <a:avLst/>
          </a:prstGeom>
          <a:noFill/>
          <a:ln w="9525" cap="flat" cmpd="sng">
            <a:solidFill>
              <a:schemeClr val="dk2"/>
            </a:solidFill>
            <a:prstDash val="solid"/>
            <a:round/>
            <a:headEnd type="none" w="med" len="med"/>
            <a:tailEnd type="none" w="med" len="med"/>
          </a:ln>
        </p:spPr>
      </p:cxnSp>
      <p:sp>
        <p:nvSpPr>
          <p:cNvPr id="13371" name="Google Shape;13371;p202"/>
          <p:cNvSpPr/>
          <p:nvPr/>
        </p:nvSpPr>
        <p:spPr>
          <a:xfrm rot="5400000">
            <a:off x="4141729" y="3386155"/>
            <a:ext cx="834300" cy="275100"/>
          </a:xfrm>
          <a:prstGeom prst="rect">
            <a:avLst/>
          </a:prstGeom>
          <a:solidFill>
            <a:srgbClr val="8E7CC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Avg-Pool</a:t>
            </a:r>
            <a:endParaRPr sz="1200"/>
          </a:p>
        </p:txBody>
      </p:sp>
      <p:sp>
        <p:nvSpPr>
          <p:cNvPr id="13372" name="Google Shape;13372;p202"/>
          <p:cNvSpPr/>
          <p:nvPr/>
        </p:nvSpPr>
        <p:spPr>
          <a:xfrm rot="5400000">
            <a:off x="4486204" y="3386155"/>
            <a:ext cx="8343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a:t>
            </a:r>
            <a:endParaRPr sz="1200"/>
          </a:p>
        </p:txBody>
      </p:sp>
      <p:sp>
        <p:nvSpPr>
          <p:cNvPr id="13373" name="Google Shape;13373;p202"/>
          <p:cNvSpPr/>
          <p:nvPr/>
        </p:nvSpPr>
        <p:spPr>
          <a:xfrm rot="5400000">
            <a:off x="4830683" y="3386155"/>
            <a:ext cx="8343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FC</a:t>
            </a:r>
            <a:endParaRPr sz="1200"/>
          </a:p>
        </p:txBody>
      </p:sp>
      <p:sp>
        <p:nvSpPr>
          <p:cNvPr id="13374" name="Google Shape;13374;p202"/>
          <p:cNvSpPr/>
          <p:nvPr/>
        </p:nvSpPr>
        <p:spPr>
          <a:xfrm rot="5400000">
            <a:off x="5180257" y="3386155"/>
            <a:ext cx="8343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FC</a:t>
            </a:r>
            <a:endParaRPr sz="1200"/>
          </a:p>
        </p:txBody>
      </p:sp>
      <p:cxnSp>
        <p:nvCxnSpPr>
          <p:cNvPr id="13375" name="Google Shape;13375;p202"/>
          <p:cNvCxnSpPr>
            <a:stCxn id="13373" idx="0"/>
            <a:endCxn id="13374" idx="2"/>
          </p:cNvCxnSpPr>
          <p:nvPr/>
        </p:nvCxnSpPr>
        <p:spPr>
          <a:xfrm>
            <a:off x="5385383" y="3523705"/>
            <a:ext cx="74400" cy="0"/>
          </a:xfrm>
          <a:prstGeom prst="straightConnector1">
            <a:avLst/>
          </a:prstGeom>
          <a:noFill/>
          <a:ln w="9525" cap="flat" cmpd="sng">
            <a:solidFill>
              <a:schemeClr val="dk2"/>
            </a:solidFill>
            <a:prstDash val="solid"/>
            <a:round/>
            <a:headEnd type="none" w="med" len="med"/>
            <a:tailEnd type="none" w="med" len="med"/>
          </a:ln>
        </p:spPr>
      </p:cxnSp>
      <p:sp>
        <p:nvSpPr>
          <p:cNvPr id="13376" name="Google Shape;13376;p202"/>
          <p:cNvSpPr/>
          <p:nvPr/>
        </p:nvSpPr>
        <p:spPr>
          <a:xfrm rot="5400000">
            <a:off x="5529829" y="3386155"/>
            <a:ext cx="834300" cy="275100"/>
          </a:xfrm>
          <a:prstGeom prst="rect">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Softmax</a:t>
            </a:r>
            <a:endParaRPr sz="1200"/>
          </a:p>
        </p:txBody>
      </p:sp>
      <p:cxnSp>
        <p:nvCxnSpPr>
          <p:cNvPr id="13377" name="Google Shape;13377;p202"/>
          <p:cNvCxnSpPr>
            <a:stCxn id="13359" idx="3"/>
            <a:endCxn id="13371" idx="2"/>
          </p:cNvCxnSpPr>
          <p:nvPr/>
        </p:nvCxnSpPr>
        <p:spPr>
          <a:xfrm rot="-5400000" flipH="1">
            <a:off x="4048775" y="3151205"/>
            <a:ext cx="534900" cy="210300"/>
          </a:xfrm>
          <a:prstGeom prst="bentConnector2">
            <a:avLst/>
          </a:prstGeom>
          <a:noFill/>
          <a:ln w="9525" cap="flat" cmpd="sng">
            <a:solidFill>
              <a:schemeClr val="dk2"/>
            </a:solidFill>
            <a:prstDash val="solid"/>
            <a:round/>
            <a:headEnd type="none" w="med" len="med"/>
            <a:tailEnd type="none" w="med" len="med"/>
          </a:ln>
        </p:spPr>
      </p:cxnSp>
      <p:sp>
        <p:nvSpPr>
          <p:cNvPr id="13378" name="Google Shape;13378;p202"/>
          <p:cNvSpPr/>
          <p:nvPr/>
        </p:nvSpPr>
        <p:spPr>
          <a:xfrm rot="5400000">
            <a:off x="6199978" y="2434205"/>
            <a:ext cx="834300" cy="275100"/>
          </a:xfrm>
          <a:prstGeom prst="rect">
            <a:avLst/>
          </a:prstGeom>
          <a:solidFill>
            <a:srgbClr val="8E7CC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Avg-Pool</a:t>
            </a:r>
            <a:endParaRPr sz="1200"/>
          </a:p>
        </p:txBody>
      </p:sp>
      <p:sp>
        <p:nvSpPr>
          <p:cNvPr id="13379" name="Google Shape;13379;p202"/>
          <p:cNvSpPr/>
          <p:nvPr/>
        </p:nvSpPr>
        <p:spPr>
          <a:xfrm rot="5400000">
            <a:off x="6544453" y="2434205"/>
            <a:ext cx="8343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a:t>
            </a:r>
            <a:endParaRPr sz="1200"/>
          </a:p>
        </p:txBody>
      </p:sp>
      <p:sp>
        <p:nvSpPr>
          <p:cNvPr id="13380" name="Google Shape;13380;p202"/>
          <p:cNvSpPr/>
          <p:nvPr/>
        </p:nvSpPr>
        <p:spPr>
          <a:xfrm rot="5400000">
            <a:off x="6888932" y="2434205"/>
            <a:ext cx="8343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FC</a:t>
            </a:r>
            <a:endParaRPr sz="1200"/>
          </a:p>
        </p:txBody>
      </p:sp>
      <p:sp>
        <p:nvSpPr>
          <p:cNvPr id="13381" name="Google Shape;13381;p202"/>
          <p:cNvSpPr/>
          <p:nvPr/>
        </p:nvSpPr>
        <p:spPr>
          <a:xfrm rot="5400000">
            <a:off x="7233403" y="2434205"/>
            <a:ext cx="834300" cy="275100"/>
          </a:xfrm>
          <a:prstGeom prst="rect">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Softmax</a:t>
            </a:r>
            <a:endParaRPr sz="1200"/>
          </a:p>
        </p:txBody>
      </p:sp>
      <p:sp>
        <p:nvSpPr>
          <p:cNvPr id="13382" name="Google Shape;13382;p202"/>
          <p:cNvSpPr/>
          <p:nvPr/>
        </p:nvSpPr>
        <p:spPr>
          <a:xfrm rot="5400000">
            <a:off x="5163226" y="1482243"/>
            <a:ext cx="834300" cy="275100"/>
          </a:xfrm>
          <a:prstGeom prst="rect">
            <a:avLst/>
          </a:prstGeom>
          <a:solidFill>
            <a:srgbClr val="8E7CC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Avg-Pool</a:t>
            </a:r>
            <a:endParaRPr sz="1200"/>
          </a:p>
        </p:txBody>
      </p:sp>
      <p:sp>
        <p:nvSpPr>
          <p:cNvPr id="13383" name="Google Shape;13383;p202"/>
          <p:cNvSpPr/>
          <p:nvPr/>
        </p:nvSpPr>
        <p:spPr>
          <a:xfrm rot="5400000">
            <a:off x="5507701" y="1482243"/>
            <a:ext cx="8343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a:t>
            </a:r>
            <a:endParaRPr sz="1200"/>
          </a:p>
        </p:txBody>
      </p:sp>
      <p:sp>
        <p:nvSpPr>
          <p:cNvPr id="13384" name="Google Shape;13384;p202"/>
          <p:cNvSpPr/>
          <p:nvPr/>
        </p:nvSpPr>
        <p:spPr>
          <a:xfrm rot="5400000">
            <a:off x="5852180" y="1482243"/>
            <a:ext cx="8343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FC</a:t>
            </a:r>
            <a:endParaRPr sz="1200"/>
          </a:p>
        </p:txBody>
      </p:sp>
      <p:sp>
        <p:nvSpPr>
          <p:cNvPr id="13385" name="Google Shape;13385;p202"/>
          <p:cNvSpPr/>
          <p:nvPr/>
        </p:nvSpPr>
        <p:spPr>
          <a:xfrm rot="5400000">
            <a:off x="6201754" y="1482243"/>
            <a:ext cx="8343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FC</a:t>
            </a:r>
            <a:endParaRPr sz="1200"/>
          </a:p>
        </p:txBody>
      </p:sp>
      <p:sp>
        <p:nvSpPr>
          <p:cNvPr id="13386" name="Google Shape;13386;p202"/>
          <p:cNvSpPr/>
          <p:nvPr/>
        </p:nvSpPr>
        <p:spPr>
          <a:xfrm rot="5400000">
            <a:off x="6551326" y="1482243"/>
            <a:ext cx="834300" cy="275100"/>
          </a:xfrm>
          <a:prstGeom prst="rect">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Softmax</a:t>
            </a:r>
            <a:endParaRPr sz="1200"/>
          </a:p>
        </p:txBody>
      </p:sp>
      <p:cxnSp>
        <p:nvCxnSpPr>
          <p:cNvPr id="13387" name="Google Shape;13387;p202"/>
          <p:cNvCxnSpPr>
            <a:stCxn id="13362" idx="1"/>
            <a:endCxn id="13382" idx="2"/>
          </p:cNvCxnSpPr>
          <p:nvPr/>
        </p:nvCxnSpPr>
        <p:spPr>
          <a:xfrm rot="-5400000">
            <a:off x="5073575" y="1785305"/>
            <a:ext cx="534900" cy="203700"/>
          </a:xfrm>
          <a:prstGeom prst="bentConnector2">
            <a:avLst/>
          </a:prstGeom>
          <a:noFill/>
          <a:ln w="9525" cap="flat" cmpd="sng">
            <a:solidFill>
              <a:schemeClr val="dk2"/>
            </a:solidFill>
            <a:prstDash val="solid"/>
            <a:round/>
            <a:headEnd type="none" w="med" len="med"/>
            <a:tailEnd type="none" w="med" len="med"/>
          </a:ln>
        </p:spPr>
      </p:cxnSp>
      <p:cxnSp>
        <p:nvCxnSpPr>
          <p:cNvPr id="13388" name="Google Shape;13388;p202"/>
          <p:cNvCxnSpPr>
            <a:stCxn id="13347" idx="2"/>
            <a:endCxn id="13314" idx="0"/>
          </p:cNvCxnSpPr>
          <p:nvPr/>
        </p:nvCxnSpPr>
        <p:spPr>
          <a:xfrm flipH="1">
            <a:off x="1247025" y="2571755"/>
            <a:ext cx="67500" cy="600"/>
          </a:xfrm>
          <a:prstGeom prst="bentConnector3">
            <a:avLst>
              <a:gd name="adj1" fmla="val 49926"/>
            </a:avLst>
          </a:prstGeom>
          <a:noFill/>
          <a:ln w="9525" cap="flat" cmpd="sng">
            <a:solidFill>
              <a:schemeClr val="dk2"/>
            </a:solidFill>
            <a:prstDash val="solid"/>
            <a:round/>
            <a:headEnd type="none" w="med" len="med"/>
            <a:tailEnd type="none" w="med" len="med"/>
          </a:ln>
        </p:spPr>
      </p:cxnSp>
      <p:cxnSp>
        <p:nvCxnSpPr>
          <p:cNvPr id="13389" name="Google Shape;13389;p202"/>
          <p:cNvCxnSpPr>
            <a:stCxn id="13357" idx="2"/>
            <a:endCxn id="13348" idx="0"/>
          </p:cNvCxnSpPr>
          <p:nvPr/>
        </p:nvCxnSpPr>
        <p:spPr>
          <a:xfrm flipH="1">
            <a:off x="1932250" y="2571755"/>
            <a:ext cx="67500" cy="600"/>
          </a:xfrm>
          <a:prstGeom prst="bentConnector3">
            <a:avLst>
              <a:gd name="adj1" fmla="val 49981"/>
            </a:avLst>
          </a:prstGeom>
          <a:noFill/>
          <a:ln w="9525" cap="flat" cmpd="sng">
            <a:solidFill>
              <a:schemeClr val="dk2"/>
            </a:solidFill>
            <a:prstDash val="solid"/>
            <a:round/>
            <a:headEnd type="none" w="med" len="med"/>
            <a:tailEnd type="none" w="med" len="med"/>
          </a:ln>
        </p:spPr>
      </p:cxnSp>
      <p:cxnSp>
        <p:nvCxnSpPr>
          <p:cNvPr id="13390" name="Google Shape;13390;p202"/>
          <p:cNvCxnSpPr>
            <a:stCxn id="13328" idx="0"/>
            <a:endCxn id="13323" idx="2"/>
          </p:cNvCxnSpPr>
          <p:nvPr/>
        </p:nvCxnSpPr>
        <p:spPr>
          <a:xfrm>
            <a:off x="3302850" y="2571755"/>
            <a:ext cx="67500" cy="600"/>
          </a:xfrm>
          <a:prstGeom prst="bentConnector3">
            <a:avLst>
              <a:gd name="adj1" fmla="val 50074"/>
            </a:avLst>
          </a:prstGeom>
          <a:noFill/>
          <a:ln w="9525" cap="flat" cmpd="sng">
            <a:solidFill>
              <a:schemeClr val="dk2"/>
            </a:solidFill>
            <a:prstDash val="solid"/>
            <a:round/>
            <a:headEnd type="none" w="med" len="med"/>
            <a:tailEnd type="none" w="med" len="med"/>
          </a:ln>
        </p:spPr>
      </p:cxnSp>
      <p:cxnSp>
        <p:nvCxnSpPr>
          <p:cNvPr id="13391" name="Google Shape;13391;p202"/>
          <p:cNvCxnSpPr>
            <a:stCxn id="13323" idx="0"/>
            <a:endCxn id="13358" idx="2"/>
          </p:cNvCxnSpPr>
          <p:nvPr/>
        </p:nvCxnSpPr>
        <p:spPr>
          <a:xfrm>
            <a:off x="3645550" y="2571755"/>
            <a:ext cx="85200" cy="600"/>
          </a:xfrm>
          <a:prstGeom prst="bentConnector3">
            <a:avLst>
              <a:gd name="adj1" fmla="val 50044"/>
            </a:avLst>
          </a:prstGeom>
          <a:noFill/>
          <a:ln w="9525" cap="flat" cmpd="sng">
            <a:solidFill>
              <a:schemeClr val="dk2"/>
            </a:solidFill>
            <a:prstDash val="solid"/>
            <a:round/>
            <a:headEnd type="none" w="med" len="med"/>
            <a:tailEnd type="none" w="med" len="med"/>
          </a:ln>
        </p:spPr>
      </p:cxnSp>
      <p:cxnSp>
        <p:nvCxnSpPr>
          <p:cNvPr id="13392" name="Google Shape;13392;p202"/>
          <p:cNvCxnSpPr>
            <a:stCxn id="13358" idx="0"/>
            <a:endCxn id="13359" idx="2"/>
          </p:cNvCxnSpPr>
          <p:nvPr/>
        </p:nvCxnSpPr>
        <p:spPr>
          <a:xfrm>
            <a:off x="4005925" y="2571755"/>
            <a:ext cx="67500" cy="600"/>
          </a:xfrm>
          <a:prstGeom prst="bentConnector3">
            <a:avLst>
              <a:gd name="adj1" fmla="val 50074"/>
            </a:avLst>
          </a:prstGeom>
          <a:noFill/>
          <a:ln w="9525" cap="flat" cmpd="sng">
            <a:solidFill>
              <a:schemeClr val="dk2"/>
            </a:solidFill>
            <a:prstDash val="solid"/>
            <a:round/>
            <a:headEnd type="none" w="med" len="med"/>
            <a:tailEnd type="none" w="med" len="med"/>
          </a:ln>
        </p:spPr>
      </p:cxnSp>
      <p:cxnSp>
        <p:nvCxnSpPr>
          <p:cNvPr id="13393" name="Google Shape;13393;p202"/>
          <p:cNvCxnSpPr>
            <a:stCxn id="13359" idx="0"/>
            <a:endCxn id="13360" idx="2"/>
          </p:cNvCxnSpPr>
          <p:nvPr/>
        </p:nvCxnSpPr>
        <p:spPr>
          <a:xfrm>
            <a:off x="4348625" y="2571755"/>
            <a:ext cx="67500" cy="600"/>
          </a:xfrm>
          <a:prstGeom prst="bentConnector3">
            <a:avLst>
              <a:gd name="adj1" fmla="val 50074"/>
            </a:avLst>
          </a:prstGeom>
          <a:noFill/>
          <a:ln w="9525" cap="flat" cmpd="sng">
            <a:solidFill>
              <a:schemeClr val="dk2"/>
            </a:solidFill>
            <a:prstDash val="solid"/>
            <a:round/>
            <a:headEnd type="none" w="med" len="med"/>
            <a:tailEnd type="none" w="med" len="med"/>
          </a:ln>
        </p:spPr>
      </p:cxnSp>
      <p:cxnSp>
        <p:nvCxnSpPr>
          <p:cNvPr id="13394" name="Google Shape;13394;p202"/>
          <p:cNvCxnSpPr>
            <a:stCxn id="13360" idx="0"/>
            <a:endCxn id="13361" idx="2"/>
          </p:cNvCxnSpPr>
          <p:nvPr/>
        </p:nvCxnSpPr>
        <p:spPr>
          <a:xfrm>
            <a:off x="4691325" y="2571755"/>
            <a:ext cx="67500" cy="600"/>
          </a:xfrm>
          <a:prstGeom prst="bentConnector3">
            <a:avLst>
              <a:gd name="adj1" fmla="val 50074"/>
            </a:avLst>
          </a:prstGeom>
          <a:noFill/>
          <a:ln w="9525" cap="flat" cmpd="sng">
            <a:solidFill>
              <a:schemeClr val="dk2"/>
            </a:solidFill>
            <a:prstDash val="solid"/>
            <a:round/>
            <a:headEnd type="none" w="med" len="med"/>
            <a:tailEnd type="none" w="med" len="med"/>
          </a:ln>
        </p:spPr>
      </p:cxnSp>
      <p:cxnSp>
        <p:nvCxnSpPr>
          <p:cNvPr id="13395" name="Google Shape;13395;p202"/>
          <p:cNvCxnSpPr>
            <a:stCxn id="13361" idx="0"/>
            <a:endCxn id="13362" idx="2"/>
          </p:cNvCxnSpPr>
          <p:nvPr/>
        </p:nvCxnSpPr>
        <p:spPr>
          <a:xfrm>
            <a:off x="5034025" y="2571755"/>
            <a:ext cx="67500" cy="600"/>
          </a:xfrm>
          <a:prstGeom prst="bentConnector3">
            <a:avLst>
              <a:gd name="adj1" fmla="val 50074"/>
            </a:avLst>
          </a:prstGeom>
          <a:noFill/>
          <a:ln w="9525" cap="flat" cmpd="sng">
            <a:solidFill>
              <a:schemeClr val="dk2"/>
            </a:solidFill>
            <a:prstDash val="solid"/>
            <a:round/>
            <a:headEnd type="none" w="med" len="med"/>
            <a:tailEnd type="none" w="med" len="med"/>
          </a:ln>
        </p:spPr>
      </p:cxnSp>
      <p:cxnSp>
        <p:nvCxnSpPr>
          <p:cNvPr id="13396" name="Google Shape;13396;p202"/>
          <p:cNvCxnSpPr>
            <a:stCxn id="13367" idx="0"/>
            <a:endCxn id="13378" idx="2"/>
          </p:cNvCxnSpPr>
          <p:nvPr/>
        </p:nvCxnSpPr>
        <p:spPr>
          <a:xfrm>
            <a:off x="6411983" y="2571743"/>
            <a:ext cx="67500" cy="600"/>
          </a:xfrm>
          <a:prstGeom prst="bentConnector3">
            <a:avLst>
              <a:gd name="adj1" fmla="val 50070"/>
            </a:avLst>
          </a:prstGeom>
          <a:noFill/>
          <a:ln w="9525" cap="flat" cmpd="sng">
            <a:solidFill>
              <a:schemeClr val="dk2"/>
            </a:solidFill>
            <a:prstDash val="solid"/>
            <a:round/>
            <a:headEnd type="none" w="med" len="med"/>
            <a:tailEnd type="none" w="med" len="med"/>
          </a:ln>
        </p:spPr>
      </p:cxnSp>
      <p:cxnSp>
        <p:nvCxnSpPr>
          <p:cNvPr id="13397" name="Google Shape;13397;p202"/>
          <p:cNvCxnSpPr>
            <a:stCxn id="13382" idx="0"/>
            <a:endCxn id="13383" idx="2"/>
          </p:cNvCxnSpPr>
          <p:nvPr/>
        </p:nvCxnSpPr>
        <p:spPr>
          <a:xfrm>
            <a:off x="5717926" y="1619793"/>
            <a:ext cx="69300" cy="600"/>
          </a:xfrm>
          <a:prstGeom prst="bentConnector3">
            <a:avLst>
              <a:gd name="adj1" fmla="val 50054"/>
            </a:avLst>
          </a:prstGeom>
          <a:noFill/>
          <a:ln w="9525" cap="flat" cmpd="sng">
            <a:solidFill>
              <a:schemeClr val="dk2"/>
            </a:solidFill>
            <a:prstDash val="solid"/>
            <a:round/>
            <a:headEnd type="none" w="med" len="med"/>
            <a:tailEnd type="none" w="med" len="med"/>
          </a:ln>
        </p:spPr>
      </p:cxnSp>
      <p:cxnSp>
        <p:nvCxnSpPr>
          <p:cNvPr id="13398" name="Google Shape;13398;p202"/>
          <p:cNvCxnSpPr>
            <a:stCxn id="13383" idx="0"/>
            <a:endCxn id="13384" idx="2"/>
          </p:cNvCxnSpPr>
          <p:nvPr/>
        </p:nvCxnSpPr>
        <p:spPr>
          <a:xfrm>
            <a:off x="6062401" y="1619793"/>
            <a:ext cx="69300" cy="600"/>
          </a:xfrm>
          <a:prstGeom prst="bentConnector3">
            <a:avLst>
              <a:gd name="adj1" fmla="val 50057"/>
            </a:avLst>
          </a:prstGeom>
          <a:noFill/>
          <a:ln w="9525" cap="flat" cmpd="sng">
            <a:solidFill>
              <a:schemeClr val="dk2"/>
            </a:solidFill>
            <a:prstDash val="solid"/>
            <a:round/>
            <a:headEnd type="none" w="med" len="med"/>
            <a:tailEnd type="none" w="med" len="med"/>
          </a:ln>
        </p:spPr>
      </p:cxnSp>
      <p:cxnSp>
        <p:nvCxnSpPr>
          <p:cNvPr id="13399" name="Google Shape;13399;p202"/>
          <p:cNvCxnSpPr>
            <a:stCxn id="13384" idx="0"/>
            <a:endCxn id="13385" idx="2"/>
          </p:cNvCxnSpPr>
          <p:nvPr/>
        </p:nvCxnSpPr>
        <p:spPr>
          <a:xfrm>
            <a:off x="6406880" y="1619793"/>
            <a:ext cx="74400" cy="600"/>
          </a:xfrm>
          <a:prstGeom prst="bentConnector3">
            <a:avLst>
              <a:gd name="adj1" fmla="val 50050"/>
            </a:avLst>
          </a:prstGeom>
          <a:noFill/>
          <a:ln w="9525" cap="flat" cmpd="sng">
            <a:solidFill>
              <a:schemeClr val="dk2"/>
            </a:solidFill>
            <a:prstDash val="solid"/>
            <a:round/>
            <a:headEnd type="none" w="med" len="med"/>
            <a:tailEnd type="none" w="med" len="med"/>
          </a:ln>
        </p:spPr>
      </p:cxnSp>
      <p:cxnSp>
        <p:nvCxnSpPr>
          <p:cNvPr id="13400" name="Google Shape;13400;p202"/>
          <p:cNvCxnSpPr>
            <a:stCxn id="13385" idx="0"/>
            <a:endCxn id="13386" idx="2"/>
          </p:cNvCxnSpPr>
          <p:nvPr/>
        </p:nvCxnSpPr>
        <p:spPr>
          <a:xfrm>
            <a:off x="6756454" y="1619793"/>
            <a:ext cx="74400" cy="600"/>
          </a:xfrm>
          <a:prstGeom prst="bentConnector3">
            <a:avLst>
              <a:gd name="adj1" fmla="val 50049"/>
            </a:avLst>
          </a:prstGeom>
          <a:noFill/>
          <a:ln w="9525" cap="flat" cmpd="sng">
            <a:solidFill>
              <a:schemeClr val="dk2"/>
            </a:solidFill>
            <a:prstDash val="solid"/>
            <a:round/>
            <a:headEnd type="none" w="med" len="med"/>
            <a:tailEnd type="none" w="med" len="med"/>
          </a:ln>
        </p:spPr>
      </p:cxnSp>
      <p:cxnSp>
        <p:nvCxnSpPr>
          <p:cNvPr id="13401" name="Google Shape;13401;p202"/>
          <p:cNvCxnSpPr>
            <a:stCxn id="13378" idx="0"/>
            <a:endCxn id="13379" idx="2"/>
          </p:cNvCxnSpPr>
          <p:nvPr/>
        </p:nvCxnSpPr>
        <p:spPr>
          <a:xfrm>
            <a:off x="6754678" y="2571755"/>
            <a:ext cx="69300" cy="600"/>
          </a:xfrm>
          <a:prstGeom prst="bentConnector3">
            <a:avLst>
              <a:gd name="adj1" fmla="val 50054"/>
            </a:avLst>
          </a:prstGeom>
          <a:noFill/>
          <a:ln w="9525" cap="flat" cmpd="sng">
            <a:solidFill>
              <a:schemeClr val="dk2"/>
            </a:solidFill>
            <a:prstDash val="solid"/>
            <a:round/>
            <a:headEnd type="none" w="med" len="med"/>
            <a:tailEnd type="none" w="med" len="med"/>
          </a:ln>
        </p:spPr>
      </p:cxnSp>
      <p:cxnSp>
        <p:nvCxnSpPr>
          <p:cNvPr id="13402" name="Google Shape;13402;p202"/>
          <p:cNvCxnSpPr>
            <a:stCxn id="13379" idx="0"/>
            <a:endCxn id="13380" idx="2"/>
          </p:cNvCxnSpPr>
          <p:nvPr/>
        </p:nvCxnSpPr>
        <p:spPr>
          <a:xfrm>
            <a:off x="7099153" y="2571755"/>
            <a:ext cx="69300" cy="600"/>
          </a:xfrm>
          <a:prstGeom prst="bentConnector3">
            <a:avLst>
              <a:gd name="adj1" fmla="val 50057"/>
            </a:avLst>
          </a:prstGeom>
          <a:noFill/>
          <a:ln w="9525" cap="flat" cmpd="sng">
            <a:solidFill>
              <a:schemeClr val="dk2"/>
            </a:solidFill>
            <a:prstDash val="solid"/>
            <a:round/>
            <a:headEnd type="none" w="med" len="med"/>
            <a:tailEnd type="none" w="med" len="med"/>
          </a:ln>
        </p:spPr>
      </p:cxnSp>
      <p:cxnSp>
        <p:nvCxnSpPr>
          <p:cNvPr id="13403" name="Google Shape;13403;p202"/>
          <p:cNvCxnSpPr>
            <a:stCxn id="13380" idx="0"/>
            <a:endCxn id="13381" idx="2"/>
          </p:cNvCxnSpPr>
          <p:nvPr/>
        </p:nvCxnSpPr>
        <p:spPr>
          <a:xfrm>
            <a:off x="7443632" y="2571755"/>
            <a:ext cx="69300" cy="600"/>
          </a:xfrm>
          <a:prstGeom prst="bentConnector3">
            <a:avLst>
              <a:gd name="adj1" fmla="val 50051"/>
            </a:avLst>
          </a:prstGeom>
          <a:noFill/>
          <a:ln w="9525" cap="flat" cmpd="sng">
            <a:solidFill>
              <a:schemeClr val="dk2"/>
            </a:solidFill>
            <a:prstDash val="solid"/>
            <a:round/>
            <a:headEnd type="none" w="med" len="med"/>
            <a:tailEnd type="none" w="med" len="med"/>
          </a:ln>
        </p:spPr>
      </p:cxnSp>
      <p:cxnSp>
        <p:nvCxnSpPr>
          <p:cNvPr id="13404" name="Google Shape;13404;p202"/>
          <p:cNvCxnSpPr>
            <a:stCxn id="13371" idx="0"/>
            <a:endCxn id="13372" idx="2"/>
          </p:cNvCxnSpPr>
          <p:nvPr/>
        </p:nvCxnSpPr>
        <p:spPr>
          <a:xfrm>
            <a:off x="4696429" y="3523705"/>
            <a:ext cx="69300" cy="600"/>
          </a:xfrm>
          <a:prstGeom prst="bentConnector3">
            <a:avLst>
              <a:gd name="adj1" fmla="val 50054"/>
            </a:avLst>
          </a:prstGeom>
          <a:noFill/>
          <a:ln w="9525" cap="flat" cmpd="sng">
            <a:solidFill>
              <a:schemeClr val="dk2"/>
            </a:solidFill>
            <a:prstDash val="solid"/>
            <a:round/>
            <a:headEnd type="none" w="med" len="med"/>
            <a:tailEnd type="none" w="med" len="med"/>
          </a:ln>
        </p:spPr>
      </p:cxnSp>
      <p:cxnSp>
        <p:nvCxnSpPr>
          <p:cNvPr id="13405" name="Google Shape;13405;p202"/>
          <p:cNvCxnSpPr>
            <a:stCxn id="13372" idx="0"/>
            <a:endCxn id="13373" idx="2"/>
          </p:cNvCxnSpPr>
          <p:nvPr/>
        </p:nvCxnSpPr>
        <p:spPr>
          <a:xfrm>
            <a:off x="5040904" y="3523705"/>
            <a:ext cx="69300" cy="600"/>
          </a:xfrm>
          <a:prstGeom prst="bentConnector3">
            <a:avLst>
              <a:gd name="adj1" fmla="val 50057"/>
            </a:avLst>
          </a:prstGeom>
          <a:noFill/>
          <a:ln w="9525" cap="flat" cmpd="sng">
            <a:solidFill>
              <a:schemeClr val="dk2"/>
            </a:solidFill>
            <a:prstDash val="solid"/>
            <a:round/>
            <a:headEnd type="none" w="med" len="med"/>
            <a:tailEnd type="none" w="med" len="med"/>
          </a:ln>
        </p:spPr>
      </p:cxnSp>
      <p:cxnSp>
        <p:nvCxnSpPr>
          <p:cNvPr id="13406" name="Google Shape;13406;p202"/>
          <p:cNvCxnSpPr>
            <a:stCxn id="13374" idx="0"/>
            <a:endCxn id="13376" idx="2"/>
          </p:cNvCxnSpPr>
          <p:nvPr/>
        </p:nvCxnSpPr>
        <p:spPr>
          <a:xfrm>
            <a:off x="5734957" y="3523705"/>
            <a:ext cx="74400" cy="600"/>
          </a:xfrm>
          <a:prstGeom prst="bentConnector3">
            <a:avLst>
              <a:gd name="adj1" fmla="val 50049"/>
            </a:avLst>
          </a:prstGeom>
          <a:noFill/>
          <a:ln w="9525" cap="flat" cmpd="sng">
            <a:solidFill>
              <a:schemeClr val="dk2"/>
            </a:solidFill>
            <a:prstDash val="solid"/>
            <a:round/>
            <a:headEnd type="none" w="med" len="med"/>
            <a:tailEnd type="none" w="med" len="med"/>
          </a:ln>
        </p:spPr>
      </p:cxnSp>
      <p:sp>
        <p:nvSpPr>
          <p:cNvPr id="13407" name="Google Shape;13407;p202"/>
          <p:cNvSpPr txBox="1"/>
          <p:nvPr/>
        </p:nvSpPr>
        <p:spPr>
          <a:xfrm>
            <a:off x="6392800" y="3361850"/>
            <a:ext cx="1471500" cy="323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Auxiliary Classifier</a:t>
            </a:r>
            <a:endParaRPr sz="1100"/>
          </a:p>
        </p:txBody>
      </p:sp>
      <p:cxnSp>
        <p:nvCxnSpPr>
          <p:cNvPr id="13408" name="Google Shape;13408;p202"/>
          <p:cNvCxnSpPr/>
          <p:nvPr/>
        </p:nvCxnSpPr>
        <p:spPr>
          <a:xfrm flipH="1">
            <a:off x="6187475" y="3523100"/>
            <a:ext cx="279900" cy="600"/>
          </a:xfrm>
          <a:prstGeom prst="bentConnector3">
            <a:avLst>
              <a:gd name="adj1" fmla="val 50000"/>
            </a:avLst>
          </a:prstGeom>
          <a:noFill/>
          <a:ln w="9525" cap="flat" cmpd="sng">
            <a:solidFill>
              <a:srgbClr val="980000"/>
            </a:solidFill>
            <a:prstDash val="solid"/>
            <a:round/>
            <a:headEnd type="none" w="med" len="med"/>
            <a:tailEnd type="triangle" w="med" len="med"/>
          </a:ln>
        </p:spPr>
      </p:cxnSp>
      <p:sp>
        <p:nvSpPr>
          <p:cNvPr id="13409" name="Google Shape;13409;p202"/>
          <p:cNvSpPr txBox="1"/>
          <p:nvPr/>
        </p:nvSpPr>
        <p:spPr>
          <a:xfrm>
            <a:off x="7385825" y="1476458"/>
            <a:ext cx="1471500" cy="323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Auxiliary Classifier</a:t>
            </a:r>
            <a:endParaRPr sz="1100"/>
          </a:p>
        </p:txBody>
      </p:sp>
      <p:cxnSp>
        <p:nvCxnSpPr>
          <p:cNvPr id="13410" name="Google Shape;13410;p202"/>
          <p:cNvCxnSpPr/>
          <p:nvPr/>
        </p:nvCxnSpPr>
        <p:spPr>
          <a:xfrm flipH="1">
            <a:off x="7180500" y="1637708"/>
            <a:ext cx="279900" cy="600"/>
          </a:xfrm>
          <a:prstGeom prst="bentConnector3">
            <a:avLst>
              <a:gd name="adj1" fmla="val 50000"/>
            </a:avLst>
          </a:prstGeom>
          <a:noFill/>
          <a:ln w="9525" cap="flat" cmpd="sng">
            <a:solidFill>
              <a:srgbClr val="980000"/>
            </a:solidFill>
            <a:prstDash val="solid"/>
            <a:round/>
            <a:headEnd type="none" w="med" len="med"/>
            <a:tailEnd type="triangle" w="med" len="med"/>
          </a:ln>
        </p:spPr>
      </p:cxnSp>
    </p:spTree>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Shape 13414"/>
        <p:cNvGrpSpPr/>
        <p:nvPr/>
      </p:nvGrpSpPr>
      <p:grpSpPr>
        <a:xfrm>
          <a:off x="0" y="0"/>
          <a:ext cx="0" cy="0"/>
          <a:chOff x="0" y="0"/>
          <a:chExt cx="0" cy="0"/>
        </a:xfrm>
      </p:grpSpPr>
      <p:sp>
        <p:nvSpPr>
          <p:cNvPr id="13415" name="Google Shape;13415;p203"/>
          <p:cNvSpPr/>
          <p:nvPr/>
        </p:nvSpPr>
        <p:spPr>
          <a:xfrm>
            <a:off x="1786400" y="3401475"/>
            <a:ext cx="1240200" cy="394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Previous layer</a:t>
            </a:r>
            <a:endParaRPr sz="1000"/>
          </a:p>
        </p:txBody>
      </p:sp>
      <p:sp>
        <p:nvSpPr>
          <p:cNvPr id="13416" name="Google Shape;13416;p203"/>
          <p:cNvSpPr/>
          <p:nvPr/>
        </p:nvSpPr>
        <p:spPr>
          <a:xfrm>
            <a:off x="1083513" y="2410100"/>
            <a:ext cx="5592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1x1 conv.</a:t>
            </a:r>
            <a:endParaRPr sz="1000"/>
          </a:p>
        </p:txBody>
      </p:sp>
      <p:sp>
        <p:nvSpPr>
          <p:cNvPr id="13417" name="Google Shape;13417;p203"/>
          <p:cNvSpPr/>
          <p:nvPr/>
        </p:nvSpPr>
        <p:spPr>
          <a:xfrm>
            <a:off x="2475263" y="2702150"/>
            <a:ext cx="559200" cy="3948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1x1 conv.</a:t>
            </a:r>
            <a:endParaRPr sz="1000"/>
          </a:p>
        </p:txBody>
      </p:sp>
      <p:sp>
        <p:nvSpPr>
          <p:cNvPr id="13418" name="Google Shape;13418;p203"/>
          <p:cNvSpPr/>
          <p:nvPr/>
        </p:nvSpPr>
        <p:spPr>
          <a:xfrm>
            <a:off x="2475263" y="2131525"/>
            <a:ext cx="5592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3x3 conv.</a:t>
            </a:r>
            <a:endParaRPr sz="1000"/>
          </a:p>
        </p:txBody>
      </p:sp>
      <p:sp>
        <p:nvSpPr>
          <p:cNvPr id="13419" name="Google Shape;13419;p203"/>
          <p:cNvSpPr/>
          <p:nvPr/>
        </p:nvSpPr>
        <p:spPr>
          <a:xfrm>
            <a:off x="3171138" y="2688788"/>
            <a:ext cx="559200" cy="3948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1x1 conv.</a:t>
            </a:r>
            <a:endParaRPr sz="1000"/>
          </a:p>
        </p:txBody>
      </p:sp>
      <p:sp>
        <p:nvSpPr>
          <p:cNvPr id="13420" name="Google Shape;13420;p203"/>
          <p:cNvSpPr/>
          <p:nvPr/>
        </p:nvSpPr>
        <p:spPr>
          <a:xfrm>
            <a:off x="3171138" y="2131513"/>
            <a:ext cx="5592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3x3 conv.</a:t>
            </a:r>
            <a:endParaRPr sz="1000"/>
          </a:p>
        </p:txBody>
      </p:sp>
      <p:sp>
        <p:nvSpPr>
          <p:cNvPr id="13421" name="Google Shape;13421;p203"/>
          <p:cNvSpPr/>
          <p:nvPr/>
        </p:nvSpPr>
        <p:spPr>
          <a:xfrm>
            <a:off x="1779388" y="2716675"/>
            <a:ext cx="559200" cy="3948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Pool</a:t>
            </a:r>
            <a:endParaRPr sz="1000"/>
          </a:p>
        </p:txBody>
      </p:sp>
      <p:sp>
        <p:nvSpPr>
          <p:cNvPr id="13422" name="Google Shape;13422;p203"/>
          <p:cNvSpPr/>
          <p:nvPr/>
        </p:nvSpPr>
        <p:spPr>
          <a:xfrm>
            <a:off x="1779388" y="2131525"/>
            <a:ext cx="559200" cy="3948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1x1 conv.</a:t>
            </a:r>
            <a:endParaRPr sz="1000"/>
          </a:p>
        </p:txBody>
      </p:sp>
      <p:sp>
        <p:nvSpPr>
          <p:cNvPr id="13423" name="Google Shape;13423;p203"/>
          <p:cNvSpPr/>
          <p:nvPr/>
        </p:nvSpPr>
        <p:spPr>
          <a:xfrm>
            <a:off x="1797302" y="940225"/>
            <a:ext cx="1240200" cy="394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Filter concatenation</a:t>
            </a:r>
            <a:endParaRPr sz="1000"/>
          </a:p>
        </p:txBody>
      </p:sp>
      <p:cxnSp>
        <p:nvCxnSpPr>
          <p:cNvPr id="13424" name="Google Shape;13424;p203"/>
          <p:cNvCxnSpPr>
            <a:stCxn id="13415" idx="0"/>
            <a:endCxn id="13417" idx="2"/>
          </p:cNvCxnSpPr>
          <p:nvPr/>
        </p:nvCxnSpPr>
        <p:spPr>
          <a:xfrm rot="-5400000">
            <a:off x="2428400" y="3075075"/>
            <a:ext cx="304500" cy="348300"/>
          </a:xfrm>
          <a:prstGeom prst="curvedConnector3">
            <a:avLst>
              <a:gd name="adj1" fmla="val 50004"/>
            </a:avLst>
          </a:prstGeom>
          <a:noFill/>
          <a:ln w="9525" cap="flat" cmpd="sng">
            <a:solidFill>
              <a:schemeClr val="dk2"/>
            </a:solidFill>
            <a:prstDash val="solid"/>
            <a:round/>
            <a:headEnd type="none" w="med" len="med"/>
            <a:tailEnd type="triangle" w="med" len="med"/>
          </a:ln>
        </p:spPr>
      </p:cxnSp>
      <p:cxnSp>
        <p:nvCxnSpPr>
          <p:cNvPr id="13425" name="Google Shape;13425;p203"/>
          <p:cNvCxnSpPr>
            <a:stCxn id="13415" idx="0"/>
            <a:endCxn id="13416" idx="2"/>
          </p:cNvCxnSpPr>
          <p:nvPr/>
        </p:nvCxnSpPr>
        <p:spPr>
          <a:xfrm rot="5400000" flipH="1">
            <a:off x="1586450" y="2581425"/>
            <a:ext cx="596700" cy="1043400"/>
          </a:xfrm>
          <a:prstGeom prst="curvedConnector3">
            <a:avLst>
              <a:gd name="adj1" fmla="val 27149"/>
            </a:avLst>
          </a:prstGeom>
          <a:noFill/>
          <a:ln w="9525" cap="flat" cmpd="sng">
            <a:solidFill>
              <a:schemeClr val="dk2"/>
            </a:solidFill>
            <a:prstDash val="solid"/>
            <a:round/>
            <a:headEnd type="none" w="med" len="med"/>
            <a:tailEnd type="triangle" w="med" len="med"/>
          </a:ln>
        </p:spPr>
      </p:cxnSp>
      <p:cxnSp>
        <p:nvCxnSpPr>
          <p:cNvPr id="13426" name="Google Shape;13426;p203"/>
          <p:cNvCxnSpPr>
            <a:stCxn id="13415" idx="0"/>
            <a:endCxn id="13419" idx="2"/>
          </p:cNvCxnSpPr>
          <p:nvPr/>
        </p:nvCxnSpPr>
        <p:spPr>
          <a:xfrm rot="-5400000">
            <a:off x="2769650" y="2720325"/>
            <a:ext cx="318000" cy="1044300"/>
          </a:xfrm>
          <a:prstGeom prst="curvedConnector3">
            <a:avLst>
              <a:gd name="adj1" fmla="val 49982"/>
            </a:avLst>
          </a:prstGeom>
          <a:noFill/>
          <a:ln w="9525" cap="flat" cmpd="sng">
            <a:solidFill>
              <a:schemeClr val="dk2"/>
            </a:solidFill>
            <a:prstDash val="solid"/>
            <a:round/>
            <a:headEnd type="none" w="med" len="med"/>
            <a:tailEnd type="triangle" w="med" len="med"/>
          </a:ln>
        </p:spPr>
      </p:cxnSp>
      <p:cxnSp>
        <p:nvCxnSpPr>
          <p:cNvPr id="13427" name="Google Shape;13427;p203"/>
          <p:cNvCxnSpPr>
            <a:stCxn id="13415" idx="0"/>
            <a:endCxn id="13421" idx="2"/>
          </p:cNvCxnSpPr>
          <p:nvPr/>
        </p:nvCxnSpPr>
        <p:spPr>
          <a:xfrm rot="5400000" flipH="1">
            <a:off x="2087750" y="3082725"/>
            <a:ext cx="290100" cy="347400"/>
          </a:xfrm>
          <a:prstGeom prst="curvedConnector3">
            <a:avLst>
              <a:gd name="adj1" fmla="val 49983"/>
            </a:avLst>
          </a:prstGeom>
          <a:noFill/>
          <a:ln w="9525" cap="flat" cmpd="sng">
            <a:solidFill>
              <a:schemeClr val="dk2"/>
            </a:solidFill>
            <a:prstDash val="solid"/>
            <a:round/>
            <a:headEnd type="none" w="med" len="med"/>
            <a:tailEnd type="triangle" w="med" len="med"/>
          </a:ln>
        </p:spPr>
      </p:cxnSp>
      <p:cxnSp>
        <p:nvCxnSpPr>
          <p:cNvPr id="13428" name="Google Shape;13428;p203"/>
          <p:cNvCxnSpPr>
            <a:stCxn id="13417" idx="0"/>
            <a:endCxn id="13418" idx="2"/>
          </p:cNvCxnSpPr>
          <p:nvPr/>
        </p:nvCxnSpPr>
        <p:spPr>
          <a:xfrm rot="-5400000">
            <a:off x="2667263" y="2613950"/>
            <a:ext cx="175800" cy="600"/>
          </a:xfrm>
          <a:prstGeom prst="curvedConnector3">
            <a:avLst>
              <a:gd name="adj1" fmla="val 50007"/>
            </a:avLst>
          </a:prstGeom>
          <a:noFill/>
          <a:ln w="9525" cap="flat" cmpd="sng">
            <a:solidFill>
              <a:schemeClr val="dk2"/>
            </a:solidFill>
            <a:prstDash val="solid"/>
            <a:round/>
            <a:headEnd type="none" w="med" len="med"/>
            <a:tailEnd type="triangle" w="med" len="med"/>
          </a:ln>
        </p:spPr>
      </p:cxnSp>
      <p:cxnSp>
        <p:nvCxnSpPr>
          <p:cNvPr id="13429" name="Google Shape;13429;p203"/>
          <p:cNvCxnSpPr>
            <a:stCxn id="13419" idx="0"/>
            <a:endCxn id="13420" idx="2"/>
          </p:cNvCxnSpPr>
          <p:nvPr/>
        </p:nvCxnSpPr>
        <p:spPr>
          <a:xfrm rot="-5400000">
            <a:off x="3369738" y="2607188"/>
            <a:ext cx="162600" cy="600"/>
          </a:xfrm>
          <a:prstGeom prst="curvedConnector3">
            <a:avLst>
              <a:gd name="adj1" fmla="val 49962"/>
            </a:avLst>
          </a:prstGeom>
          <a:noFill/>
          <a:ln w="9525" cap="flat" cmpd="sng">
            <a:solidFill>
              <a:schemeClr val="dk2"/>
            </a:solidFill>
            <a:prstDash val="solid"/>
            <a:round/>
            <a:headEnd type="none" w="med" len="med"/>
            <a:tailEnd type="triangle" w="med" len="med"/>
          </a:ln>
        </p:spPr>
      </p:cxnSp>
      <p:cxnSp>
        <p:nvCxnSpPr>
          <p:cNvPr id="13430" name="Google Shape;13430;p203"/>
          <p:cNvCxnSpPr>
            <a:stCxn id="13421" idx="0"/>
            <a:endCxn id="13422" idx="2"/>
          </p:cNvCxnSpPr>
          <p:nvPr/>
        </p:nvCxnSpPr>
        <p:spPr>
          <a:xfrm rot="-5400000">
            <a:off x="1964038" y="2621125"/>
            <a:ext cx="190500" cy="600"/>
          </a:xfrm>
          <a:prstGeom prst="curvedConnector3">
            <a:avLst>
              <a:gd name="adj1" fmla="val 49961"/>
            </a:avLst>
          </a:prstGeom>
          <a:noFill/>
          <a:ln w="9525" cap="flat" cmpd="sng">
            <a:solidFill>
              <a:schemeClr val="dk2"/>
            </a:solidFill>
            <a:prstDash val="solid"/>
            <a:round/>
            <a:headEnd type="none" w="med" len="med"/>
            <a:tailEnd type="triangle" w="med" len="med"/>
          </a:ln>
        </p:spPr>
      </p:cxnSp>
      <p:cxnSp>
        <p:nvCxnSpPr>
          <p:cNvPr id="13431" name="Google Shape;13431;p203"/>
          <p:cNvCxnSpPr>
            <a:stCxn id="13416" idx="0"/>
            <a:endCxn id="13423" idx="2"/>
          </p:cNvCxnSpPr>
          <p:nvPr/>
        </p:nvCxnSpPr>
        <p:spPr>
          <a:xfrm rot="-5400000">
            <a:off x="1352613" y="1345400"/>
            <a:ext cx="1075200" cy="1054200"/>
          </a:xfrm>
          <a:prstGeom prst="curvedConnector3">
            <a:avLst>
              <a:gd name="adj1" fmla="val 76353"/>
            </a:avLst>
          </a:prstGeom>
          <a:noFill/>
          <a:ln w="9525" cap="flat" cmpd="sng">
            <a:solidFill>
              <a:schemeClr val="dk2"/>
            </a:solidFill>
            <a:prstDash val="solid"/>
            <a:round/>
            <a:headEnd type="none" w="med" len="med"/>
            <a:tailEnd type="triangle" w="med" len="med"/>
          </a:ln>
        </p:spPr>
      </p:cxnSp>
      <p:cxnSp>
        <p:nvCxnSpPr>
          <p:cNvPr id="13432" name="Google Shape;13432;p203"/>
          <p:cNvCxnSpPr>
            <a:stCxn id="13418" idx="0"/>
            <a:endCxn id="13423" idx="2"/>
          </p:cNvCxnSpPr>
          <p:nvPr/>
        </p:nvCxnSpPr>
        <p:spPr>
          <a:xfrm rot="5400000" flipH="1">
            <a:off x="2187863" y="1564525"/>
            <a:ext cx="796500" cy="337500"/>
          </a:xfrm>
          <a:prstGeom prst="curvedConnector3">
            <a:avLst>
              <a:gd name="adj1" fmla="val 50000"/>
            </a:avLst>
          </a:prstGeom>
          <a:noFill/>
          <a:ln w="9525" cap="flat" cmpd="sng">
            <a:solidFill>
              <a:schemeClr val="dk2"/>
            </a:solidFill>
            <a:prstDash val="solid"/>
            <a:round/>
            <a:headEnd type="none" w="med" len="med"/>
            <a:tailEnd type="triangle" w="med" len="med"/>
          </a:ln>
        </p:spPr>
      </p:cxnSp>
      <p:cxnSp>
        <p:nvCxnSpPr>
          <p:cNvPr id="13433" name="Google Shape;13433;p203"/>
          <p:cNvCxnSpPr>
            <a:stCxn id="13420" idx="0"/>
            <a:endCxn id="13434" idx="2"/>
          </p:cNvCxnSpPr>
          <p:nvPr/>
        </p:nvCxnSpPr>
        <p:spPr>
          <a:xfrm rot="-5400000">
            <a:off x="3378138" y="2047813"/>
            <a:ext cx="156300" cy="11100"/>
          </a:xfrm>
          <a:prstGeom prst="curvedConnector3">
            <a:avLst>
              <a:gd name="adj1" fmla="val 50025"/>
            </a:avLst>
          </a:prstGeom>
          <a:noFill/>
          <a:ln w="9525" cap="flat" cmpd="sng">
            <a:solidFill>
              <a:schemeClr val="dk2"/>
            </a:solidFill>
            <a:prstDash val="solid"/>
            <a:round/>
            <a:headEnd type="none" w="med" len="med"/>
            <a:tailEnd type="triangle" w="med" len="med"/>
          </a:ln>
        </p:spPr>
      </p:cxnSp>
      <p:cxnSp>
        <p:nvCxnSpPr>
          <p:cNvPr id="13435" name="Google Shape;13435;p203"/>
          <p:cNvCxnSpPr>
            <a:stCxn id="13422" idx="0"/>
            <a:endCxn id="13423" idx="2"/>
          </p:cNvCxnSpPr>
          <p:nvPr/>
        </p:nvCxnSpPr>
        <p:spPr>
          <a:xfrm rot="-5400000">
            <a:off x="1839988" y="1554025"/>
            <a:ext cx="796500" cy="358500"/>
          </a:xfrm>
          <a:prstGeom prst="curvedConnector3">
            <a:avLst>
              <a:gd name="adj1" fmla="val 50000"/>
            </a:avLst>
          </a:prstGeom>
          <a:noFill/>
          <a:ln w="9525" cap="flat" cmpd="sng">
            <a:solidFill>
              <a:schemeClr val="dk2"/>
            </a:solidFill>
            <a:prstDash val="solid"/>
            <a:round/>
            <a:headEnd type="none" w="med" len="med"/>
            <a:tailEnd type="triangle" w="med" len="med"/>
          </a:ln>
        </p:spPr>
      </p:cxnSp>
      <p:sp>
        <p:nvSpPr>
          <p:cNvPr id="13434" name="Google Shape;13434;p203"/>
          <p:cNvSpPr/>
          <p:nvPr/>
        </p:nvSpPr>
        <p:spPr>
          <a:xfrm>
            <a:off x="3182138" y="1580333"/>
            <a:ext cx="5592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3x3 conv.</a:t>
            </a:r>
            <a:endParaRPr sz="1000"/>
          </a:p>
        </p:txBody>
      </p:sp>
      <p:cxnSp>
        <p:nvCxnSpPr>
          <p:cNvPr id="13436" name="Google Shape;13436;p203"/>
          <p:cNvCxnSpPr>
            <a:stCxn id="13434" idx="0"/>
            <a:endCxn id="13423" idx="2"/>
          </p:cNvCxnSpPr>
          <p:nvPr/>
        </p:nvCxnSpPr>
        <p:spPr>
          <a:xfrm rot="5400000" flipH="1">
            <a:off x="2816888" y="935483"/>
            <a:ext cx="245400" cy="1044300"/>
          </a:xfrm>
          <a:prstGeom prst="curvedConnector3">
            <a:avLst>
              <a:gd name="adj1" fmla="val 49981"/>
            </a:avLst>
          </a:prstGeom>
          <a:noFill/>
          <a:ln w="9525" cap="flat" cmpd="sng">
            <a:solidFill>
              <a:schemeClr val="dk2"/>
            </a:solidFill>
            <a:prstDash val="solid"/>
            <a:round/>
            <a:headEnd type="none" w="med" len="med"/>
            <a:tailEnd type="triangle" w="med" len="med"/>
          </a:ln>
        </p:spPr>
      </p:cxnSp>
      <p:sp>
        <p:nvSpPr>
          <p:cNvPr id="13437" name="Google Shape;13437;p203"/>
          <p:cNvSpPr/>
          <p:nvPr/>
        </p:nvSpPr>
        <p:spPr>
          <a:xfrm>
            <a:off x="5289700" y="3401475"/>
            <a:ext cx="1240200" cy="394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Previous layer</a:t>
            </a:r>
            <a:endParaRPr sz="1000"/>
          </a:p>
        </p:txBody>
      </p:sp>
      <p:sp>
        <p:nvSpPr>
          <p:cNvPr id="13438" name="Google Shape;13438;p203"/>
          <p:cNvSpPr/>
          <p:nvPr/>
        </p:nvSpPr>
        <p:spPr>
          <a:xfrm>
            <a:off x="4137888" y="2478913"/>
            <a:ext cx="5592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1x1 conv.</a:t>
            </a:r>
            <a:endParaRPr sz="1000"/>
          </a:p>
        </p:txBody>
      </p:sp>
      <p:sp>
        <p:nvSpPr>
          <p:cNvPr id="13439" name="Google Shape;13439;p203"/>
          <p:cNvSpPr/>
          <p:nvPr/>
        </p:nvSpPr>
        <p:spPr>
          <a:xfrm>
            <a:off x="5820408" y="2770913"/>
            <a:ext cx="559200" cy="3948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1x1 conv.</a:t>
            </a:r>
            <a:endParaRPr sz="1000"/>
          </a:p>
        </p:txBody>
      </p:sp>
      <p:sp>
        <p:nvSpPr>
          <p:cNvPr id="13440" name="Google Shape;13440;p203"/>
          <p:cNvSpPr/>
          <p:nvPr/>
        </p:nvSpPr>
        <p:spPr>
          <a:xfrm>
            <a:off x="7032008" y="2718276"/>
            <a:ext cx="559200" cy="3948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1x1 conv.</a:t>
            </a:r>
            <a:endParaRPr sz="1000"/>
          </a:p>
        </p:txBody>
      </p:sp>
      <p:sp>
        <p:nvSpPr>
          <p:cNvPr id="13441" name="Google Shape;13441;p203"/>
          <p:cNvSpPr/>
          <p:nvPr/>
        </p:nvSpPr>
        <p:spPr>
          <a:xfrm>
            <a:off x="7032008" y="2161001"/>
            <a:ext cx="5592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3x3 conv.</a:t>
            </a:r>
            <a:endParaRPr sz="1000"/>
          </a:p>
        </p:txBody>
      </p:sp>
      <p:sp>
        <p:nvSpPr>
          <p:cNvPr id="13442" name="Google Shape;13442;p203"/>
          <p:cNvSpPr/>
          <p:nvPr/>
        </p:nvSpPr>
        <p:spPr>
          <a:xfrm>
            <a:off x="4833763" y="2785488"/>
            <a:ext cx="559200" cy="3948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Pool</a:t>
            </a:r>
            <a:endParaRPr sz="1000"/>
          </a:p>
        </p:txBody>
      </p:sp>
      <p:sp>
        <p:nvSpPr>
          <p:cNvPr id="13443" name="Google Shape;13443;p203"/>
          <p:cNvSpPr/>
          <p:nvPr/>
        </p:nvSpPr>
        <p:spPr>
          <a:xfrm>
            <a:off x="4833763" y="2200338"/>
            <a:ext cx="559200" cy="3948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1x1 conv.</a:t>
            </a:r>
            <a:endParaRPr sz="1000"/>
          </a:p>
        </p:txBody>
      </p:sp>
      <p:sp>
        <p:nvSpPr>
          <p:cNvPr id="13444" name="Google Shape;13444;p203"/>
          <p:cNvSpPr/>
          <p:nvPr/>
        </p:nvSpPr>
        <p:spPr>
          <a:xfrm>
            <a:off x="5300602" y="940225"/>
            <a:ext cx="1240200" cy="394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Filter concatenation</a:t>
            </a:r>
            <a:endParaRPr sz="1000"/>
          </a:p>
        </p:txBody>
      </p:sp>
      <p:cxnSp>
        <p:nvCxnSpPr>
          <p:cNvPr id="13445" name="Google Shape;13445;p203"/>
          <p:cNvCxnSpPr>
            <a:stCxn id="13437" idx="0"/>
            <a:endCxn id="13439" idx="2"/>
          </p:cNvCxnSpPr>
          <p:nvPr/>
        </p:nvCxnSpPr>
        <p:spPr>
          <a:xfrm rot="-5400000">
            <a:off x="5887000" y="3188475"/>
            <a:ext cx="235800" cy="190200"/>
          </a:xfrm>
          <a:prstGeom prst="curvedConnector3">
            <a:avLst>
              <a:gd name="adj1" fmla="val 49992"/>
            </a:avLst>
          </a:prstGeom>
          <a:noFill/>
          <a:ln w="9525" cap="flat" cmpd="sng">
            <a:solidFill>
              <a:schemeClr val="dk2"/>
            </a:solidFill>
            <a:prstDash val="solid"/>
            <a:round/>
            <a:headEnd type="none" w="med" len="med"/>
            <a:tailEnd type="triangle" w="med" len="med"/>
          </a:ln>
        </p:spPr>
      </p:cxnSp>
      <p:cxnSp>
        <p:nvCxnSpPr>
          <p:cNvPr id="13446" name="Google Shape;13446;p203"/>
          <p:cNvCxnSpPr>
            <a:stCxn id="13437" idx="0"/>
            <a:endCxn id="13438" idx="2"/>
          </p:cNvCxnSpPr>
          <p:nvPr/>
        </p:nvCxnSpPr>
        <p:spPr>
          <a:xfrm rot="5400000" flipH="1">
            <a:off x="4899850" y="2391525"/>
            <a:ext cx="527700" cy="1492200"/>
          </a:xfrm>
          <a:prstGeom prst="curvedConnector3">
            <a:avLst>
              <a:gd name="adj1" fmla="val 13976"/>
            </a:avLst>
          </a:prstGeom>
          <a:noFill/>
          <a:ln w="9525" cap="flat" cmpd="sng">
            <a:solidFill>
              <a:schemeClr val="dk2"/>
            </a:solidFill>
            <a:prstDash val="solid"/>
            <a:round/>
            <a:headEnd type="none" w="med" len="med"/>
            <a:tailEnd type="triangle" w="med" len="med"/>
          </a:ln>
        </p:spPr>
      </p:cxnSp>
      <p:cxnSp>
        <p:nvCxnSpPr>
          <p:cNvPr id="13447" name="Google Shape;13447;p203"/>
          <p:cNvCxnSpPr>
            <a:stCxn id="13437" idx="0"/>
            <a:endCxn id="13440" idx="2"/>
          </p:cNvCxnSpPr>
          <p:nvPr/>
        </p:nvCxnSpPr>
        <p:spPr>
          <a:xfrm rot="-5400000">
            <a:off x="6466600" y="2556375"/>
            <a:ext cx="288300" cy="1401900"/>
          </a:xfrm>
          <a:prstGeom prst="curvedConnector3">
            <a:avLst>
              <a:gd name="adj1" fmla="val 50017"/>
            </a:avLst>
          </a:prstGeom>
          <a:noFill/>
          <a:ln w="9525" cap="flat" cmpd="sng">
            <a:solidFill>
              <a:schemeClr val="dk2"/>
            </a:solidFill>
            <a:prstDash val="solid"/>
            <a:round/>
            <a:headEnd type="none" w="med" len="med"/>
            <a:tailEnd type="triangle" w="med" len="med"/>
          </a:ln>
        </p:spPr>
      </p:cxnSp>
      <p:cxnSp>
        <p:nvCxnSpPr>
          <p:cNvPr id="13448" name="Google Shape;13448;p203"/>
          <p:cNvCxnSpPr>
            <a:stCxn id="13437" idx="0"/>
            <a:endCxn id="13442" idx="2"/>
          </p:cNvCxnSpPr>
          <p:nvPr/>
        </p:nvCxnSpPr>
        <p:spPr>
          <a:xfrm rot="5400000" flipH="1">
            <a:off x="5401000" y="2892675"/>
            <a:ext cx="221100" cy="796500"/>
          </a:xfrm>
          <a:prstGeom prst="curvedConnector3">
            <a:avLst>
              <a:gd name="adj1" fmla="val 50020"/>
            </a:avLst>
          </a:prstGeom>
          <a:noFill/>
          <a:ln w="9525" cap="flat" cmpd="sng">
            <a:solidFill>
              <a:schemeClr val="dk2"/>
            </a:solidFill>
            <a:prstDash val="solid"/>
            <a:round/>
            <a:headEnd type="none" w="med" len="med"/>
            <a:tailEnd type="triangle" w="med" len="med"/>
          </a:ln>
        </p:spPr>
      </p:cxnSp>
      <p:cxnSp>
        <p:nvCxnSpPr>
          <p:cNvPr id="13449" name="Google Shape;13449;p203"/>
          <p:cNvCxnSpPr>
            <a:stCxn id="13439" idx="0"/>
            <a:endCxn id="13450" idx="2"/>
          </p:cNvCxnSpPr>
          <p:nvPr/>
        </p:nvCxnSpPr>
        <p:spPr>
          <a:xfrm rot="-5400000">
            <a:off x="6178308" y="2492213"/>
            <a:ext cx="200400" cy="357000"/>
          </a:xfrm>
          <a:prstGeom prst="curvedConnector3">
            <a:avLst>
              <a:gd name="adj1" fmla="val 49987"/>
            </a:avLst>
          </a:prstGeom>
          <a:noFill/>
          <a:ln w="9525" cap="flat" cmpd="sng">
            <a:solidFill>
              <a:schemeClr val="dk2"/>
            </a:solidFill>
            <a:prstDash val="solid"/>
            <a:round/>
            <a:headEnd type="none" w="med" len="med"/>
            <a:tailEnd type="triangle" w="med" len="med"/>
          </a:ln>
        </p:spPr>
      </p:cxnSp>
      <p:cxnSp>
        <p:nvCxnSpPr>
          <p:cNvPr id="13451" name="Google Shape;13451;p203"/>
          <p:cNvCxnSpPr>
            <a:stCxn id="13440" idx="0"/>
            <a:endCxn id="13441" idx="2"/>
          </p:cNvCxnSpPr>
          <p:nvPr/>
        </p:nvCxnSpPr>
        <p:spPr>
          <a:xfrm rot="-5400000">
            <a:off x="7230608" y="2636676"/>
            <a:ext cx="162600" cy="600"/>
          </a:xfrm>
          <a:prstGeom prst="curvedConnector3">
            <a:avLst>
              <a:gd name="adj1" fmla="val 49962"/>
            </a:avLst>
          </a:prstGeom>
          <a:noFill/>
          <a:ln w="9525" cap="flat" cmpd="sng">
            <a:solidFill>
              <a:schemeClr val="dk2"/>
            </a:solidFill>
            <a:prstDash val="solid"/>
            <a:round/>
            <a:headEnd type="none" w="med" len="med"/>
            <a:tailEnd type="triangle" w="med" len="med"/>
          </a:ln>
        </p:spPr>
      </p:cxnSp>
      <p:cxnSp>
        <p:nvCxnSpPr>
          <p:cNvPr id="13452" name="Google Shape;13452;p203"/>
          <p:cNvCxnSpPr>
            <a:stCxn id="13442" idx="0"/>
            <a:endCxn id="13443" idx="2"/>
          </p:cNvCxnSpPr>
          <p:nvPr/>
        </p:nvCxnSpPr>
        <p:spPr>
          <a:xfrm rot="-5400000">
            <a:off x="5018413" y="2689938"/>
            <a:ext cx="190500" cy="600"/>
          </a:xfrm>
          <a:prstGeom prst="curvedConnector3">
            <a:avLst>
              <a:gd name="adj1" fmla="val 49961"/>
            </a:avLst>
          </a:prstGeom>
          <a:noFill/>
          <a:ln w="9525" cap="flat" cmpd="sng">
            <a:solidFill>
              <a:schemeClr val="dk2"/>
            </a:solidFill>
            <a:prstDash val="solid"/>
            <a:round/>
            <a:headEnd type="none" w="med" len="med"/>
            <a:tailEnd type="triangle" w="med" len="med"/>
          </a:ln>
        </p:spPr>
      </p:cxnSp>
      <p:cxnSp>
        <p:nvCxnSpPr>
          <p:cNvPr id="13453" name="Google Shape;13453;p203"/>
          <p:cNvCxnSpPr>
            <a:stCxn id="13438" idx="0"/>
            <a:endCxn id="13444" idx="2"/>
          </p:cNvCxnSpPr>
          <p:nvPr/>
        </p:nvCxnSpPr>
        <p:spPr>
          <a:xfrm rot="-5400000">
            <a:off x="4597188" y="1155313"/>
            <a:ext cx="1143900" cy="1503300"/>
          </a:xfrm>
          <a:prstGeom prst="curvedConnector3">
            <a:avLst>
              <a:gd name="adj1" fmla="val 76581"/>
            </a:avLst>
          </a:prstGeom>
          <a:noFill/>
          <a:ln w="9525" cap="flat" cmpd="sng">
            <a:solidFill>
              <a:schemeClr val="dk2"/>
            </a:solidFill>
            <a:prstDash val="solid"/>
            <a:round/>
            <a:headEnd type="none" w="med" len="med"/>
            <a:tailEnd type="triangle" w="med" len="med"/>
          </a:ln>
        </p:spPr>
      </p:cxnSp>
      <p:cxnSp>
        <p:nvCxnSpPr>
          <p:cNvPr id="13454" name="Google Shape;13454;p203"/>
          <p:cNvCxnSpPr>
            <a:stCxn id="13441" idx="0"/>
            <a:endCxn id="13455" idx="2"/>
          </p:cNvCxnSpPr>
          <p:nvPr/>
        </p:nvCxnSpPr>
        <p:spPr>
          <a:xfrm rot="5400000" flipH="1">
            <a:off x="7036658" y="1886051"/>
            <a:ext cx="185700" cy="364200"/>
          </a:xfrm>
          <a:prstGeom prst="curvedConnector3">
            <a:avLst>
              <a:gd name="adj1" fmla="val 49967"/>
            </a:avLst>
          </a:prstGeom>
          <a:noFill/>
          <a:ln w="9525" cap="flat" cmpd="sng">
            <a:solidFill>
              <a:schemeClr val="dk2"/>
            </a:solidFill>
            <a:prstDash val="solid"/>
            <a:round/>
            <a:headEnd type="none" w="med" len="med"/>
            <a:tailEnd type="triangle" w="med" len="med"/>
          </a:ln>
        </p:spPr>
      </p:cxnSp>
      <p:cxnSp>
        <p:nvCxnSpPr>
          <p:cNvPr id="13456" name="Google Shape;13456;p203"/>
          <p:cNvCxnSpPr>
            <a:stCxn id="13443" idx="0"/>
            <a:endCxn id="13444" idx="2"/>
          </p:cNvCxnSpPr>
          <p:nvPr/>
        </p:nvCxnSpPr>
        <p:spPr>
          <a:xfrm rot="-5400000">
            <a:off x="5084413" y="1364088"/>
            <a:ext cx="865200" cy="807300"/>
          </a:xfrm>
          <a:prstGeom prst="curvedConnector3">
            <a:avLst>
              <a:gd name="adj1" fmla="val 50003"/>
            </a:avLst>
          </a:prstGeom>
          <a:noFill/>
          <a:ln w="9525" cap="flat" cmpd="sng">
            <a:solidFill>
              <a:schemeClr val="dk2"/>
            </a:solidFill>
            <a:prstDash val="solid"/>
            <a:round/>
            <a:headEnd type="none" w="med" len="med"/>
            <a:tailEnd type="triangle" w="med" len="med"/>
          </a:ln>
        </p:spPr>
      </p:cxnSp>
      <p:sp>
        <p:nvSpPr>
          <p:cNvPr id="13455" name="Google Shape;13455;p203"/>
          <p:cNvSpPr/>
          <p:nvPr/>
        </p:nvSpPr>
        <p:spPr>
          <a:xfrm>
            <a:off x="6667808" y="1580622"/>
            <a:ext cx="5592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1x3 conv.</a:t>
            </a:r>
            <a:endParaRPr sz="1000"/>
          </a:p>
        </p:txBody>
      </p:sp>
      <p:cxnSp>
        <p:nvCxnSpPr>
          <p:cNvPr id="13457" name="Google Shape;13457;p203"/>
          <p:cNvCxnSpPr>
            <a:stCxn id="13455" idx="0"/>
            <a:endCxn id="13444" idx="2"/>
          </p:cNvCxnSpPr>
          <p:nvPr/>
        </p:nvCxnSpPr>
        <p:spPr>
          <a:xfrm rot="5400000" flipH="1">
            <a:off x="6311258" y="944472"/>
            <a:ext cx="245700" cy="1026600"/>
          </a:xfrm>
          <a:prstGeom prst="curvedConnector3">
            <a:avLst>
              <a:gd name="adj1" fmla="val 49979"/>
            </a:avLst>
          </a:prstGeom>
          <a:noFill/>
          <a:ln w="9525" cap="flat" cmpd="sng">
            <a:solidFill>
              <a:schemeClr val="dk2"/>
            </a:solidFill>
            <a:prstDash val="solid"/>
            <a:round/>
            <a:headEnd type="none" w="med" len="med"/>
            <a:tailEnd type="triangle" w="med" len="med"/>
          </a:ln>
        </p:spPr>
      </p:cxnSp>
      <p:sp>
        <p:nvSpPr>
          <p:cNvPr id="13458" name="Google Shape;13458;p203"/>
          <p:cNvSpPr/>
          <p:nvPr/>
        </p:nvSpPr>
        <p:spPr>
          <a:xfrm>
            <a:off x="7357683" y="1583118"/>
            <a:ext cx="5592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3x1 conv.</a:t>
            </a:r>
            <a:endParaRPr sz="1000"/>
          </a:p>
        </p:txBody>
      </p:sp>
      <p:sp>
        <p:nvSpPr>
          <p:cNvPr id="13459" name="Google Shape;13459;p203"/>
          <p:cNvSpPr/>
          <p:nvPr/>
        </p:nvSpPr>
        <p:spPr>
          <a:xfrm>
            <a:off x="5505883" y="2184347"/>
            <a:ext cx="5592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1x3 conv.</a:t>
            </a:r>
            <a:endParaRPr sz="1000"/>
          </a:p>
        </p:txBody>
      </p:sp>
      <p:sp>
        <p:nvSpPr>
          <p:cNvPr id="13450" name="Google Shape;13450;p203"/>
          <p:cNvSpPr/>
          <p:nvPr/>
        </p:nvSpPr>
        <p:spPr>
          <a:xfrm>
            <a:off x="6177462" y="2175765"/>
            <a:ext cx="5592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3x1 conv.</a:t>
            </a:r>
            <a:endParaRPr sz="1000"/>
          </a:p>
        </p:txBody>
      </p:sp>
      <p:cxnSp>
        <p:nvCxnSpPr>
          <p:cNvPr id="13460" name="Google Shape;13460;p203"/>
          <p:cNvCxnSpPr>
            <a:stCxn id="13439" idx="0"/>
            <a:endCxn id="13459" idx="2"/>
          </p:cNvCxnSpPr>
          <p:nvPr/>
        </p:nvCxnSpPr>
        <p:spPr>
          <a:xfrm rot="5400000" flipH="1">
            <a:off x="5846958" y="2517863"/>
            <a:ext cx="191700" cy="314400"/>
          </a:xfrm>
          <a:prstGeom prst="curvedConnector3">
            <a:avLst>
              <a:gd name="adj1" fmla="val 50017"/>
            </a:avLst>
          </a:prstGeom>
          <a:noFill/>
          <a:ln w="9525" cap="flat" cmpd="sng">
            <a:solidFill>
              <a:schemeClr val="dk2"/>
            </a:solidFill>
            <a:prstDash val="solid"/>
            <a:round/>
            <a:headEnd type="none" w="med" len="med"/>
            <a:tailEnd type="triangle" w="med" len="med"/>
          </a:ln>
        </p:spPr>
      </p:cxnSp>
      <p:cxnSp>
        <p:nvCxnSpPr>
          <p:cNvPr id="13461" name="Google Shape;13461;p203"/>
          <p:cNvCxnSpPr>
            <a:stCxn id="13459" idx="0"/>
          </p:cNvCxnSpPr>
          <p:nvPr/>
        </p:nvCxnSpPr>
        <p:spPr>
          <a:xfrm rot="-5400000">
            <a:off x="5462833" y="1726397"/>
            <a:ext cx="780600" cy="135300"/>
          </a:xfrm>
          <a:prstGeom prst="curvedConnector3">
            <a:avLst>
              <a:gd name="adj1" fmla="val 50000"/>
            </a:avLst>
          </a:prstGeom>
          <a:noFill/>
          <a:ln w="9525" cap="flat" cmpd="sng">
            <a:solidFill>
              <a:schemeClr val="dk2"/>
            </a:solidFill>
            <a:prstDash val="solid"/>
            <a:round/>
            <a:headEnd type="none" w="med" len="med"/>
            <a:tailEnd type="triangle" w="med" len="med"/>
          </a:ln>
        </p:spPr>
      </p:cxnSp>
      <p:cxnSp>
        <p:nvCxnSpPr>
          <p:cNvPr id="13462" name="Google Shape;13462;p203"/>
          <p:cNvCxnSpPr>
            <a:stCxn id="13450" idx="0"/>
            <a:endCxn id="13444" idx="2"/>
          </p:cNvCxnSpPr>
          <p:nvPr/>
        </p:nvCxnSpPr>
        <p:spPr>
          <a:xfrm rot="5400000" flipH="1">
            <a:off x="5768562" y="1487265"/>
            <a:ext cx="840600" cy="536400"/>
          </a:xfrm>
          <a:prstGeom prst="curvedConnector3">
            <a:avLst>
              <a:gd name="adj1" fmla="val 50008"/>
            </a:avLst>
          </a:prstGeom>
          <a:noFill/>
          <a:ln w="9525" cap="flat" cmpd="sng">
            <a:solidFill>
              <a:schemeClr val="dk2"/>
            </a:solidFill>
            <a:prstDash val="solid"/>
            <a:round/>
            <a:headEnd type="none" w="med" len="med"/>
            <a:tailEnd type="triangle" w="med" len="med"/>
          </a:ln>
        </p:spPr>
      </p:cxnSp>
      <p:cxnSp>
        <p:nvCxnSpPr>
          <p:cNvPr id="13463" name="Google Shape;13463;p203"/>
          <p:cNvCxnSpPr>
            <a:stCxn id="13441" idx="0"/>
            <a:endCxn id="13458" idx="2"/>
          </p:cNvCxnSpPr>
          <p:nvPr/>
        </p:nvCxnSpPr>
        <p:spPr>
          <a:xfrm rot="-5400000">
            <a:off x="7383008" y="1906601"/>
            <a:ext cx="183000" cy="325800"/>
          </a:xfrm>
          <a:prstGeom prst="curvedConnector3">
            <a:avLst>
              <a:gd name="adj1" fmla="val 50023"/>
            </a:avLst>
          </a:prstGeom>
          <a:noFill/>
          <a:ln w="9525" cap="flat" cmpd="sng">
            <a:solidFill>
              <a:schemeClr val="dk2"/>
            </a:solidFill>
            <a:prstDash val="solid"/>
            <a:round/>
            <a:headEnd type="none" w="med" len="med"/>
            <a:tailEnd type="triangle" w="med" len="med"/>
          </a:ln>
        </p:spPr>
      </p:cxnSp>
      <p:cxnSp>
        <p:nvCxnSpPr>
          <p:cNvPr id="13464" name="Google Shape;13464;p203"/>
          <p:cNvCxnSpPr>
            <a:stCxn id="13458" idx="0"/>
            <a:endCxn id="13444" idx="2"/>
          </p:cNvCxnSpPr>
          <p:nvPr/>
        </p:nvCxnSpPr>
        <p:spPr>
          <a:xfrm rot="5400000" flipH="1">
            <a:off x="6654933" y="600768"/>
            <a:ext cx="248100" cy="1716600"/>
          </a:xfrm>
          <a:prstGeom prst="curvedConnector3">
            <a:avLst>
              <a:gd name="adj1" fmla="val 75632"/>
            </a:avLst>
          </a:prstGeom>
          <a:noFill/>
          <a:ln w="9525" cap="flat" cmpd="sng">
            <a:solidFill>
              <a:schemeClr val="dk2"/>
            </a:solidFill>
            <a:prstDash val="solid"/>
            <a:round/>
            <a:headEnd type="none" w="med" len="med"/>
            <a:tailEnd type="triangle" w="med" len="med"/>
          </a:ln>
        </p:spPr>
      </p:cxnSp>
      <p:sp>
        <p:nvSpPr>
          <p:cNvPr id="13465" name="Google Shape;13465;p203"/>
          <p:cNvSpPr txBox="1"/>
          <p:nvPr/>
        </p:nvSpPr>
        <p:spPr>
          <a:xfrm>
            <a:off x="2204246" y="3741267"/>
            <a:ext cx="426300" cy="46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Times New Roman"/>
                <a:ea typeface="Times New Roman"/>
                <a:cs typeface="Times New Roman"/>
                <a:sym typeface="Times New Roman"/>
              </a:rPr>
              <a:t>(</a:t>
            </a:r>
            <a:r>
              <a:rPr lang="en">
                <a:solidFill>
                  <a:schemeClr val="dk1"/>
                </a:solidFill>
                <a:latin typeface="Times New Roman"/>
                <a:ea typeface="Times New Roman"/>
                <a:cs typeface="Times New Roman"/>
                <a:sym typeface="Times New Roman"/>
              </a:rPr>
              <a:t>a</a:t>
            </a:r>
            <a:r>
              <a:rPr lang="en">
                <a:latin typeface="Times New Roman"/>
                <a:ea typeface="Times New Roman"/>
                <a:cs typeface="Times New Roman"/>
                <a:sym typeface="Times New Roman"/>
              </a:rPr>
              <a:t>)</a:t>
            </a:r>
            <a:endParaRPr>
              <a:latin typeface="Times New Roman"/>
              <a:ea typeface="Times New Roman"/>
              <a:cs typeface="Times New Roman"/>
              <a:sym typeface="Times New Roman"/>
            </a:endParaRPr>
          </a:p>
        </p:txBody>
      </p:sp>
      <p:sp>
        <p:nvSpPr>
          <p:cNvPr id="13466" name="Google Shape;13466;p203"/>
          <p:cNvSpPr txBox="1"/>
          <p:nvPr/>
        </p:nvSpPr>
        <p:spPr>
          <a:xfrm>
            <a:off x="5771742" y="3728072"/>
            <a:ext cx="426300" cy="46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Times New Roman"/>
                <a:ea typeface="Times New Roman"/>
                <a:cs typeface="Times New Roman"/>
                <a:sym typeface="Times New Roman"/>
              </a:rPr>
              <a:t>(</a:t>
            </a:r>
            <a:r>
              <a:rPr lang="en">
                <a:solidFill>
                  <a:schemeClr val="dk1"/>
                </a:solidFill>
                <a:latin typeface="Times New Roman"/>
                <a:ea typeface="Times New Roman"/>
                <a:cs typeface="Times New Roman"/>
                <a:sym typeface="Times New Roman"/>
              </a:rPr>
              <a:t>b</a:t>
            </a:r>
            <a:r>
              <a:rPr lang="en">
                <a:latin typeface="Times New Roman"/>
                <a:ea typeface="Times New Roman"/>
                <a:cs typeface="Times New Roman"/>
                <a:sym typeface="Times New Roman"/>
              </a:rPr>
              <a:t>)</a:t>
            </a:r>
            <a:endParaRPr>
              <a:latin typeface="Times New Roman"/>
              <a:ea typeface="Times New Roman"/>
              <a:cs typeface="Times New Roman"/>
              <a:sym typeface="Times New Roman"/>
            </a:endParaRPr>
          </a:p>
        </p:txBody>
      </p:sp>
    </p:spTree>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Shape 13470"/>
        <p:cNvGrpSpPr/>
        <p:nvPr/>
      </p:nvGrpSpPr>
      <p:grpSpPr>
        <a:xfrm>
          <a:off x="0" y="0"/>
          <a:ext cx="0" cy="0"/>
          <a:chOff x="0" y="0"/>
          <a:chExt cx="0" cy="0"/>
        </a:xfrm>
      </p:grpSpPr>
      <p:sp>
        <p:nvSpPr>
          <p:cNvPr id="13471" name="Google Shape;13471;p204"/>
          <p:cNvSpPr/>
          <p:nvPr/>
        </p:nvSpPr>
        <p:spPr>
          <a:xfrm>
            <a:off x="1589400" y="4600950"/>
            <a:ext cx="403200" cy="2625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R1</a:t>
            </a:r>
            <a:endParaRPr sz="1000"/>
          </a:p>
        </p:txBody>
      </p:sp>
      <p:sp>
        <p:nvSpPr>
          <p:cNvPr id="13472" name="Google Shape;13472;p204"/>
          <p:cNvSpPr/>
          <p:nvPr/>
        </p:nvSpPr>
        <p:spPr>
          <a:xfrm>
            <a:off x="2326596" y="4600950"/>
            <a:ext cx="403200" cy="2625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R2</a:t>
            </a:r>
            <a:endParaRPr sz="1000"/>
          </a:p>
        </p:txBody>
      </p:sp>
      <p:sp>
        <p:nvSpPr>
          <p:cNvPr id="13473" name="Google Shape;13473;p204"/>
          <p:cNvSpPr/>
          <p:nvPr/>
        </p:nvSpPr>
        <p:spPr>
          <a:xfrm>
            <a:off x="3063800" y="4600950"/>
            <a:ext cx="403200" cy="2625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R3</a:t>
            </a:r>
            <a:endParaRPr sz="1000"/>
          </a:p>
        </p:txBody>
      </p:sp>
      <p:sp>
        <p:nvSpPr>
          <p:cNvPr id="13474" name="Google Shape;13474;p204"/>
          <p:cNvSpPr/>
          <p:nvPr/>
        </p:nvSpPr>
        <p:spPr>
          <a:xfrm>
            <a:off x="2094635" y="4680750"/>
            <a:ext cx="102900" cy="1029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5" name="Google Shape;13475;p204"/>
          <p:cNvSpPr/>
          <p:nvPr/>
        </p:nvSpPr>
        <p:spPr>
          <a:xfrm>
            <a:off x="2843665" y="4680750"/>
            <a:ext cx="102900" cy="1029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6" name="Google Shape;13476;p204"/>
          <p:cNvSpPr/>
          <p:nvPr/>
        </p:nvSpPr>
        <p:spPr>
          <a:xfrm>
            <a:off x="1378800" y="4680750"/>
            <a:ext cx="102900" cy="1029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477" name="Google Shape;13477;p204"/>
          <p:cNvCxnSpPr>
            <a:stCxn id="13476" idx="0"/>
            <a:endCxn id="13474" idx="0"/>
          </p:cNvCxnSpPr>
          <p:nvPr/>
        </p:nvCxnSpPr>
        <p:spPr>
          <a:xfrm rot="-5400000" flipH="1">
            <a:off x="1787850" y="4323150"/>
            <a:ext cx="600" cy="715800"/>
          </a:xfrm>
          <a:prstGeom prst="curvedConnector3">
            <a:avLst>
              <a:gd name="adj1" fmla="val -39687500"/>
            </a:avLst>
          </a:prstGeom>
          <a:noFill/>
          <a:ln w="9525" cap="flat" cmpd="sng">
            <a:solidFill>
              <a:schemeClr val="dk2"/>
            </a:solidFill>
            <a:prstDash val="solid"/>
            <a:round/>
            <a:headEnd type="none" w="med" len="med"/>
            <a:tailEnd type="none" w="med" len="med"/>
          </a:ln>
        </p:spPr>
      </p:cxnSp>
      <p:cxnSp>
        <p:nvCxnSpPr>
          <p:cNvPr id="13478" name="Google Shape;13478;p204"/>
          <p:cNvCxnSpPr>
            <a:stCxn id="13474" idx="0"/>
            <a:endCxn id="13475" idx="0"/>
          </p:cNvCxnSpPr>
          <p:nvPr/>
        </p:nvCxnSpPr>
        <p:spPr>
          <a:xfrm rot="-5400000" flipH="1">
            <a:off x="2520335" y="4306500"/>
            <a:ext cx="600" cy="749100"/>
          </a:xfrm>
          <a:prstGeom prst="curvedConnector3">
            <a:avLst>
              <a:gd name="adj1" fmla="val -39687500"/>
            </a:avLst>
          </a:prstGeom>
          <a:noFill/>
          <a:ln w="9525" cap="flat" cmpd="sng">
            <a:solidFill>
              <a:schemeClr val="dk2"/>
            </a:solidFill>
            <a:prstDash val="solid"/>
            <a:round/>
            <a:headEnd type="none" w="med" len="med"/>
            <a:tailEnd type="none" w="med" len="med"/>
          </a:ln>
        </p:spPr>
      </p:cxnSp>
      <p:sp>
        <p:nvSpPr>
          <p:cNvPr id="13479" name="Google Shape;13479;p204"/>
          <p:cNvSpPr/>
          <p:nvPr/>
        </p:nvSpPr>
        <p:spPr>
          <a:xfrm>
            <a:off x="3602100" y="4680750"/>
            <a:ext cx="102900" cy="1029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480" name="Google Shape;13480;p204"/>
          <p:cNvCxnSpPr>
            <a:stCxn id="13475" idx="0"/>
            <a:endCxn id="13479" idx="0"/>
          </p:cNvCxnSpPr>
          <p:nvPr/>
        </p:nvCxnSpPr>
        <p:spPr>
          <a:xfrm rot="-5400000" flipH="1">
            <a:off x="3274015" y="4301850"/>
            <a:ext cx="600" cy="758400"/>
          </a:xfrm>
          <a:prstGeom prst="curvedConnector3">
            <a:avLst>
              <a:gd name="adj1" fmla="val -39687500"/>
            </a:avLst>
          </a:prstGeom>
          <a:noFill/>
          <a:ln w="9525" cap="flat" cmpd="sng">
            <a:solidFill>
              <a:schemeClr val="dk2"/>
            </a:solidFill>
            <a:prstDash val="solid"/>
            <a:round/>
            <a:headEnd type="none" w="med" len="med"/>
            <a:tailEnd type="none" w="med" len="med"/>
          </a:ln>
        </p:spPr>
      </p:cxnSp>
      <p:cxnSp>
        <p:nvCxnSpPr>
          <p:cNvPr id="13481" name="Google Shape;13481;p204"/>
          <p:cNvCxnSpPr>
            <a:stCxn id="13476" idx="6"/>
            <a:endCxn id="13471" idx="1"/>
          </p:cNvCxnSpPr>
          <p:nvPr/>
        </p:nvCxnSpPr>
        <p:spPr>
          <a:xfrm>
            <a:off x="1481700" y="4732200"/>
            <a:ext cx="107700" cy="0"/>
          </a:xfrm>
          <a:prstGeom prst="straightConnector1">
            <a:avLst/>
          </a:prstGeom>
          <a:noFill/>
          <a:ln w="9525" cap="flat" cmpd="sng">
            <a:solidFill>
              <a:schemeClr val="dk2"/>
            </a:solidFill>
            <a:prstDash val="solid"/>
            <a:round/>
            <a:headEnd type="none" w="med" len="med"/>
            <a:tailEnd type="none" w="med" len="med"/>
          </a:ln>
        </p:spPr>
      </p:cxnSp>
      <p:cxnSp>
        <p:nvCxnSpPr>
          <p:cNvPr id="13482" name="Google Shape;13482;p204"/>
          <p:cNvCxnSpPr>
            <a:stCxn id="13471" idx="3"/>
            <a:endCxn id="13474" idx="2"/>
          </p:cNvCxnSpPr>
          <p:nvPr/>
        </p:nvCxnSpPr>
        <p:spPr>
          <a:xfrm>
            <a:off x="1992600" y="4732200"/>
            <a:ext cx="102000" cy="0"/>
          </a:xfrm>
          <a:prstGeom prst="straightConnector1">
            <a:avLst/>
          </a:prstGeom>
          <a:noFill/>
          <a:ln w="9525" cap="flat" cmpd="sng">
            <a:solidFill>
              <a:schemeClr val="dk2"/>
            </a:solidFill>
            <a:prstDash val="solid"/>
            <a:round/>
            <a:headEnd type="none" w="med" len="med"/>
            <a:tailEnd type="none" w="med" len="med"/>
          </a:ln>
        </p:spPr>
      </p:cxnSp>
      <p:cxnSp>
        <p:nvCxnSpPr>
          <p:cNvPr id="13483" name="Google Shape;13483;p204"/>
          <p:cNvCxnSpPr>
            <a:stCxn id="13474" idx="6"/>
            <a:endCxn id="13472" idx="1"/>
          </p:cNvCxnSpPr>
          <p:nvPr/>
        </p:nvCxnSpPr>
        <p:spPr>
          <a:xfrm>
            <a:off x="2197535" y="4732200"/>
            <a:ext cx="129000" cy="0"/>
          </a:xfrm>
          <a:prstGeom prst="straightConnector1">
            <a:avLst/>
          </a:prstGeom>
          <a:noFill/>
          <a:ln w="9525" cap="flat" cmpd="sng">
            <a:solidFill>
              <a:schemeClr val="dk2"/>
            </a:solidFill>
            <a:prstDash val="solid"/>
            <a:round/>
            <a:headEnd type="none" w="med" len="med"/>
            <a:tailEnd type="none" w="med" len="med"/>
          </a:ln>
        </p:spPr>
      </p:cxnSp>
      <p:cxnSp>
        <p:nvCxnSpPr>
          <p:cNvPr id="13484" name="Google Shape;13484;p204"/>
          <p:cNvCxnSpPr>
            <a:stCxn id="13472" idx="3"/>
            <a:endCxn id="13475" idx="2"/>
          </p:cNvCxnSpPr>
          <p:nvPr/>
        </p:nvCxnSpPr>
        <p:spPr>
          <a:xfrm>
            <a:off x="2729796" y="4732200"/>
            <a:ext cx="114000" cy="0"/>
          </a:xfrm>
          <a:prstGeom prst="straightConnector1">
            <a:avLst/>
          </a:prstGeom>
          <a:noFill/>
          <a:ln w="9525" cap="flat" cmpd="sng">
            <a:solidFill>
              <a:schemeClr val="dk2"/>
            </a:solidFill>
            <a:prstDash val="solid"/>
            <a:round/>
            <a:headEnd type="none" w="med" len="med"/>
            <a:tailEnd type="none" w="med" len="med"/>
          </a:ln>
        </p:spPr>
      </p:cxnSp>
      <p:cxnSp>
        <p:nvCxnSpPr>
          <p:cNvPr id="13485" name="Google Shape;13485;p204"/>
          <p:cNvCxnSpPr>
            <a:stCxn id="13475" idx="6"/>
            <a:endCxn id="13473" idx="1"/>
          </p:cNvCxnSpPr>
          <p:nvPr/>
        </p:nvCxnSpPr>
        <p:spPr>
          <a:xfrm>
            <a:off x="2946565" y="4732200"/>
            <a:ext cx="117300" cy="0"/>
          </a:xfrm>
          <a:prstGeom prst="straightConnector1">
            <a:avLst/>
          </a:prstGeom>
          <a:noFill/>
          <a:ln w="9525" cap="flat" cmpd="sng">
            <a:solidFill>
              <a:schemeClr val="dk2"/>
            </a:solidFill>
            <a:prstDash val="solid"/>
            <a:round/>
            <a:headEnd type="none" w="med" len="med"/>
            <a:tailEnd type="none" w="med" len="med"/>
          </a:ln>
        </p:spPr>
      </p:cxnSp>
      <p:cxnSp>
        <p:nvCxnSpPr>
          <p:cNvPr id="13486" name="Google Shape;13486;p204"/>
          <p:cNvCxnSpPr>
            <a:stCxn id="13473" idx="3"/>
            <a:endCxn id="13479" idx="2"/>
          </p:cNvCxnSpPr>
          <p:nvPr/>
        </p:nvCxnSpPr>
        <p:spPr>
          <a:xfrm>
            <a:off x="3467000" y="4732200"/>
            <a:ext cx="135000" cy="0"/>
          </a:xfrm>
          <a:prstGeom prst="straightConnector1">
            <a:avLst/>
          </a:prstGeom>
          <a:noFill/>
          <a:ln w="9525" cap="flat" cmpd="sng">
            <a:solidFill>
              <a:schemeClr val="dk2"/>
            </a:solidFill>
            <a:prstDash val="solid"/>
            <a:round/>
            <a:headEnd type="none" w="med" len="med"/>
            <a:tailEnd type="none" w="med" len="med"/>
          </a:ln>
        </p:spPr>
      </p:cxnSp>
      <p:cxnSp>
        <p:nvCxnSpPr>
          <p:cNvPr id="13487" name="Google Shape;13487;p204"/>
          <p:cNvCxnSpPr>
            <a:stCxn id="13479" idx="6"/>
          </p:cNvCxnSpPr>
          <p:nvPr/>
        </p:nvCxnSpPr>
        <p:spPr>
          <a:xfrm rot="10800000" flipH="1">
            <a:off x="3705000" y="4724400"/>
            <a:ext cx="252600" cy="7800"/>
          </a:xfrm>
          <a:prstGeom prst="straightConnector1">
            <a:avLst/>
          </a:prstGeom>
          <a:noFill/>
          <a:ln w="9525" cap="flat" cmpd="sng">
            <a:solidFill>
              <a:schemeClr val="dk2"/>
            </a:solidFill>
            <a:prstDash val="solid"/>
            <a:round/>
            <a:headEnd type="none" w="med" len="med"/>
            <a:tailEnd type="triangle" w="med" len="med"/>
          </a:ln>
        </p:spPr>
      </p:cxnSp>
      <p:sp>
        <p:nvSpPr>
          <p:cNvPr id="13488" name="Google Shape;13488;p204"/>
          <p:cNvSpPr/>
          <p:nvPr/>
        </p:nvSpPr>
        <p:spPr>
          <a:xfrm>
            <a:off x="4826300" y="4600950"/>
            <a:ext cx="403200" cy="2625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R1</a:t>
            </a:r>
            <a:endParaRPr sz="1000"/>
          </a:p>
        </p:txBody>
      </p:sp>
      <p:sp>
        <p:nvSpPr>
          <p:cNvPr id="13489" name="Google Shape;13489;p204"/>
          <p:cNvSpPr/>
          <p:nvPr/>
        </p:nvSpPr>
        <p:spPr>
          <a:xfrm>
            <a:off x="5563496" y="4600950"/>
            <a:ext cx="403200" cy="2625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R2</a:t>
            </a:r>
            <a:endParaRPr sz="1000"/>
          </a:p>
        </p:txBody>
      </p:sp>
      <p:sp>
        <p:nvSpPr>
          <p:cNvPr id="13490" name="Google Shape;13490;p204"/>
          <p:cNvSpPr/>
          <p:nvPr/>
        </p:nvSpPr>
        <p:spPr>
          <a:xfrm>
            <a:off x="6300700" y="4600950"/>
            <a:ext cx="403200" cy="2625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R3</a:t>
            </a:r>
            <a:endParaRPr sz="1000"/>
          </a:p>
        </p:txBody>
      </p:sp>
      <p:sp>
        <p:nvSpPr>
          <p:cNvPr id="13491" name="Google Shape;13491;p204"/>
          <p:cNvSpPr/>
          <p:nvPr/>
        </p:nvSpPr>
        <p:spPr>
          <a:xfrm>
            <a:off x="5331535" y="4680750"/>
            <a:ext cx="102900" cy="1029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2" name="Google Shape;13492;p204"/>
          <p:cNvSpPr/>
          <p:nvPr/>
        </p:nvSpPr>
        <p:spPr>
          <a:xfrm>
            <a:off x="6080565" y="4680750"/>
            <a:ext cx="102900" cy="1029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3" name="Google Shape;13493;p204"/>
          <p:cNvSpPr/>
          <p:nvPr/>
        </p:nvSpPr>
        <p:spPr>
          <a:xfrm>
            <a:off x="4615700" y="4680750"/>
            <a:ext cx="102900" cy="1029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494" name="Google Shape;13494;p204"/>
          <p:cNvCxnSpPr>
            <a:stCxn id="13493" idx="0"/>
            <a:endCxn id="13491" idx="0"/>
          </p:cNvCxnSpPr>
          <p:nvPr/>
        </p:nvCxnSpPr>
        <p:spPr>
          <a:xfrm rot="-5400000" flipH="1">
            <a:off x="5024750" y="4323150"/>
            <a:ext cx="600" cy="715800"/>
          </a:xfrm>
          <a:prstGeom prst="curvedConnector3">
            <a:avLst>
              <a:gd name="adj1" fmla="val -39687500"/>
            </a:avLst>
          </a:prstGeom>
          <a:noFill/>
          <a:ln w="9525" cap="flat" cmpd="sng">
            <a:solidFill>
              <a:schemeClr val="dk2"/>
            </a:solidFill>
            <a:prstDash val="solid"/>
            <a:round/>
            <a:headEnd type="none" w="med" len="med"/>
            <a:tailEnd type="none" w="med" len="med"/>
          </a:ln>
        </p:spPr>
      </p:cxnSp>
      <p:cxnSp>
        <p:nvCxnSpPr>
          <p:cNvPr id="13495" name="Google Shape;13495;p204"/>
          <p:cNvCxnSpPr>
            <a:stCxn id="13491" idx="0"/>
            <a:endCxn id="13492" idx="0"/>
          </p:cNvCxnSpPr>
          <p:nvPr/>
        </p:nvCxnSpPr>
        <p:spPr>
          <a:xfrm rot="-5400000" flipH="1">
            <a:off x="5757235" y="4306500"/>
            <a:ext cx="600" cy="749100"/>
          </a:xfrm>
          <a:prstGeom prst="curvedConnector3">
            <a:avLst>
              <a:gd name="adj1" fmla="val -39687500"/>
            </a:avLst>
          </a:prstGeom>
          <a:noFill/>
          <a:ln w="9525" cap="flat" cmpd="sng">
            <a:solidFill>
              <a:schemeClr val="dk2"/>
            </a:solidFill>
            <a:prstDash val="solid"/>
            <a:round/>
            <a:headEnd type="none" w="med" len="med"/>
            <a:tailEnd type="none" w="med" len="med"/>
          </a:ln>
        </p:spPr>
      </p:cxnSp>
      <p:sp>
        <p:nvSpPr>
          <p:cNvPr id="13496" name="Google Shape;13496;p204"/>
          <p:cNvSpPr/>
          <p:nvPr/>
        </p:nvSpPr>
        <p:spPr>
          <a:xfrm>
            <a:off x="6839000" y="4680750"/>
            <a:ext cx="102900" cy="1029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497" name="Google Shape;13497;p204"/>
          <p:cNvCxnSpPr>
            <a:stCxn id="13492" idx="0"/>
            <a:endCxn id="13496" idx="0"/>
          </p:cNvCxnSpPr>
          <p:nvPr/>
        </p:nvCxnSpPr>
        <p:spPr>
          <a:xfrm rot="-5400000" flipH="1">
            <a:off x="6510915" y="4301850"/>
            <a:ext cx="600" cy="758400"/>
          </a:xfrm>
          <a:prstGeom prst="curvedConnector3">
            <a:avLst>
              <a:gd name="adj1" fmla="val -39687500"/>
            </a:avLst>
          </a:prstGeom>
          <a:noFill/>
          <a:ln w="9525" cap="flat" cmpd="sng">
            <a:solidFill>
              <a:schemeClr val="dk2"/>
            </a:solidFill>
            <a:prstDash val="solid"/>
            <a:round/>
            <a:headEnd type="none" w="med" len="med"/>
            <a:tailEnd type="none" w="med" len="med"/>
          </a:ln>
        </p:spPr>
      </p:cxnSp>
      <p:cxnSp>
        <p:nvCxnSpPr>
          <p:cNvPr id="13498" name="Google Shape;13498;p204"/>
          <p:cNvCxnSpPr>
            <a:stCxn id="13493" idx="6"/>
            <a:endCxn id="13488" idx="1"/>
          </p:cNvCxnSpPr>
          <p:nvPr/>
        </p:nvCxnSpPr>
        <p:spPr>
          <a:xfrm>
            <a:off x="4718600" y="4732200"/>
            <a:ext cx="107700" cy="0"/>
          </a:xfrm>
          <a:prstGeom prst="straightConnector1">
            <a:avLst/>
          </a:prstGeom>
          <a:noFill/>
          <a:ln w="9525" cap="flat" cmpd="sng">
            <a:solidFill>
              <a:schemeClr val="dk2"/>
            </a:solidFill>
            <a:prstDash val="solid"/>
            <a:round/>
            <a:headEnd type="none" w="med" len="med"/>
            <a:tailEnd type="none" w="med" len="med"/>
          </a:ln>
        </p:spPr>
      </p:cxnSp>
      <p:cxnSp>
        <p:nvCxnSpPr>
          <p:cNvPr id="13499" name="Google Shape;13499;p204"/>
          <p:cNvCxnSpPr>
            <a:stCxn id="13488" idx="3"/>
            <a:endCxn id="13491" idx="2"/>
          </p:cNvCxnSpPr>
          <p:nvPr/>
        </p:nvCxnSpPr>
        <p:spPr>
          <a:xfrm>
            <a:off x="5229500" y="4732200"/>
            <a:ext cx="102000" cy="0"/>
          </a:xfrm>
          <a:prstGeom prst="straightConnector1">
            <a:avLst/>
          </a:prstGeom>
          <a:noFill/>
          <a:ln w="9525" cap="flat" cmpd="sng">
            <a:solidFill>
              <a:schemeClr val="dk2"/>
            </a:solidFill>
            <a:prstDash val="solid"/>
            <a:round/>
            <a:headEnd type="none" w="med" len="med"/>
            <a:tailEnd type="none" w="med" len="med"/>
          </a:ln>
        </p:spPr>
      </p:cxnSp>
      <p:cxnSp>
        <p:nvCxnSpPr>
          <p:cNvPr id="13500" name="Google Shape;13500;p204"/>
          <p:cNvCxnSpPr>
            <a:stCxn id="13491" idx="6"/>
            <a:endCxn id="13489" idx="1"/>
          </p:cNvCxnSpPr>
          <p:nvPr/>
        </p:nvCxnSpPr>
        <p:spPr>
          <a:xfrm>
            <a:off x="5434435" y="4732200"/>
            <a:ext cx="129000" cy="0"/>
          </a:xfrm>
          <a:prstGeom prst="straightConnector1">
            <a:avLst/>
          </a:prstGeom>
          <a:noFill/>
          <a:ln w="9525" cap="flat" cmpd="sng">
            <a:solidFill>
              <a:schemeClr val="dk2"/>
            </a:solidFill>
            <a:prstDash val="solid"/>
            <a:round/>
            <a:headEnd type="none" w="med" len="med"/>
            <a:tailEnd type="none" w="med" len="med"/>
          </a:ln>
        </p:spPr>
      </p:cxnSp>
      <p:cxnSp>
        <p:nvCxnSpPr>
          <p:cNvPr id="13501" name="Google Shape;13501;p204"/>
          <p:cNvCxnSpPr>
            <a:stCxn id="13489" idx="3"/>
            <a:endCxn id="13492" idx="2"/>
          </p:cNvCxnSpPr>
          <p:nvPr/>
        </p:nvCxnSpPr>
        <p:spPr>
          <a:xfrm>
            <a:off x="5966696" y="4732200"/>
            <a:ext cx="114000" cy="0"/>
          </a:xfrm>
          <a:prstGeom prst="straightConnector1">
            <a:avLst/>
          </a:prstGeom>
          <a:noFill/>
          <a:ln w="9525" cap="flat" cmpd="sng">
            <a:solidFill>
              <a:schemeClr val="dk2"/>
            </a:solidFill>
            <a:prstDash val="solid"/>
            <a:round/>
            <a:headEnd type="none" w="med" len="med"/>
            <a:tailEnd type="none" w="med" len="med"/>
          </a:ln>
        </p:spPr>
      </p:cxnSp>
      <p:cxnSp>
        <p:nvCxnSpPr>
          <p:cNvPr id="13502" name="Google Shape;13502;p204"/>
          <p:cNvCxnSpPr>
            <a:stCxn id="13492" idx="6"/>
            <a:endCxn id="13490" idx="1"/>
          </p:cNvCxnSpPr>
          <p:nvPr/>
        </p:nvCxnSpPr>
        <p:spPr>
          <a:xfrm>
            <a:off x="6183465" y="4732200"/>
            <a:ext cx="117300" cy="0"/>
          </a:xfrm>
          <a:prstGeom prst="straightConnector1">
            <a:avLst/>
          </a:prstGeom>
          <a:noFill/>
          <a:ln w="9525" cap="flat" cmpd="sng">
            <a:solidFill>
              <a:schemeClr val="dk2"/>
            </a:solidFill>
            <a:prstDash val="solid"/>
            <a:round/>
            <a:headEnd type="none" w="med" len="med"/>
            <a:tailEnd type="none" w="med" len="med"/>
          </a:ln>
        </p:spPr>
      </p:cxnSp>
      <p:cxnSp>
        <p:nvCxnSpPr>
          <p:cNvPr id="13503" name="Google Shape;13503;p204"/>
          <p:cNvCxnSpPr>
            <a:stCxn id="13490" idx="3"/>
            <a:endCxn id="13496" idx="2"/>
          </p:cNvCxnSpPr>
          <p:nvPr/>
        </p:nvCxnSpPr>
        <p:spPr>
          <a:xfrm>
            <a:off x="6703900" y="4732200"/>
            <a:ext cx="135000" cy="0"/>
          </a:xfrm>
          <a:prstGeom prst="straightConnector1">
            <a:avLst/>
          </a:prstGeom>
          <a:noFill/>
          <a:ln w="9525" cap="flat" cmpd="sng">
            <a:solidFill>
              <a:schemeClr val="dk2"/>
            </a:solidFill>
            <a:prstDash val="solid"/>
            <a:round/>
            <a:headEnd type="none" w="med" len="med"/>
            <a:tailEnd type="none" w="med" len="med"/>
          </a:ln>
        </p:spPr>
      </p:cxnSp>
      <p:cxnSp>
        <p:nvCxnSpPr>
          <p:cNvPr id="13504" name="Google Shape;13504;p204"/>
          <p:cNvCxnSpPr>
            <a:stCxn id="13496" idx="6"/>
          </p:cNvCxnSpPr>
          <p:nvPr/>
        </p:nvCxnSpPr>
        <p:spPr>
          <a:xfrm rot="10800000" flipH="1">
            <a:off x="6941900" y="4724400"/>
            <a:ext cx="252600" cy="7800"/>
          </a:xfrm>
          <a:prstGeom prst="straightConnector1">
            <a:avLst/>
          </a:prstGeom>
          <a:noFill/>
          <a:ln w="9525" cap="flat" cmpd="sng">
            <a:solidFill>
              <a:schemeClr val="dk2"/>
            </a:solidFill>
            <a:prstDash val="solid"/>
            <a:round/>
            <a:headEnd type="none" w="med" len="med"/>
            <a:tailEnd type="triangle" w="med" len="med"/>
          </a:ln>
        </p:spPr>
      </p:cxnSp>
      <p:sp>
        <p:nvSpPr>
          <p:cNvPr id="13505" name="Google Shape;13505;p204"/>
          <p:cNvSpPr/>
          <p:nvPr/>
        </p:nvSpPr>
        <p:spPr>
          <a:xfrm>
            <a:off x="4826300" y="4129275"/>
            <a:ext cx="403200" cy="2625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R1</a:t>
            </a:r>
            <a:endParaRPr sz="1000"/>
          </a:p>
        </p:txBody>
      </p:sp>
      <p:sp>
        <p:nvSpPr>
          <p:cNvPr id="13506" name="Google Shape;13506;p204"/>
          <p:cNvSpPr/>
          <p:nvPr/>
        </p:nvSpPr>
        <p:spPr>
          <a:xfrm>
            <a:off x="5331535" y="4209075"/>
            <a:ext cx="102900" cy="1029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507" name="Google Shape;13507;p204"/>
          <p:cNvCxnSpPr>
            <a:stCxn id="13505" idx="3"/>
            <a:endCxn id="13506" idx="2"/>
          </p:cNvCxnSpPr>
          <p:nvPr/>
        </p:nvCxnSpPr>
        <p:spPr>
          <a:xfrm>
            <a:off x="5229500" y="4260525"/>
            <a:ext cx="102000" cy="0"/>
          </a:xfrm>
          <a:prstGeom prst="straightConnector1">
            <a:avLst/>
          </a:prstGeom>
          <a:noFill/>
          <a:ln w="9525" cap="flat" cmpd="sng">
            <a:solidFill>
              <a:schemeClr val="dk2"/>
            </a:solidFill>
            <a:prstDash val="solid"/>
            <a:round/>
            <a:headEnd type="none" w="med" len="med"/>
            <a:tailEnd type="none" w="med" len="med"/>
          </a:ln>
        </p:spPr>
      </p:cxnSp>
      <p:sp>
        <p:nvSpPr>
          <p:cNvPr id="13508" name="Google Shape;13508;p204"/>
          <p:cNvSpPr/>
          <p:nvPr/>
        </p:nvSpPr>
        <p:spPr>
          <a:xfrm>
            <a:off x="4826300" y="3705505"/>
            <a:ext cx="403200" cy="2625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R1</a:t>
            </a:r>
            <a:endParaRPr sz="1000"/>
          </a:p>
        </p:txBody>
      </p:sp>
      <p:sp>
        <p:nvSpPr>
          <p:cNvPr id="13509" name="Google Shape;13509;p204"/>
          <p:cNvSpPr/>
          <p:nvPr/>
        </p:nvSpPr>
        <p:spPr>
          <a:xfrm>
            <a:off x="5331535" y="3785305"/>
            <a:ext cx="102900" cy="1029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510" name="Google Shape;13510;p204"/>
          <p:cNvCxnSpPr>
            <a:stCxn id="13508" idx="3"/>
            <a:endCxn id="13509" idx="2"/>
          </p:cNvCxnSpPr>
          <p:nvPr/>
        </p:nvCxnSpPr>
        <p:spPr>
          <a:xfrm>
            <a:off x="5229500" y="3836755"/>
            <a:ext cx="102000" cy="0"/>
          </a:xfrm>
          <a:prstGeom prst="straightConnector1">
            <a:avLst/>
          </a:prstGeom>
          <a:noFill/>
          <a:ln w="9525" cap="flat" cmpd="sng">
            <a:solidFill>
              <a:schemeClr val="dk2"/>
            </a:solidFill>
            <a:prstDash val="solid"/>
            <a:round/>
            <a:headEnd type="none" w="med" len="med"/>
            <a:tailEnd type="none" w="med" len="med"/>
          </a:ln>
        </p:spPr>
      </p:cxnSp>
      <p:sp>
        <p:nvSpPr>
          <p:cNvPr id="13511" name="Google Shape;13511;p204"/>
          <p:cNvSpPr/>
          <p:nvPr/>
        </p:nvSpPr>
        <p:spPr>
          <a:xfrm>
            <a:off x="4826288" y="3214668"/>
            <a:ext cx="403200" cy="2625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R1</a:t>
            </a:r>
            <a:endParaRPr sz="1000"/>
          </a:p>
        </p:txBody>
      </p:sp>
      <p:sp>
        <p:nvSpPr>
          <p:cNvPr id="13512" name="Google Shape;13512;p204"/>
          <p:cNvSpPr/>
          <p:nvPr/>
        </p:nvSpPr>
        <p:spPr>
          <a:xfrm>
            <a:off x="5331523" y="3294468"/>
            <a:ext cx="102900" cy="1029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513" name="Google Shape;13513;p204"/>
          <p:cNvCxnSpPr>
            <a:stCxn id="13511" idx="3"/>
            <a:endCxn id="13512" idx="2"/>
          </p:cNvCxnSpPr>
          <p:nvPr/>
        </p:nvCxnSpPr>
        <p:spPr>
          <a:xfrm>
            <a:off x="5229488" y="3345918"/>
            <a:ext cx="102000" cy="0"/>
          </a:xfrm>
          <a:prstGeom prst="straightConnector1">
            <a:avLst/>
          </a:prstGeom>
          <a:noFill/>
          <a:ln w="9525" cap="flat" cmpd="sng">
            <a:solidFill>
              <a:schemeClr val="dk2"/>
            </a:solidFill>
            <a:prstDash val="solid"/>
            <a:round/>
            <a:headEnd type="none" w="med" len="med"/>
            <a:tailEnd type="none" w="med" len="med"/>
          </a:ln>
        </p:spPr>
      </p:cxnSp>
      <p:cxnSp>
        <p:nvCxnSpPr>
          <p:cNvPr id="13514" name="Google Shape;13514;p204"/>
          <p:cNvCxnSpPr>
            <a:endCxn id="13506" idx="0"/>
          </p:cNvCxnSpPr>
          <p:nvPr/>
        </p:nvCxnSpPr>
        <p:spPr>
          <a:xfrm rot="10800000" flipH="1">
            <a:off x="4665085" y="4209075"/>
            <a:ext cx="717900" cy="477000"/>
          </a:xfrm>
          <a:prstGeom prst="bentConnector4">
            <a:avLst>
              <a:gd name="adj1" fmla="val 444"/>
              <a:gd name="adj2" fmla="val 136567"/>
            </a:avLst>
          </a:prstGeom>
          <a:noFill/>
          <a:ln w="9525" cap="flat" cmpd="sng">
            <a:solidFill>
              <a:schemeClr val="dk2"/>
            </a:solidFill>
            <a:prstDash val="solid"/>
            <a:round/>
            <a:headEnd type="none" w="med" len="med"/>
            <a:tailEnd type="none" w="med" len="med"/>
          </a:ln>
        </p:spPr>
      </p:cxnSp>
      <p:cxnSp>
        <p:nvCxnSpPr>
          <p:cNvPr id="13515" name="Google Shape;13515;p204"/>
          <p:cNvCxnSpPr>
            <a:stCxn id="13493" idx="0"/>
            <a:endCxn id="13509" idx="0"/>
          </p:cNvCxnSpPr>
          <p:nvPr/>
        </p:nvCxnSpPr>
        <p:spPr>
          <a:xfrm rot="-5400000">
            <a:off x="4577300" y="3875100"/>
            <a:ext cx="895500" cy="715800"/>
          </a:xfrm>
          <a:prstGeom prst="bentConnector3">
            <a:avLst>
              <a:gd name="adj1" fmla="val 126585"/>
            </a:avLst>
          </a:prstGeom>
          <a:noFill/>
          <a:ln w="9525" cap="flat" cmpd="sng">
            <a:solidFill>
              <a:schemeClr val="dk2"/>
            </a:solidFill>
            <a:prstDash val="solid"/>
            <a:round/>
            <a:headEnd type="none" w="med" len="med"/>
            <a:tailEnd type="none" w="med" len="med"/>
          </a:ln>
        </p:spPr>
      </p:cxnSp>
      <p:cxnSp>
        <p:nvCxnSpPr>
          <p:cNvPr id="13516" name="Google Shape;13516;p204"/>
          <p:cNvCxnSpPr>
            <a:stCxn id="13493" idx="0"/>
            <a:endCxn id="13512" idx="0"/>
          </p:cNvCxnSpPr>
          <p:nvPr/>
        </p:nvCxnSpPr>
        <p:spPr>
          <a:xfrm rot="-5400000">
            <a:off x="4331900" y="3629700"/>
            <a:ext cx="1386300" cy="715800"/>
          </a:xfrm>
          <a:prstGeom prst="bentConnector3">
            <a:avLst>
              <a:gd name="adj1" fmla="val 117176"/>
            </a:avLst>
          </a:prstGeom>
          <a:noFill/>
          <a:ln w="9525" cap="flat" cmpd="sng">
            <a:solidFill>
              <a:schemeClr val="dk2"/>
            </a:solidFill>
            <a:prstDash val="solid"/>
            <a:round/>
            <a:headEnd type="none" w="med" len="med"/>
            <a:tailEnd type="none" w="med" len="med"/>
          </a:ln>
        </p:spPr>
      </p:cxnSp>
      <p:sp>
        <p:nvSpPr>
          <p:cNvPr id="13517" name="Google Shape;13517;p204"/>
          <p:cNvSpPr/>
          <p:nvPr/>
        </p:nvSpPr>
        <p:spPr>
          <a:xfrm>
            <a:off x="5563496" y="3705500"/>
            <a:ext cx="403200" cy="2625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R2</a:t>
            </a:r>
            <a:endParaRPr sz="1000"/>
          </a:p>
        </p:txBody>
      </p:sp>
      <p:sp>
        <p:nvSpPr>
          <p:cNvPr id="13518" name="Google Shape;13518;p204"/>
          <p:cNvSpPr/>
          <p:nvPr/>
        </p:nvSpPr>
        <p:spPr>
          <a:xfrm>
            <a:off x="6080565" y="3785300"/>
            <a:ext cx="102900" cy="1029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519" name="Google Shape;13519;p204"/>
          <p:cNvCxnSpPr>
            <a:stCxn id="13506" idx="6"/>
            <a:endCxn id="13492" idx="0"/>
          </p:cNvCxnSpPr>
          <p:nvPr/>
        </p:nvCxnSpPr>
        <p:spPr>
          <a:xfrm>
            <a:off x="5434435" y="4260525"/>
            <a:ext cx="697500" cy="420300"/>
          </a:xfrm>
          <a:prstGeom prst="curvedConnector2">
            <a:avLst/>
          </a:prstGeom>
          <a:noFill/>
          <a:ln w="9525" cap="flat" cmpd="sng">
            <a:solidFill>
              <a:schemeClr val="dk2"/>
            </a:solidFill>
            <a:prstDash val="solid"/>
            <a:round/>
            <a:headEnd type="none" w="med" len="med"/>
            <a:tailEnd type="none" w="med" len="med"/>
          </a:ln>
        </p:spPr>
      </p:cxnSp>
      <p:cxnSp>
        <p:nvCxnSpPr>
          <p:cNvPr id="13520" name="Google Shape;13520;p204"/>
          <p:cNvCxnSpPr>
            <a:stCxn id="13509" idx="6"/>
            <a:endCxn id="13517" idx="1"/>
          </p:cNvCxnSpPr>
          <p:nvPr/>
        </p:nvCxnSpPr>
        <p:spPr>
          <a:xfrm>
            <a:off x="5434435" y="3836755"/>
            <a:ext cx="129000" cy="0"/>
          </a:xfrm>
          <a:prstGeom prst="straightConnector1">
            <a:avLst/>
          </a:prstGeom>
          <a:noFill/>
          <a:ln w="9525" cap="flat" cmpd="sng">
            <a:solidFill>
              <a:schemeClr val="dk2"/>
            </a:solidFill>
            <a:prstDash val="solid"/>
            <a:round/>
            <a:headEnd type="none" w="med" len="med"/>
            <a:tailEnd type="none" w="med" len="med"/>
          </a:ln>
        </p:spPr>
      </p:cxnSp>
      <p:cxnSp>
        <p:nvCxnSpPr>
          <p:cNvPr id="13521" name="Google Shape;13521;p204"/>
          <p:cNvCxnSpPr>
            <a:stCxn id="13517" idx="3"/>
            <a:endCxn id="13518" idx="2"/>
          </p:cNvCxnSpPr>
          <p:nvPr/>
        </p:nvCxnSpPr>
        <p:spPr>
          <a:xfrm>
            <a:off x="5966696" y="3836750"/>
            <a:ext cx="114000" cy="0"/>
          </a:xfrm>
          <a:prstGeom prst="straightConnector1">
            <a:avLst/>
          </a:prstGeom>
          <a:noFill/>
          <a:ln w="9525" cap="flat" cmpd="sng">
            <a:solidFill>
              <a:schemeClr val="dk2"/>
            </a:solidFill>
            <a:prstDash val="solid"/>
            <a:round/>
            <a:headEnd type="none" w="med" len="med"/>
            <a:tailEnd type="none" w="med" len="med"/>
          </a:ln>
        </p:spPr>
      </p:cxnSp>
      <p:cxnSp>
        <p:nvCxnSpPr>
          <p:cNvPr id="13522" name="Google Shape;13522;p204"/>
          <p:cNvCxnSpPr>
            <a:stCxn id="13512" idx="6"/>
            <a:endCxn id="13518" idx="0"/>
          </p:cNvCxnSpPr>
          <p:nvPr/>
        </p:nvCxnSpPr>
        <p:spPr>
          <a:xfrm>
            <a:off x="5434423" y="3345918"/>
            <a:ext cx="697500" cy="439500"/>
          </a:xfrm>
          <a:prstGeom prst="curvedConnector2">
            <a:avLst/>
          </a:prstGeom>
          <a:noFill/>
          <a:ln w="9525" cap="flat" cmpd="sng">
            <a:solidFill>
              <a:schemeClr val="dk2"/>
            </a:solidFill>
            <a:prstDash val="solid"/>
            <a:round/>
            <a:headEnd type="none" w="med" len="med"/>
            <a:tailEnd type="none" w="med" len="med"/>
          </a:ln>
        </p:spPr>
      </p:cxnSp>
      <p:cxnSp>
        <p:nvCxnSpPr>
          <p:cNvPr id="13523" name="Google Shape;13523;p204"/>
          <p:cNvCxnSpPr>
            <a:stCxn id="13518" idx="6"/>
            <a:endCxn id="13496" idx="0"/>
          </p:cNvCxnSpPr>
          <p:nvPr/>
        </p:nvCxnSpPr>
        <p:spPr>
          <a:xfrm>
            <a:off x="6183465" y="3836750"/>
            <a:ext cx="707100" cy="843900"/>
          </a:xfrm>
          <a:prstGeom prst="curvedConnector2">
            <a:avLst/>
          </a:prstGeom>
          <a:noFill/>
          <a:ln w="9525" cap="flat" cmpd="sng">
            <a:solidFill>
              <a:schemeClr val="dk2"/>
            </a:solidFill>
            <a:prstDash val="solid"/>
            <a:round/>
            <a:headEnd type="none" w="med" len="med"/>
            <a:tailEnd type="none" w="med" len="med"/>
          </a:ln>
        </p:spPr>
      </p:cxnSp>
      <p:cxnSp>
        <p:nvCxnSpPr>
          <p:cNvPr id="13524" name="Google Shape;13524;p204"/>
          <p:cNvCxnSpPr>
            <a:stCxn id="13493" idx="0"/>
            <a:endCxn id="13505" idx="1"/>
          </p:cNvCxnSpPr>
          <p:nvPr/>
        </p:nvCxnSpPr>
        <p:spPr>
          <a:xfrm rot="-5400000">
            <a:off x="4536650" y="4390950"/>
            <a:ext cx="420300" cy="159300"/>
          </a:xfrm>
          <a:prstGeom prst="curvedConnector2">
            <a:avLst/>
          </a:prstGeom>
          <a:noFill/>
          <a:ln w="9525" cap="flat" cmpd="sng">
            <a:solidFill>
              <a:schemeClr val="dk2"/>
            </a:solidFill>
            <a:prstDash val="solid"/>
            <a:round/>
            <a:headEnd type="none" w="med" len="med"/>
            <a:tailEnd type="none" w="med" len="med"/>
          </a:ln>
        </p:spPr>
      </p:cxnSp>
      <p:cxnSp>
        <p:nvCxnSpPr>
          <p:cNvPr id="13525" name="Google Shape;13525;p204"/>
          <p:cNvCxnSpPr>
            <a:stCxn id="13493" idx="0"/>
            <a:endCxn id="13508" idx="1"/>
          </p:cNvCxnSpPr>
          <p:nvPr/>
        </p:nvCxnSpPr>
        <p:spPr>
          <a:xfrm rot="-5400000">
            <a:off x="4324850" y="4179150"/>
            <a:ext cx="843900" cy="159300"/>
          </a:xfrm>
          <a:prstGeom prst="curvedConnector2">
            <a:avLst/>
          </a:prstGeom>
          <a:noFill/>
          <a:ln w="9525" cap="flat" cmpd="sng">
            <a:solidFill>
              <a:schemeClr val="dk2"/>
            </a:solidFill>
            <a:prstDash val="solid"/>
            <a:round/>
            <a:headEnd type="none" w="med" len="med"/>
            <a:tailEnd type="none" w="med" len="med"/>
          </a:ln>
        </p:spPr>
      </p:cxnSp>
      <p:cxnSp>
        <p:nvCxnSpPr>
          <p:cNvPr id="13526" name="Google Shape;13526;p204"/>
          <p:cNvCxnSpPr>
            <a:stCxn id="13493" idx="0"/>
            <a:endCxn id="13511" idx="1"/>
          </p:cNvCxnSpPr>
          <p:nvPr/>
        </p:nvCxnSpPr>
        <p:spPr>
          <a:xfrm rot="-5400000">
            <a:off x="4079300" y="3933900"/>
            <a:ext cx="1334700" cy="159000"/>
          </a:xfrm>
          <a:prstGeom prst="curvedConnector2">
            <a:avLst/>
          </a:prstGeom>
          <a:noFill/>
          <a:ln w="9525" cap="flat" cmpd="sng">
            <a:solidFill>
              <a:schemeClr val="dk2"/>
            </a:solidFill>
            <a:prstDash val="solid"/>
            <a:round/>
            <a:headEnd type="none" w="med" len="med"/>
            <a:tailEnd type="none" w="med" len="med"/>
          </a:ln>
        </p:spPr>
      </p:cxnSp>
      <p:sp>
        <p:nvSpPr>
          <p:cNvPr id="13527" name="Google Shape;13527;p204"/>
          <p:cNvSpPr/>
          <p:nvPr/>
        </p:nvSpPr>
        <p:spPr>
          <a:xfrm>
            <a:off x="1800124" y="1077492"/>
            <a:ext cx="11004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Stacked layers</a:t>
            </a:r>
            <a:endParaRPr sz="1000"/>
          </a:p>
        </p:txBody>
      </p:sp>
      <p:cxnSp>
        <p:nvCxnSpPr>
          <p:cNvPr id="13528" name="Google Shape;13528;p204"/>
          <p:cNvCxnSpPr>
            <a:endCxn id="13527" idx="0"/>
          </p:cNvCxnSpPr>
          <p:nvPr/>
        </p:nvCxnSpPr>
        <p:spPr>
          <a:xfrm>
            <a:off x="2350324" y="721392"/>
            <a:ext cx="0" cy="356100"/>
          </a:xfrm>
          <a:prstGeom prst="straightConnector1">
            <a:avLst/>
          </a:prstGeom>
          <a:noFill/>
          <a:ln w="9525" cap="flat" cmpd="sng">
            <a:solidFill>
              <a:schemeClr val="dk2"/>
            </a:solidFill>
            <a:prstDash val="solid"/>
            <a:round/>
            <a:headEnd type="none" w="med" len="med"/>
            <a:tailEnd type="triangle" w="med" len="med"/>
          </a:ln>
        </p:spPr>
      </p:cxnSp>
      <p:sp>
        <p:nvSpPr>
          <p:cNvPr id="13529" name="Google Shape;13529;p204"/>
          <p:cNvSpPr/>
          <p:nvPr/>
        </p:nvSpPr>
        <p:spPr>
          <a:xfrm>
            <a:off x="1770563" y="326542"/>
            <a:ext cx="1159500" cy="394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Previous input</a:t>
            </a:r>
            <a:endParaRPr sz="1000"/>
          </a:p>
        </p:txBody>
      </p:sp>
      <p:sp>
        <p:nvSpPr>
          <p:cNvPr id="13530" name="Google Shape;13530;p204"/>
          <p:cNvSpPr txBox="1"/>
          <p:nvPr/>
        </p:nvSpPr>
        <p:spPr>
          <a:xfrm>
            <a:off x="2104070" y="674592"/>
            <a:ext cx="206100" cy="49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t>x</a:t>
            </a:r>
            <a:endParaRPr sz="1200"/>
          </a:p>
        </p:txBody>
      </p:sp>
      <p:sp>
        <p:nvSpPr>
          <p:cNvPr id="13531" name="Google Shape;13531;p204"/>
          <p:cNvSpPr txBox="1"/>
          <p:nvPr/>
        </p:nvSpPr>
        <p:spPr>
          <a:xfrm>
            <a:off x="1374112" y="1070308"/>
            <a:ext cx="899700" cy="39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t>F(x)</a:t>
            </a:r>
            <a:endParaRPr sz="1200"/>
          </a:p>
        </p:txBody>
      </p:sp>
      <p:cxnSp>
        <p:nvCxnSpPr>
          <p:cNvPr id="13532" name="Google Shape;13532;p204"/>
          <p:cNvCxnSpPr/>
          <p:nvPr/>
        </p:nvCxnSpPr>
        <p:spPr>
          <a:xfrm>
            <a:off x="2350313" y="1476008"/>
            <a:ext cx="0" cy="356100"/>
          </a:xfrm>
          <a:prstGeom prst="straightConnector1">
            <a:avLst/>
          </a:prstGeom>
          <a:noFill/>
          <a:ln w="9525" cap="flat" cmpd="sng">
            <a:solidFill>
              <a:schemeClr val="dk2"/>
            </a:solidFill>
            <a:prstDash val="solid"/>
            <a:round/>
            <a:headEnd type="none" w="med" len="med"/>
            <a:tailEnd type="triangle" w="med" len="med"/>
          </a:ln>
        </p:spPr>
      </p:cxnSp>
      <p:sp>
        <p:nvSpPr>
          <p:cNvPr id="13533" name="Google Shape;13533;p204"/>
          <p:cNvSpPr txBox="1"/>
          <p:nvPr/>
        </p:nvSpPr>
        <p:spPr>
          <a:xfrm>
            <a:off x="1900462" y="1752233"/>
            <a:ext cx="899700" cy="394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t>y=F(x)</a:t>
            </a:r>
            <a:endParaRPr sz="1200"/>
          </a:p>
        </p:txBody>
      </p:sp>
      <p:sp>
        <p:nvSpPr>
          <p:cNvPr id="13534" name="Google Shape;13534;p204"/>
          <p:cNvSpPr/>
          <p:nvPr/>
        </p:nvSpPr>
        <p:spPr>
          <a:xfrm>
            <a:off x="4479740" y="1066850"/>
            <a:ext cx="11004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Stacked layers</a:t>
            </a:r>
            <a:endParaRPr sz="1000"/>
          </a:p>
        </p:txBody>
      </p:sp>
      <p:cxnSp>
        <p:nvCxnSpPr>
          <p:cNvPr id="13535" name="Google Shape;13535;p204"/>
          <p:cNvCxnSpPr>
            <a:endCxn id="13534" idx="0"/>
          </p:cNvCxnSpPr>
          <p:nvPr/>
        </p:nvCxnSpPr>
        <p:spPr>
          <a:xfrm>
            <a:off x="5029940" y="710750"/>
            <a:ext cx="0" cy="356100"/>
          </a:xfrm>
          <a:prstGeom prst="straightConnector1">
            <a:avLst/>
          </a:prstGeom>
          <a:noFill/>
          <a:ln w="9525" cap="flat" cmpd="sng">
            <a:solidFill>
              <a:schemeClr val="dk2"/>
            </a:solidFill>
            <a:prstDash val="solid"/>
            <a:round/>
            <a:headEnd type="none" w="med" len="med"/>
            <a:tailEnd type="triangle" w="med" len="med"/>
          </a:ln>
        </p:spPr>
      </p:cxnSp>
      <p:sp>
        <p:nvSpPr>
          <p:cNvPr id="13536" name="Google Shape;13536;p204"/>
          <p:cNvSpPr/>
          <p:nvPr/>
        </p:nvSpPr>
        <p:spPr>
          <a:xfrm>
            <a:off x="4450179" y="315900"/>
            <a:ext cx="1159500" cy="394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Previous input</a:t>
            </a:r>
            <a:endParaRPr sz="1000"/>
          </a:p>
        </p:txBody>
      </p:sp>
      <p:sp>
        <p:nvSpPr>
          <p:cNvPr id="13537" name="Google Shape;13537;p204"/>
          <p:cNvSpPr txBox="1"/>
          <p:nvPr/>
        </p:nvSpPr>
        <p:spPr>
          <a:xfrm>
            <a:off x="4783687" y="678667"/>
            <a:ext cx="206100" cy="49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t>x</a:t>
            </a:r>
            <a:endParaRPr sz="1200"/>
          </a:p>
        </p:txBody>
      </p:sp>
      <p:sp>
        <p:nvSpPr>
          <p:cNvPr id="13538" name="Google Shape;13538;p204"/>
          <p:cNvSpPr txBox="1"/>
          <p:nvPr/>
        </p:nvSpPr>
        <p:spPr>
          <a:xfrm>
            <a:off x="4053729" y="1059667"/>
            <a:ext cx="899700" cy="39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t>F(x)</a:t>
            </a:r>
            <a:endParaRPr sz="1200"/>
          </a:p>
        </p:txBody>
      </p:sp>
      <p:cxnSp>
        <p:nvCxnSpPr>
          <p:cNvPr id="13539" name="Google Shape;13539;p204"/>
          <p:cNvCxnSpPr/>
          <p:nvPr/>
        </p:nvCxnSpPr>
        <p:spPr>
          <a:xfrm flipH="1">
            <a:off x="5028729" y="1465367"/>
            <a:ext cx="1200" cy="163800"/>
          </a:xfrm>
          <a:prstGeom prst="straightConnector1">
            <a:avLst/>
          </a:prstGeom>
          <a:noFill/>
          <a:ln w="9525" cap="flat" cmpd="sng">
            <a:solidFill>
              <a:schemeClr val="dk2"/>
            </a:solidFill>
            <a:prstDash val="solid"/>
            <a:round/>
            <a:headEnd type="none" w="med" len="med"/>
            <a:tailEnd type="triangle" w="med" len="med"/>
          </a:ln>
        </p:spPr>
      </p:cxnSp>
      <p:sp>
        <p:nvSpPr>
          <p:cNvPr id="13540" name="Google Shape;13540;p204"/>
          <p:cNvSpPr txBox="1"/>
          <p:nvPr/>
        </p:nvSpPr>
        <p:spPr>
          <a:xfrm>
            <a:off x="4580079" y="1994400"/>
            <a:ext cx="899700" cy="394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t>y=F(x)+x</a:t>
            </a:r>
            <a:endParaRPr sz="1200"/>
          </a:p>
        </p:txBody>
      </p:sp>
      <p:sp>
        <p:nvSpPr>
          <p:cNvPr id="13541" name="Google Shape;13541;p204"/>
          <p:cNvSpPr/>
          <p:nvPr/>
        </p:nvSpPr>
        <p:spPr>
          <a:xfrm>
            <a:off x="4909563" y="1627100"/>
            <a:ext cx="252000" cy="2520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542" name="Google Shape;13542;p204"/>
          <p:cNvCxnSpPr/>
          <p:nvPr/>
        </p:nvCxnSpPr>
        <p:spPr>
          <a:xfrm>
            <a:off x="5043488" y="863800"/>
            <a:ext cx="868200" cy="0"/>
          </a:xfrm>
          <a:prstGeom prst="straightConnector1">
            <a:avLst/>
          </a:prstGeom>
          <a:noFill/>
          <a:ln w="9525" cap="flat" cmpd="sng">
            <a:solidFill>
              <a:schemeClr val="dk2"/>
            </a:solidFill>
            <a:prstDash val="solid"/>
            <a:round/>
            <a:headEnd type="none" w="med" len="med"/>
            <a:tailEnd type="none" w="med" len="med"/>
          </a:ln>
        </p:spPr>
      </p:cxnSp>
      <p:cxnSp>
        <p:nvCxnSpPr>
          <p:cNvPr id="13543" name="Google Shape;13543;p204"/>
          <p:cNvCxnSpPr/>
          <p:nvPr/>
        </p:nvCxnSpPr>
        <p:spPr>
          <a:xfrm>
            <a:off x="5911779" y="856433"/>
            <a:ext cx="0" cy="902400"/>
          </a:xfrm>
          <a:prstGeom prst="straightConnector1">
            <a:avLst/>
          </a:prstGeom>
          <a:noFill/>
          <a:ln w="9525" cap="flat" cmpd="sng">
            <a:solidFill>
              <a:schemeClr val="dk2"/>
            </a:solidFill>
            <a:prstDash val="solid"/>
            <a:round/>
            <a:headEnd type="none" w="med" len="med"/>
            <a:tailEnd type="none" w="med" len="med"/>
          </a:ln>
        </p:spPr>
      </p:cxnSp>
      <p:cxnSp>
        <p:nvCxnSpPr>
          <p:cNvPr id="13544" name="Google Shape;13544;p204"/>
          <p:cNvCxnSpPr/>
          <p:nvPr/>
        </p:nvCxnSpPr>
        <p:spPr>
          <a:xfrm>
            <a:off x="5161563" y="1759700"/>
            <a:ext cx="756600" cy="0"/>
          </a:xfrm>
          <a:prstGeom prst="straightConnector1">
            <a:avLst/>
          </a:prstGeom>
          <a:noFill/>
          <a:ln w="9525" cap="flat" cmpd="sng">
            <a:solidFill>
              <a:schemeClr val="dk2"/>
            </a:solidFill>
            <a:prstDash val="solid"/>
            <a:round/>
            <a:headEnd type="triangle" w="med" len="med"/>
            <a:tailEnd type="none" w="med" len="med"/>
          </a:ln>
        </p:spPr>
      </p:cxnSp>
      <p:sp>
        <p:nvSpPr>
          <p:cNvPr id="13545" name="Google Shape;13545;p204"/>
          <p:cNvSpPr txBox="1"/>
          <p:nvPr/>
        </p:nvSpPr>
        <p:spPr>
          <a:xfrm>
            <a:off x="5855142" y="1082500"/>
            <a:ext cx="1925700" cy="49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t>x </a:t>
            </a:r>
            <a:endParaRPr sz="1200"/>
          </a:p>
          <a:p>
            <a:pPr marL="0" lvl="0" indent="0" algn="l" rtl="0">
              <a:spcBef>
                <a:spcPts val="0"/>
              </a:spcBef>
              <a:spcAft>
                <a:spcPts val="0"/>
              </a:spcAft>
              <a:buNone/>
            </a:pPr>
            <a:r>
              <a:rPr lang="en" sz="1200"/>
              <a:t>identity</a:t>
            </a:r>
            <a:endParaRPr sz="1200"/>
          </a:p>
        </p:txBody>
      </p:sp>
      <p:cxnSp>
        <p:nvCxnSpPr>
          <p:cNvPr id="13546" name="Google Shape;13546;p204"/>
          <p:cNvCxnSpPr>
            <a:stCxn id="13541" idx="4"/>
          </p:cNvCxnSpPr>
          <p:nvPr/>
        </p:nvCxnSpPr>
        <p:spPr>
          <a:xfrm>
            <a:off x="5035563" y="1879100"/>
            <a:ext cx="0" cy="198900"/>
          </a:xfrm>
          <a:prstGeom prst="straightConnector1">
            <a:avLst/>
          </a:prstGeom>
          <a:noFill/>
          <a:ln w="9525" cap="flat" cmpd="sng">
            <a:solidFill>
              <a:schemeClr val="dk2"/>
            </a:solidFill>
            <a:prstDash val="solid"/>
            <a:round/>
            <a:headEnd type="none" w="med" len="med"/>
            <a:tailEnd type="triangle" w="med" len="med"/>
          </a:ln>
        </p:spPr>
      </p:cxnSp>
      <p:sp>
        <p:nvSpPr>
          <p:cNvPr id="13547" name="Google Shape;13547;p204"/>
          <p:cNvSpPr txBox="1"/>
          <p:nvPr/>
        </p:nvSpPr>
        <p:spPr>
          <a:xfrm>
            <a:off x="4751751" y="1569730"/>
            <a:ext cx="574200" cy="252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t>+</a:t>
            </a:r>
            <a:endParaRPr sz="1200"/>
          </a:p>
        </p:txBody>
      </p:sp>
    </p:spTree>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Shape 13551"/>
        <p:cNvGrpSpPr/>
        <p:nvPr/>
      </p:nvGrpSpPr>
      <p:grpSpPr>
        <a:xfrm>
          <a:off x="0" y="0"/>
          <a:ext cx="0" cy="0"/>
          <a:chOff x="0" y="0"/>
          <a:chExt cx="0" cy="0"/>
        </a:xfrm>
      </p:grpSpPr>
      <p:sp>
        <p:nvSpPr>
          <p:cNvPr id="13552" name="Google Shape;13552;p205"/>
          <p:cNvSpPr/>
          <p:nvPr/>
        </p:nvSpPr>
        <p:spPr>
          <a:xfrm rot="5400000">
            <a:off x="452075" y="2452330"/>
            <a:ext cx="834300" cy="275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Input</a:t>
            </a:r>
            <a:endParaRPr sz="1200"/>
          </a:p>
        </p:txBody>
      </p:sp>
      <p:sp>
        <p:nvSpPr>
          <p:cNvPr id="13553" name="Google Shape;13553;p205"/>
          <p:cNvSpPr/>
          <p:nvPr/>
        </p:nvSpPr>
        <p:spPr>
          <a:xfrm rot="5400000">
            <a:off x="816925" y="2453330"/>
            <a:ext cx="8343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a:t>
            </a:r>
            <a:endParaRPr sz="1200"/>
          </a:p>
        </p:txBody>
      </p:sp>
      <p:sp>
        <p:nvSpPr>
          <p:cNvPr id="13554" name="Google Shape;13554;p205"/>
          <p:cNvSpPr/>
          <p:nvPr/>
        </p:nvSpPr>
        <p:spPr>
          <a:xfrm rot="5400000">
            <a:off x="3111696" y="2444405"/>
            <a:ext cx="8343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Avg-Pool</a:t>
            </a:r>
            <a:endParaRPr sz="1200"/>
          </a:p>
        </p:txBody>
      </p:sp>
      <p:cxnSp>
        <p:nvCxnSpPr>
          <p:cNvPr id="13555" name="Google Shape;13555;p205"/>
          <p:cNvCxnSpPr>
            <a:stCxn id="13552" idx="0"/>
            <a:endCxn id="13553" idx="2"/>
          </p:cNvCxnSpPr>
          <p:nvPr/>
        </p:nvCxnSpPr>
        <p:spPr>
          <a:xfrm>
            <a:off x="1006775" y="2589880"/>
            <a:ext cx="89700" cy="900"/>
          </a:xfrm>
          <a:prstGeom prst="straightConnector1">
            <a:avLst/>
          </a:prstGeom>
          <a:noFill/>
          <a:ln w="9525" cap="flat" cmpd="sng">
            <a:solidFill>
              <a:schemeClr val="dk2"/>
            </a:solidFill>
            <a:prstDash val="solid"/>
            <a:round/>
            <a:headEnd type="none" w="med" len="med"/>
            <a:tailEnd type="none" w="med" len="med"/>
          </a:ln>
        </p:spPr>
      </p:cxnSp>
      <p:cxnSp>
        <p:nvCxnSpPr>
          <p:cNvPr id="13556" name="Google Shape;13556;p205"/>
          <p:cNvCxnSpPr>
            <a:stCxn id="13554" idx="0"/>
            <a:endCxn id="13554" idx="0"/>
          </p:cNvCxnSpPr>
          <p:nvPr/>
        </p:nvCxnSpPr>
        <p:spPr>
          <a:xfrm>
            <a:off x="3666396" y="2581955"/>
            <a:ext cx="0" cy="0"/>
          </a:xfrm>
          <a:prstGeom prst="straightConnector1">
            <a:avLst/>
          </a:prstGeom>
          <a:noFill/>
          <a:ln w="9525" cap="flat" cmpd="sng">
            <a:solidFill>
              <a:schemeClr val="dk2"/>
            </a:solidFill>
            <a:prstDash val="solid"/>
            <a:round/>
            <a:headEnd type="none" w="med" len="med"/>
            <a:tailEnd type="none" w="med" len="med"/>
          </a:ln>
        </p:spPr>
      </p:cxnSp>
      <p:cxnSp>
        <p:nvCxnSpPr>
          <p:cNvPr id="13557" name="Google Shape;13557;p205"/>
          <p:cNvCxnSpPr>
            <a:stCxn id="13554" idx="0"/>
            <a:endCxn id="13554" idx="0"/>
          </p:cNvCxnSpPr>
          <p:nvPr/>
        </p:nvCxnSpPr>
        <p:spPr>
          <a:xfrm>
            <a:off x="3666396" y="2581955"/>
            <a:ext cx="0" cy="0"/>
          </a:xfrm>
          <a:prstGeom prst="straightConnector1">
            <a:avLst/>
          </a:prstGeom>
          <a:noFill/>
          <a:ln w="9525" cap="flat" cmpd="sng">
            <a:solidFill>
              <a:schemeClr val="dk2"/>
            </a:solidFill>
            <a:prstDash val="solid"/>
            <a:round/>
            <a:headEnd type="none" w="med" len="med"/>
            <a:tailEnd type="none" w="med" len="med"/>
          </a:ln>
        </p:spPr>
      </p:cxnSp>
      <p:cxnSp>
        <p:nvCxnSpPr>
          <p:cNvPr id="13558" name="Google Shape;13558;p205"/>
          <p:cNvCxnSpPr>
            <a:stCxn id="13554" idx="0"/>
            <a:endCxn id="13554" idx="0"/>
          </p:cNvCxnSpPr>
          <p:nvPr/>
        </p:nvCxnSpPr>
        <p:spPr>
          <a:xfrm>
            <a:off x="3666396" y="2581955"/>
            <a:ext cx="0" cy="0"/>
          </a:xfrm>
          <a:prstGeom prst="straightConnector1">
            <a:avLst/>
          </a:prstGeom>
          <a:noFill/>
          <a:ln w="9525" cap="flat" cmpd="sng">
            <a:solidFill>
              <a:schemeClr val="dk2"/>
            </a:solidFill>
            <a:prstDash val="solid"/>
            <a:round/>
            <a:headEnd type="none" w="med" len="med"/>
            <a:tailEnd type="none" w="med" len="med"/>
          </a:ln>
        </p:spPr>
      </p:cxnSp>
      <p:cxnSp>
        <p:nvCxnSpPr>
          <p:cNvPr id="13559" name="Google Shape;13559;p205"/>
          <p:cNvCxnSpPr/>
          <p:nvPr/>
        </p:nvCxnSpPr>
        <p:spPr>
          <a:xfrm>
            <a:off x="3129275" y="2560030"/>
            <a:ext cx="0" cy="0"/>
          </a:xfrm>
          <a:prstGeom prst="straightConnector1">
            <a:avLst/>
          </a:prstGeom>
          <a:noFill/>
          <a:ln w="9525" cap="flat" cmpd="sng">
            <a:solidFill>
              <a:schemeClr val="dk2"/>
            </a:solidFill>
            <a:prstDash val="solid"/>
            <a:round/>
            <a:headEnd type="none" w="med" len="med"/>
            <a:tailEnd type="none" w="med" len="med"/>
          </a:ln>
        </p:spPr>
      </p:cxnSp>
      <p:cxnSp>
        <p:nvCxnSpPr>
          <p:cNvPr id="13560" name="Google Shape;13560;p205"/>
          <p:cNvCxnSpPr/>
          <p:nvPr/>
        </p:nvCxnSpPr>
        <p:spPr>
          <a:xfrm>
            <a:off x="3129275" y="2560030"/>
            <a:ext cx="0" cy="0"/>
          </a:xfrm>
          <a:prstGeom prst="straightConnector1">
            <a:avLst/>
          </a:prstGeom>
          <a:noFill/>
          <a:ln w="9525" cap="flat" cmpd="sng">
            <a:solidFill>
              <a:schemeClr val="dk2"/>
            </a:solidFill>
            <a:prstDash val="solid"/>
            <a:round/>
            <a:headEnd type="none" w="med" len="med"/>
            <a:tailEnd type="none" w="med" len="med"/>
          </a:ln>
        </p:spPr>
      </p:cxnSp>
      <p:cxnSp>
        <p:nvCxnSpPr>
          <p:cNvPr id="13561" name="Google Shape;13561;p205"/>
          <p:cNvCxnSpPr>
            <a:stCxn id="13554" idx="2"/>
          </p:cNvCxnSpPr>
          <p:nvPr/>
        </p:nvCxnSpPr>
        <p:spPr>
          <a:xfrm rot="10800000">
            <a:off x="3323796" y="2581955"/>
            <a:ext cx="67500" cy="0"/>
          </a:xfrm>
          <a:prstGeom prst="straightConnector1">
            <a:avLst/>
          </a:prstGeom>
          <a:noFill/>
          <a:ln w="9525" cap="flat" cmpd="sng">
            <a:solidFill>
              <a:schemeClr val="dk2"/>
            </a:solidFill>
            <a:prstDash val="solid"/>
            <a:round/>
            <a:headEnd type="none" w="med" len="med"/>
            <a:tailEnd type="none" w="med" len="med"/>
          </a:ln>
        </p:spPr>
      </p:cxnSp>
      <p:cxnSp>
        <p:nvCxnSpPr>
          <p:cNvPr id="13562" name="Google Shape;13562;p205"/>
          <p:cNvCxnSpPr>
            <a:endCxn id="13553" idx="0"/>
          </p:cNvCxnSpPr>
          <p:nvPr/>
        </p:nvCxnSpPr>
        <p:spPr>
          <a:xfrm rot="10800000">
            <a:off x="1371625" y="2590880"/>
            <a:ext cx="67500" cy="0"/>
          </a:xfrm>
          <a:prstGeom prst="straightConnector1">
            <a:avLst/>
          </a:prstGeom>
          <a:noFill/>
          <a:ln w="9525" cap="flat" cmpd="sng">
            <a:solidFill>
              <a:schemeClr val="dk2"/>
            </a:solidFill>
            <a:prstDash val="solid"/>
            <a:round/>
            <a:headEnd type="none" w="med" len="med"/>
            <a:tailEnd type="none" w="med" len="med"/>
          </a:ln>
        </p:spPr>
      </p:cxnSp>
      <p:cxnSp>
        <p:nvCxnSpPr>
          <p:cNvPr id="13563" name="Google Shape;13563;p205"/>
          <p:cNvCxnSpPr/>
          <p:nvPr/>
        </p:nvCxnSpPr>
        <p:spPr>
          <a:xfrm>
            <a:off x="3281675" y="2712430"/>
            <a:ext cx="0" cy="0"/>
          </a:xfrm>
          <a:prstGeom prst="straightConnector1">
            <a:avLst/>
          </a:prstGeom>
          <a:noFill/>
          <a:ln w="9525" cap="flat" cmpd="sng">
            <a:solidFill>
              <a:schemeClr val="dk2"/>
            </a:solidFill>
            <a:prstDash val="solid"/>
            <a:round/>
            <a:headEnd type="none" w="med" len="med"/>
            <a:tailEnd type="none" w="med" len="med"/>
          </a:ln>
        </p:spPr>
      </p:cxnSp>
      <p:cxnSp>
        <p:nvCxnSpPr>
          <p:cNvPr id="13564" name="Google Shape;13564;p205"/>
          <p:cNvCxnSpPr/>
          <p:nvPr/>
        </p:nvCxnSpPr>
        <p:spPr>
          <a:xfrm>
            <a:off x="3281675" y="2712430"/>
            <a:ext cx="0" cy="0"/>
          </a:xfrm>
          <a:prstGeom prst="straightConnector1">
            <a:avLst/>
          </a:prstGeom>
          <a:noFill/>
          <a:ln w="9525" cap="flat" cmpd="sng">
            <a:solidFill>
              <a:schemeClr val="dk2"/>
            </a:solidFill>
            <a:prstDash val="solid"/>
            <a:round/>
            <a:headEnd type="none" w="med" len="med"/>
            <a:tailEnd type="none" w="med" len="med"/>
          </a:ln>
        </p:spPr>
      </p:cxnSp>
      <p:sp>
        <p:nvSpPr>
          <p:cNvPr id="13565" name="Google Shape;13565;p205"/>
          <p:cNvSpPr/>
          <p:nvPr/>
        </p:nvSpPr>
        <p:spPr>
          <a:xfrm>
            <a:off x="3749972" y="2164800"/>
            <a:ext cx="1512000" cy="834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Dense Block 2</a:t>
            </a:r>
            <a:endParaRPr sz="1200"/>
          </a:p>
          <a:p>
            <a:pPr marL="0" lvl="0" indent="0" algn="ctr" rtl="0">
              <a:spcBef>
                <a:spcPts val="0"/>
              </a:spcBef>
              <a:spcAft>
                <a:spcPts val="0"/>
              </a:spcAft>
              <a:buNone/>
            </a:pPr>
            <a:endParaRPr sz="1200"/>
          </a:p>
          <a:p>
            <a:pPr marL="0" lvl="0" indent="0" algn="ctr" rtl="0">
              <a:spcBef>
                <a:spcPts val="0"/>
              </a:spcBef>
              <a:spcAft>
                <a:spcPts val="0"/>
              </a:spcAft>
              <a:buNone/>
            </a:pPr>
            <a:endParaRPr sz="1200"/>
          </a:p>
          <a:p>
            <a:pPr marL="0" lvl="0" indent="0" algn="ctr" rtl="0">
              <a:spcBef>
                <a:spcPts val="0"/>
              </a:spcBef>
              <a:spcAft>
                <a:spcPts val="0"/>
              </a:spcAft>
              <a:buNone/>
            </a:pPr>
            <a:endParaRPr sz="1200"/>
          </a:p>
        </p:txBody>
      </p:sp>
      <p:sp>
        <p:nvSpPr>
          <p:cNvPr id="13566" name="Google Shape;13566;p205"/>
          <p:cNvSpPr/>
          <p:nvPr/>
        </p:nvSpPr>
        <p:spPr>
          <a:xfrm>
            <a:off x="3825233" y="2467577"/>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7" name="Google Shape;13567;p205"/>
          <p:cNvSpPr/>
          <p:nvPr/>
        </p:nvSpPr>
        <p:spPr>
          <a:xfrm>
            <a:off x="4141781" y="2468585"/>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8" name="Google Shape;13568;p205"/>
          <p:cNvSpPr/>
          <p:nvPr/>
        </p:nvSpPr>
        <p:spPr>
          <a:xfrm>
            <a:off x="4458328" y="2468585"/>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9" name="Google Shape;13569;p205"/>
          <p:cNvSpPr/>
          <p:nvPr/>
        </p:nvSpPr>
        <p:spPr>
          <a:xfrm>
            <a:off x="4774876" y="2468585"/>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0" name="Google Shape;13570;p205"/>
          <p:cNvSpPr/>
          <p:nvPr/>
        </p:nvSpPr>
        <p:spPr>
          <a:xfrm>
            <a:off x="5091424" y="2468585"/>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571" name="Google Shape;13571;p205"/>
          <p:cNvCxnSpPr>
            <a:stCxn id="13566" idx="6"/>
            <a:endCxn id="13567" idx="2"/>
          </p:cNvCxnSpPr>
          <p:nvPr/>
        </p:nvCxnSpPr>
        <p:spPr>
          <a:xfrm>
            <a:off x="3919433" y="2514677"/>
            <a:ext cx="222300" cy="900"/>
          </a:xfrm>
          <a:prstGeom prst="straightConnector1">
            <a:avLst/>
          </a:prstGeom>
          <a:noFill/>
          <a:ln w="9525" cap="flat" cmpd="sng">
            <a:solidFill>
              <a:schemeClr val="dk2"/>
            </a:solidFill>
            <a:prstDash val="solid"/>
            <a:round/>
            <a:headEnd type="none" w="med" len="med"/>
            <a:tailEnd type="stealth" w="med" len="med"/>
          </a:ln>
        </p:spPr>
      </p:cxnSp>
      <p:cxnSp>
        <p:nvCxnSpPr>
          <p:cNvPr id="13572" name="Google Shape;13572;p205"/>
          <p:cNvCxnSpPr>
            <a:stCxn id="13567" idx="6"/>
            <a:endCxn id="13568" idx="2"/>
          </p:cNvCxnSpPr>
          <p:nvPr/>
        </p:nvCxnSpPr>
        <p:spPr>
          <a:xfrm>
            <a:off x="4235981" y="2515685"/>
            <a:ext cx="222300" cy="0"/>
          </a:xfrm>
          <a:prstGeom prst="straightConnector1">
            <a:avLst/>
          </a:prstGeom>
          <a:noFill/>
          <a:ln w="9525" cap="flat" cmpd="sng">
            <a:solidFill>
              <a:schemeClr val="dk2"/>
            </a:solidFill>
            <a:prstDash val="solid"/>
            <a:round/>
            <a:headEnd type="none" w="med" len="med"/>
            <a:tailEnd type="stealth" w="med" len="med"/>
          </a:ln>
        </p:spPr>
      </p:cxnSp>
      <p:cxnSp>
        <p:nvCxnSpPr>
          <p:cNvPr id="13573" name="Google Shape;13573;p205"/>
          <p:cNvCxnSpPr>
            <a:stCxn id="13568" idx="6"/>
            <a:endCxn id="13569" idx="2"/>
          </p:cNvCxnSpPr>
          <p:nvPr/>
        </p:nvCxnSpPr>
        <p:spPr>
          <a:xfrm>
            <a:off x="4552528" y="2515685"/>
            <a:ext cx="222300" cy="0"/>
          </a:xfrm>
          <a:prstGeom prst="straightConnector1">
            <a:avLst/>
          </a:prstGeom>
          <a:noFill/>
          <a:ln w="9525" cap="flat" cmpd="sng">
            <a:solidFill>
              <a:schemeClr val="dk2"/>
            </a:solidFill>
            <a:prstDash val="solid"/>
            <a:round/>
            <a:headEnd type="none" w="med" len="med"/>
            <a:tailEnd type="stealth" w="med" len="med"/>
          </a:ln>
        </p:spPr>
      </p:cxnSp>
      <p:cxnSp>
        <p:nvCxnSpPr>
          <p:cNvPr id="13574" name="Google Shape;13574;p205"/>
          <p:cNvCxnSpPr>
            <a:stCxn id="13569" idx="6"/>
            <a:endCxn id="13570" idx="2"/>
          </p:cNvCxnSpPr>
          <p:nvPr/>
        </p:nvCxnSpPr>
        <p:spPr>
          <a:xfrm>
            <a:off x="4869076" y="2515685"/>
            <a:ext cx="222300" cy="0"/>
          </a:xfrm>
          <a:prstGeom prst="straightConnector1">
            <a:avLst/>
          </a:prstGeom>
          <a:noFill/>
          <a:ln w="9525" cap="flat" cmpd="sng">
            <a:solidFill>
              <a:schemeClr val="dk2"/>
            </a:solidFill>
            <a:prstDash val="solid"/>
            <a:round/>
            <a:headEnd type="none" w="med" len="med"/>
            <a:tailEnd type="stealth" w="med" len="med"/>
          </a:ln>
        </p:spPr>
      </p:cxnSp>
      <p:cxnSp>
        <p:nvCxnSpPr>
          <p:cNvPr id="13575" name="Google Shape;13575;p205"/>
          <p:cNvCxnSpPr>
            <a:stCxn id="13566" idx="4"/>
            <a:endCxn id="13568" idx="2"/>
          </p:cNvCxnSpPr>
          <p:nvPr/>
        </p:nvCxnSpPr>
        <p:spPr>
          <a:xfrm rot="-5400000">
            <a:off x="4142183" y="2245727"/>
            <a:ext cx="46200" cy="585900"/>
          </a:xfrm>
          <a:prstGeom prst="curvedConnector4">
            <a:avLst>
              <a:gd name="adj1" fmla="val -334140"/>
              <a:gd name="adj2" fmla="val 54028"/>
            </a:avLst>
          </a:prstGeom>
          <a:noFill/>
          <a:ln w="9525" cap="flat" cmpd="sng">
            <a:solidFill>
              <a:schemeClr val="dk2"/>
            </a:solidFill>
            <a:prstDash val="solid"/>
            <a:round/>
            <a:headEnd type="none" w="med" len="med"/>
            <a:tailEnd type="stealth" w="med" len="med"/>
          </a:ln>
        </p:spPr>
      </p:cxnSp>
      <p:cxnSp>
        <p:nvCxnSpPr>
          <p:cNvPr id="13576" name="Google Shape;13576;p205"/>
          <p:cNvCxnSpPr>
            <a:stCxn id="13566" idx="4"/>
            <a:endCxn id="13569" idx="2"/>
          </p:cNvCxnSpPr>
          <p:nvPr/>
        </p:nvCxnSpPr>
        <p:spPr>
          <a:xfrm rot="-5400000">
            <a:off x="4300433" y="2087477"/>
            <a:ext cx="46200" cy="902400"/>
          </a:xfrm>
          <a:prstGeom prst="curvedConnector4">
            <a:avLst>
              <a:gd name="adj1" fmla="val -676456"/>
              <a:gd name="adj2" fmla="val 52618"/>
            </a:avLst>
          </a:prstGeom>
          <a:noFill/>
          <a:ln w="9525" cap="flat" cmpd="sng">
            <a:solidFill>
              <a:schemeClr val="dk2"/>
            </a:solidFill>
            <a:prstDash val="solid"/>
            <a:round/>
            <a:headEnd type="none" w="med" len="med"/>
            <a:tailEnd type="stealth" w="med" len="med"/>
          </a:ln>
        </p:spPr>
      </p:cxnSp>
      <p:cxnSp>
        <p:nvCxnSpPr>
          <p:cNvPr id="13577" name="Google Shape;13577;p205"/>
          <p:cNvCxnSpPr>
            <a:stCxn id="13566" idx="4"/>
            <a:endCxn id="13570" idx="2"/>
          </p:cNvCxnSpPr>
          <p:nvPr/>
        </p:nvCxnSpPr>
        <p:spPr>
          <a:xfrm rot="-5400000">
            <a:off x="4458833" y="1929077"/>
            <a:ext cx="46200" cy="1219200"/>
          </a:xfrm>
          <a:prstGeom prst="curvedConnector4">
            <a:avLst>
              <a:gd name="adj1" fmla="val -780677"/>
              <a:gd name="adj2" fmla="val 51927"/>
            </a:avLst>
          </a:prstGeom>
          <a:noFill/>
          <a:ln w="9525" cap="flat" cmpd="sng">
            <a:solidFill>
              <a:schemeClr val="dk2"/>
            </a:solidFill>
            <a:prstDash val="solid"/>
            <a:round/>
            <a:headEnd type="none" w="med" len="med"/>
            <a:tailEnd type="stealth" w="med" len="med"/>
          </a:ln>
        </p:spPr>
      </p:cxnSp>
      <p:cxnSp>
        <p:nvCxnSpPr>
          <p:cNvPr id="13578" name="Google Shape;13578;p205"/>
          <p:cNvCxnSpPr>
            <a:stCxn id="13567" idx="4"/>
            <a:endCxn id="13569" idx="2"/>
          </p:cNvCxnSpPr>
          <p:nvPr/>
        </p:nvCxnSpPr>
        <p:spPr>
          <a:xfrm rot="-5400000">
            <a:off x="4458281" y="2246285"/>
            <a:ext cx="47100" cy="585900"/>
          </a:xfrm>
          <a:prstGeom prst="curvedConnector4">
            <a:avLst>
              <a:gd name="adj1" fmla="val -340212"/>
              <a:gd name="adj2" fmla="val 54028"/>
            </a:avLst>
          </a:prstGeom>
          <a:noFill/>
          <a:ln w="9525" cap="flat" cmpd="sng">
            <a:solidFill>
              <a:schemeClr val="dk2"/>
            </a:solidFill>
            <a:prstDash val="solid"/>
            <a:round/>
            <a:headEnd type="none" w="med" len="med"/>
            <a:tailEnd type="stealth" w="med" len="med"/>
          </a:ln>
        </p:spPr>
      </p:cxnSp>
      <p:cxnSp>
        <p:nvCxnSpPr>
          <p:cNvPr id="13579" name="Google Shape;13579;p205"/>
          <p:cNvCxnSpPr>
            <a:stCxn id="13567" idx="4"/>
            <a:endCxn id="13570" idx="2"/>
          </p:cNvCxnSpPr>
          <p:nvPr/>
        </p:nvCxnSpPr>
        <p:spPr>
          <a:xfrm rot="-5400000">
            <a:off x="4616531" y="2088035"/>
            <a:ext cx="47100" cy="902400"/>
          </a:xfrm>
          <a:prstGeom prst="curvedConnector4">
            <a:avLst>
              <a:gd name="adj1" fmla="val -632197"/>
              <a:gd name="adj2" fmla="val 52618"/>
            </a:avLst>
          </a:prstGeom>
          <a:noFill/>
          <a:ln w="9525" cap="flat" cmpd="sng">
            <a:solidFill>
              <a:schemeClr val="dk2"/>
            </a:solidFill>
            <a:prstDash val="solid"/>
            <a:round/>
            <a:headEnd type="none" w="med" len="med"/>
            <a:tailEnd type="stealth" w="med" len="med"/>
          </a:ln>
        </p:spPr>
      </p:cxnSp>
      <p:cxnSp>
        <p:nvCxnSpPr>
          <p:cNvPr id="13580" name="Google Shape;13580;p205"/>
          <p:cNvCxnSpPr>
            <a:stCxn id="13568" idx="4"/>
            <a:endCxn id="13570" idx="2"/>
          </p:cNvCxnSpPr>
          <p:nvPr/>
        </p:nvCxnSpPr>
        <p:spPr>
          <a:xfrm rot="-5400000">
            <a:off x="4774828" y="2246285"/>
            <a:ext cx="47100" cy="585900"/>
          </a:xfrm>
          <a:prstGeom prst="curvedConnector4">
            <a:avLst>
              <a:gd name="adj1" fmla="val -340212"/>
              <a:gd name="adj2" fmla="val 54028"/>
            </a:avLst>
          </a:prstGeom>
          <a:noFill/>
          <a:ln w="9525" cap="flat" cmpd="sng">
            <a:solidFill>
              <a:schemeClr val="dk2"/>
            </a:solidFill>
            <a:prstDash val="solid"/>
            <a:round/>
            <a:headEnd type="none" w="med" len="med"/>
            <a:tailEnd type="stealth" w="med" len="med"/>
          </a:ln>
        </p:spPr>
      </p:cxnSp>
      <p:sp>
        <p:nvSpPr>
          <p:cNvPr id="13581" name="Google Shape;13581;p205"/>
          <p:cNvSpPr/>
          <p:nvPr/>
        </p:nvSpPr>
        <p:spPr>
          <a:xfrm>
            <a:off x="6042557" y="2160564"/>
            <a:ext cx="1512000" cy="834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Dense Block 3</a:t>
            </a:r>
            <a:endParaRPr sz="1200"/>
          </a:p>
          <a:p>
            <a:pPr marL="0" lvl="0" indent="0" algn="ctr" rtl="0">
              <a:spcBef>
                <a:spcPts val="0"/>
              </a:spcBef>
              <a:spcAft>
                <a:spcPts val="0"/>
              </a:spcAft>
              <a:buNone/>
            </a:pPr>
            <a:endParaRPr sz="1200"/>
          </a:p>
          <a:p>
            <a:pPr marL="0" lvl="0" indent="0" algn="ctr" rtl="0">
              <a:spcBef>
                <a:spcPts val="0"/>
              </a:spcBef>
              <a:spcAft>
                <a:spcPts val="0"/>
              </a:spcAft>
              <a:buNone/>
            </a:pPr>
            <a:endParaRPr sz="1200"/>
          </a:p>
          <a:p>
            <a:pPr marL="0" lvl="0" indent="0" algn="ctr" rtl="0">
              <a:spcBef>
                <a:spcPts val="0"/>
              </a:spcBef>
              <a:spcAft>
                <a:spcPts val="0"/>
              </a:spcAft>
              <a:buNone/>
            </a:pPr>
            <a:endParaRPr sz="1200"/>
          </a:p>
        </p:txBody>
      </p:sp>
      <p:sp>
        <p:nvSpPr>
          <p:cNvPr id="13582" name="Google Shape;13582;p205"/>
          <p:cNvSpPr/>
          <p:nvPr/>
        </p:nvSpPr>
        <p:spPr>
          <a:xfrm>
            <a:off x="6117817" y="2463342"/>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3" name="Google Shape;13583;p205"/>
          <p:cNvSpPr/>
          <p:nvPr/>
        </p:nvSpPr>
        <p:spPr>
          <a:xfrm>
            <a:off x="6434365" y="2464350"/>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4" name="Google Shape;13584;p205"/>
          <p:cNvSpPr/>
          <p:nvPr/>
        </p:nvSpPr>
        <p:spPr>
          <a:xfrm>
            <a:off x="6750913" y="2464350"/>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5" name="Google Shape;13585;p205"/>
          <p:cNvSpPr/>
          <p:nvPr/>
        </p:nvSpPr>
        <p:spPr>
          <a:xfrm>
            <a:off x="7067461" y="2464350"/>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6" name="Google Shape;13586;p205"/>
          <p:cNvSpPr/>
          <p:nvPr/>
        </p:nvSpPr>
        <p:spPr>
          <a:xfrm>
            <a:off x="7384008" y="2464350"/>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587" name="Google Shape;13587;p205"/>
          <p:cNvCxnSpPr>
            <a:stCxn id="13582" idx="6"/>
            <a:endCxn id="13583" idx="2"/>
          </p:cNvCxnSpPr>
          <p:nvPr/>
        </p:nvCxnSpPr>
        <p:spPr>
          <a:xfrm>
            <a:off x="6212017" y="2510442"/>
            <a:ext cx="222300" cy="900"/>
          </a:xfrm>
          <a:prstGeom prst="straightConnector1">
            <a:avLst/>
          </a:prstGeom>
          <a:noFill/>
          <a:ln w="9525" cap="flat" cmpd="sng">
            <a:solidFill>
              <a:schemeClr val="dk2"/>
            </a:solidFill>
            <a:prstDash val="solid"/>
            <a:round/>
            <a:headEnd type="none" w="med" len="med"/>
            <a:tailEnd type="stealth" w="med" len="med"/>
          </a:ln>
        </p:spPr>
      </p:cxnSp>
      <p:cxnSp>
        <p:nvCxnSpPr>
          <p:cNvPr id="13588" name="Google Shape;13588;p205"/>
          <p:cNvCxnSpPr>
            <a:stCxn id="13583" idx="6"/>
            <a:endCxn id="13584" idx="2"/>
          </p:cNvCxnSpPr>
          <p:nvPr/>
        </p:nvCxnSpPr>
        <p:spPr>
          <a:xfrm>
            <a:off x="6528565" y="2511450"/>
            <a:ext cx="222300" cy="0"/>
          </a:xfrm>
          <a:prstGeom prst="straightConnector1">
            <a:avLst/>
          </a:prstGeom>
          <a:noFill/>
          <a:ln w="9525" cap="flat" cmpd="sng">
            <a:solidFill>
              <a:schemeClr val="dk2"/>
            </a:solidFill>
            <a:prstDash val="solid"/>
            <a:round/>
            <a:headEnd type="none" w="med" len="med"/>
            <a:tailEnd type="stealth" w="med" len="med"/>
          </a:ln>
        </p:spPr>
      </p:cxnSp>
      <p:cxnSp>
        <p:nvCxnSpPr>
          <p:cNvPr id="13589" name="Google Shape;13589;p205"/>
          <p:cNvCxnSpPr>
            <a:stCxn id="13584" idx="6"/>
            <a:endCxn id="13585" idx="2"/>
          </p:cNvCxnSpPr>
          <p:nvPr/>
        </p:nvCxnSpPr>
        <p:spPr>
          <a:xfrm>
            <a:off x="6845113" y="2511450"/>
            <a:ext cx="222300" cy="0"/>
          </a:xfrm>
          <a:prstGeom prst="straightConnector1">
            <a:avLst/>
          </a:prstGeom>
          <a:noFill/>
          <a:ln w="9525" cap="flat" cmpd="sng">
            <a:solidFill>
              <a:schemeClr val="dk2"/>
            </a:solidFill>
            <a:prstDash val="solid"/>
            <a:round/>
            <a:headEnd type="none" w="med" len="med"/>
            <a:tailEnd type="stealth" w="med" len="med"/>
          </a:ln>
        </p:spPr>
      </p:cxnSp>
      <p:cxnSp>
        <p:nvCxnSpPr>
          <p:cNvPr id="13590" name="Google Shape;13590;p205"/>
          <p:cNvCxnSpPr>
            <a:stCxn id="13585" idx="6"/>
            <a:endCxn id="13586" idx="2"/>
          </p:cNvCxnSpPr>
          <p:nvPr/>
        </p:nvCxnSpPr>
        <p:spPr>
          <a:xfrm>
            <a:off x="7161661" y="2511450"/>
            <a:ext cx="222300" cy="0"/>
          </a:xfrm>
          <a:prstGeom prst="straightConnector1">
            <a:avLst/>
          </a:prstGeom>
          <a:noFill/>
          <a:ln w="9525" cap="flat" cmpd="sng">
            <a:solidFill>
              <a:schemeClr val="dk2"/>
            </a:solidFill>
            <a:prstDash val="solid"/>
            <a:round/>
            <a:headEnd type="none" w="med" len="med"/>
            <a:tailEnd type="stealth" w="med" len="med"/>
          </a:ln>
        </p:spPr>
      </p:cxnSp>
      <p:cxnSp>
        <p:nvCxnSpPr>
          <p:cNvPr id="13591" name="Google Shape;13591;p205"/>
          <p:cNvCxnSpPr>
            <a:stCxn id="13582" idx="4"/>
            <a:endCxn id="13584" idx="2"/>
          </p:cNvCxnSpPr>
          <p:nvPr/>
        </p:nvCxnSpPr>
        <p:spPr>
          <a:xfrm rot="-5400000">
            <a:off x="6434767" y="2241492"/>
            <a:ext cx="46200" cy="585900"/>
          </a:xfrm>
          <a:prstGeom prst="curvedConnector4">
            <a:avLst>
              <a:gd name="adj1" fmla="val -352412"/>
              <a:gd name="adj2" fmla="val 54028"/>
            </a:avLst>
          </a:prstGeom>
          <a:noFill/>
          <a:ln w="9525" cap="flat" cmpd="sng">
            <a:solidFill>
              <a:schemeClr val="dk2"/>
            </a:solidFill>
            <a:prstDash val="solid"/>
            <a:round/>
            <a:headEnd type="none" w="med" len="med"/>
            <a:tailEnd type="stealth" w="med" len="med"/>
          </a:ln>
        </p:spPr>
      </p:cxnSp>
      <p:cxnSp>
        <p:nvCxnSpPr>
          <p:cNvPr id="13592" name="Google Shape;13592;p205"/>
          <p:cNvCxnSpPr>
            <a:stCxn id="13582" idx="4"/>
            <a:endCxn id="13585" idx="2"/>
          </p:cNvCxnSpPr>
          <p:nvPr/>
        </p:nvCxnSpPr>
        <p:spPr>
          <a:xfrm rot="-5400000">
            <a:off x="6593017" y="2083242"/>
            <a:ext cx="46200" cy="902400"/>
          </a:xfrm>
          <a:prstGeom prst="curvedConnector4">
            <a:avLst>
              <a:gd name="adj1" fmla="val -664967"/>
              <a:gd name="adj2" fmla="val 52618"/>
            </a:avLst>
          </a:prstGeom>
          <a:noFill/>
          <a:ln w="9525" cap="flat" cmpd="sng">
            <a:solidFill>
              <a:schemeClr val="dk2"/>
            </a:solidFill>
            <a:prstDash val="solid"/>
            <a:round/>
            <a:headEnd type="none" w="med" len="med"/>
            <a:tailEnd type="stealth" w="med" len="med"/>
          </a:ln>
        </p:spPr>
      </p:cxnSp>
      <p:cxnSp>
        <p:nvCxnSpPr>
          <p:cNvPr id="13593" name="Google Shape;13593;p205"/>
          <p:cNvCxnSpPr>
            <a:stCxn id="13582" idx="4"/>
            <a:endCxn id="13586" idx="2"/>
          </p:cNvCxnSpPr>
          <p:nvPr/>
        </p:nvCxnSpPr>
        <p:spPr>
          <a:xfrm rot="-5400000">
            <a:off x="6751417" y="1924842"/>
            <a:ext cx="46200" cy="1219200"/>
          </a:xfrm>
          <a:prstGeom prst="curvedConnector4">
            <a:avLst>
              <a:gd name="adj1" fmla="val -739371"/>
              <a:gd name="adj2" fmla="val 51927"/>
            </a:avLst>
          </a:prstGeom>
          <a:noFill/>
          <a:ln w="9525" cap="flat" cmpd="sng">
            <a:solidFill>
              <a:schemeClr val="dk2"/>
            </a:solidFill>
            <a:prstDash val="solid"/>
            <a:round/>
            <a:headEnd type="none" w="med" len="med"/>
            <a:tailEnd type="stealth" w="med" len="med"/>
          </a:ln>
        </p:spPr>
      </p:cxnSp>
      <p:cxnSp>
        <p:nvCxnSpPr>
          <p:cNvPr id="13594" name="Google Shape;13594;p205"/>
          <p:cNvCxnSpPr>
            <a:stCxn id="13583" idx="4"/>
            <a:endCxn id="13585" idx="2"/>
          </p:cNvCxnSpPr>
          <p:nvPr/>
        </p:nvCxnSpPr>
        <p:spPr>
          <a:xfrm rot="-5400000">
            <a:off x="6750865" y="2242050"/>
            <a:ext cx="47100" cy="585900"/>
          </a:xfrm>
          <a:prstGeom prst="curvedConnector4">
            <a:avLst>
              <a:gd name="adj1" fmla="val -372732"/>
              <a:gd name="adj2" fmla="val 54028"/>
            </a:avLst>
          </a:prstGeom>
          <a:noFill/>
          <a:ln w="9525" cap="flat" cmpd="sng">
            <a:solidFill>
              <a:schemeClr val="dk2"/>
            </a:solidFill>
            <a:prstDash val="solid"/>
            <a:round/>
            <a:headEnd type="none" w="med" len="med"/>
            <a:tailEnd type="stealth" w="med" len="med"/>
          </a:ln>
        </p:spPr>
      </p:cxnSp>
      <p:cxnSp>
        <p:nvCxnSpPr>
          <p:cNvPr id="13595" name="Google Shape;13595;p205"/>
          <p:cNvCxnSpPr>
            <a:stCxn id="13583" idx="4"/>
            <a:endCxn id="13586" idx="2"/>
          </p:cNvCxnSpPr>
          <p:nvPr/>
        </p:nvCxnSpPr>
        <p:spPr>
          <a:xfrm rot="-5400000">
            <a:off x="6909115" y="2083800"/>
            <a:ext cx="47100" cy="902400"/>
          </a:xfrm>
          <a:prstGeom prst="curvedConnector4">
            <a:avLst>
              <a:gd name="adj1" fmla="val -679313"/>
              <a:gd name="adj2" fmla="val 52618"/>
            </a:avLst>
          </a:prstGeom>
          <a:noFill/>
          <a:ln w="9525" cap="flat" cmpd="sng">
            <a:solidFill>
              <a:schemeClr val="dk2"/>
            </a:solidFill>
            <a:prstDash val="solid"/>
            <a:round/>
            <a:headEnd type="none" w="med" len="med"/>
            <a:tailEnd type="stealth" w="med" len="med"/>
          </a:ln>
        </p:spPr>
      </p:cxnSp>
      <p:cxnSp>
        <p:nvCxnSpPr>
          <p:cNvPr id="13596" name="Google Shape;13596;p205"/>
          <p:cNvCxnSpPr>
            <a:stCxn id="13584" idx="4"/>
            <a:endCxn id="13586" idx="2"/>
          </p:cNvCxnSpPr>
          <p:nvPr/>
        </p:nvCxnSpPr>
        <p:spPr>
          <a:xfrm rot="-5400000">
            <a:off x="7067413" y="2242050"/>
            <a:ext cx="47100" cy="585900"/>
          </a:xfrm>
          <a:prstGeom prst="curvedConnector4">
            <a:avLst>
              <a:gd name="adj1" fmla="val -328942"/>
              <a:gd name="adj2" fmla="val 54028"/>
            </a:avLst>
          </a:prstGeom>
          <a:noFill/>
          <a:ln w="9525" cap="flat" cmpd="sng">
            <a:solidFill>
              <a:schemeClr val="dk2"/>
            </a:solidFill>
            <a:prstDash val="solid"/>
            <a:round/>
            <a:headEnd type="none" w="med" len="med"/>
            <a:tailEnd type="stealth" w="med" len="med"/>
          </a:ln>
        </p:spPr>
      </p:cxnSp>
      <p:sp>
        <p:nvSpPr>
          <p:cNvPr id="13597" name="Google Shape;13597;p205"/>
          <p:cNvSpPr/>
          <p:nvPr/>
        </p:nvSpPr>
        <p:spPr>
          <a:xfrm rot="5400000">
            <a:off x="2772150" y="2444405"/>
            <a:ext cx="8343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a:t>
            </a:r>
            <a:endParaRPr sz="1200"/>
          </a:p>
        </p:txBody>
      </p:sp>
      <p:sp>
        <p:nvSpPr>
          <p:cNvPr id="13598" name="Google Shape;13598;p205"/>
          <p:cNvSpPr/>
          <p:nvPr/>
        </p:nvSpPr>
        <p:spPr>
          <a:xfrm rot="5400000">
            <a:off x="5403018" y="2440772"/>
            <a:ext cx="8343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Avg-Pool</a:t>
            </a:r>
            <a:endParaRPr sz="1200"/>
          </a:p>
        </p:txBody>
      </p:sp>
      <p:cxnSp>
        <p:nvCxnSpPr>
          <p:cNvPr id="13599" name="Google Shape;13599;p205"/>
          <p:cNvCxnSpPr/>
          <p:nvPr/>
        </p:nvCxnSpPr>
        <p:spPr>
          <a:xfrm>
            <a:off x="5420597" y="2538105"/>
            <a:ext cx="0" cy="0"/>
          </a:xfrm>
          <a:prstGeom prst="straightConnector1">
            <a:avLst/>
          </a:prstGeom>
          <a:noFill/>
          <a:ln w="9525" cap="flat" cmpd="sng">
            <a:solidFill>
              <a:schemeClr val="dk2"/>
            </a:solidFill>
            <a:prstDash val="solid"/>
            <a:round/>
            <a:headEnd type="none" w="med" len="med"/>
            <a:tailEnd type="none" w="med" len="med"/>
          </a:ln>
        </p:spPr>
      </p:cxnSp>
      <p:cxnSp>
        <p:nvCxnSpPr>
          <p:cNvPr id="13600" name="Google Shape;13600;p205"/>
          <p:cNvCxnSpPr/>
          <p:nvPr/>
        </p:nvCxnSpPr>
        <p:spPr>
          <a:xfrm>
            <a:off x="5420597" y="2538105"/>
            <a:ext cx="0" cy="0"/>
          </a:xfrm>
          <a:prstGeom prst="straightConnector1">
            <a:avLst/>
          </a:prstGeom>
          <a:noFill/>
          <a:ln w="9525" cap="flat" cmpd="sng">
            <a:solidFill>
              <a:schemeClr val="dk2"/>
            </a:solidFill>
            <a:prstDash val="solid"/>
            <a:round/>
            <a:headEnd type="none" w="med" len="med"/>
            <a:tailEnd type="none" w="med" len="med"/>
          </a:ln>
        </p:spPr>
      </p:cxnSp>
      <p:cxnSp>
        <p:nvCxnSpPr>
          <p:cNvPr id="13601" name="Google Shape;13601;p205"/>
          <p:cNvCxnSpPr>
            <a:stCxn id="13598" idx="2"/>
            <a:endCxn id="13602" idx="0"/>
          </p:cNvCxnSpPr>
          <p:nvPr/>
        </p:nvCxnSpPr>
        <p:spPr>
          <a:xfrm flipH="1">
            <a:off x="5618118" y="2578322"/>
            <a:ext cx="64500" cy="1200"/>
          </a:xfrm>
          <a:prstGeom prst="straightConnector1">
            <a:avLst/>
          </a:prstGeom>
          <a:noFill/>
          <a:ln w="9525" cap="flat" cmpd="sng">
            <a:solidFill>
              <a:schemeClr val="dk2"/>
            </a:solidFill>
            <a:prstDash val="solid"/>
            <a:round/>
            <a:headEnd type="none" w="med" len="med"/>
            <a:tailEnd type="none" w="med" len="med"/>
          </a:ln>
        </p:spPr>
      </p:cxnSp>
      <p:cxnSp>
        <p:nvCxnSpPr>
          <p:cNvPr id="13603" name="Google Shape;13603;p205"/>
          <p:cNvCxnSpPr/>
          <p:nvPr/>
        </p:nvCxnSpPr>
        <p:spPr>
          <a:xfrm>
            <a:off x="5586750" y="2690505"/>
            <a:ext cx="0" cy="0"/>
          </a:xfrm>
          <a:prstGeom prst="straightConnector1">
            <a:avLst/>
          </a:prstGeom>
          <a:noFill/>
          <a:ln w="9525" cap="flat" cmpd="sng">
            <a:solidFill>
              <a:schemeClr val="dk2"/>
            </a:solidFill>
            <a:prstDash val="solid"/>
            <a:round/>
            <a:headEnd type="none" w="med" len="med"/>
            <a:tailEnd type="none" w="med" len="med"/>
          </a:ln>
        </p:spPr>
      </p:cxnSp>
      <p:cxnSp>
        <p:nvCxnSpPr>
          <p:cNvPr id="13604" name="Google Shape;13604;p205"/>
          <p:cNvCxnSpPr/>
          <p:nvPr/>
        </p:nvCxnSpPr>
        <p:spPr>
          <a:xfrm>
            <a:off x="5586750" y="2690505"/>
            <a:ext cx="0" cy="0"/>
          </a:xfrm>
          <a:prstGeom prst="straightConnector1">
            <a:avLst/>
          </a:prstGeom>
          <a:noFill/>
          <a:ln w="9525" cap="flat" cmpd="sng">
            <a:solidFill>
              <a:schemeClr val="dk2"/>
            </a:solidFill>
            <a:prstDash val="solid"/>
            <a:round/>
            <a:headEnd type="none" w="med" len="med"/>
            <a:tailEnd type="none" w="med" len="med"/>
          </a:ln>
        </p:spPr>
      </p:cxnSp>
      <p:sp>
        <p:nvSpPr>
          <p:cNvPr id="13602" name="Google Shape;13602;p205"/>
          <p:cNvSpPr/>
          <p:nvPr/>
        </p:nvSpPr>
        <p:spPr>
          <a:xfrm rot="5400000">
            <a:off x="5063472" y="2441992"/>
            <a:ext cx="8343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a:t>
            </a:r>
            <a:endParaRPr sz="1200"/>
          </a:p>
        </p:txBody>
      </p:sp>
      <p:sp>
        <p:nvSpPr>
          <p:cNvPr id="13605" name="Google Shape;13605;p205"/>
          <p:cNvSpPr/>
          <p:nvPr/>
        </p:nvSpPr>
        <p:spPr>
          <a:xfrm>
            <a:off x="1433072" y="2164800"/>
            <a:ext cx="1512000" cy="834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Dense Block 1</a:t>
            </a:r>
            <a:endParaRPr sz="1200"/>
          </a:p>
          <a:p>
            <a:pPr marL="0" lvl="0" indent="0" algn="ctr" rtl="0">
              <a:spcBef>
                <a:spcPts val="0"/>
              </a:spcBef>
              <a:spcAft>
                <a:spcPts val="0"/>
              </a:spcAft>
              <a:buNone/>
            </a:pPr>
            <a:endParaRPr sz="1200"/>
          </a:p>
          <a:p>
            <a:pPr marL="0" lvl="0" indent="0" algn="ctr" rtl="0">
              <a:spcBef>
                <a:spcPts val="0"/>
              </a:spcBef>
              <a:spcAft>
                <a:spcPts val="0"/>
              </a:spcAft>
              <a:buNone/>
            </a:pPr>
            <a:endParaRPr sz="1200"/>
          </a:p>
          <a:p>
            <a:pPr marL="0" lvl="0" indent="0" algn="ctr" rtl="0">
              <a:spcBef>
                <a:spcPts val="0"/>
              </a:spcBef>
              <a:spcAft>
                <a:spcPts val="0"/>
              </a:spcAft>
              <a:buNone/>
            </a:pPr>
            <a:endParaRPr sz="1200"/>
          </a:p>
        </p:txBody>
      </p:sp>
      <p:sp>
        <p:nvSpPr>
          <p:cNvPr id="13606" name="Google Shape;13606;p205"/>
          <p:cNvSpPr/>
          <p:nvPr/>
        </p:nvSpPr>
        <p:spPr>
          <a:xfrm>
            <a:off x="1508333" y="2467577"/>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7" name="Google Shape;13607;p205"/>
          <p:cNvSpPr/>
          <p:nvPr/>
        </p:nvSpPr>
        <p:spPr>
          <a:xfrm>
            <a:off x="1824881" y="2468585"/>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8" name="Google Shape;13608;p205"/>
          <p:cNvSpPr/>
          <p:nvPr/>
        </p:nvSpPr>
        <p:spPr>
          <a:xfrm>
            <a:off x="2141428" y="2468585"/>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9" name="Google Shape;13609;p205"/>
          <p:cNvSpPr/>
          <p:nvPr/>
        </p:nvSpPr>
        <p:spPr>
          <a:xfrm>
            <a:off x="2457976" y="2468585"/>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0" name="Google Shape;13610;p205"/>
          <p:cNvSpPr/>
          <p:nvPr/>
        </p:nvSpPr>
        <p:spPr>
          <a:xfrm>
            <a:off x="2774524" y="2468585"/>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611" name="Google Shape;13611;p205"/>
          <p:cNvCxnSpPr>
            <a:stCxn id="13606" idx="6"/>
            <a:endCxn id="13607" idx="2"/>
          </p:cNvCxnSpPr>
          <p:nvPr/>
        </p:nvCxnSpPr>
        <p:spPr>
          <a:xfrm>
            <a:off x="1602533" y="2514677"/>
            <a:ext cx="222300" cy="900"/>
          </a:xfrm>
          <a:prstGeom prst="straightConnector1">
            <a:avLst/>
          </a:prstGeom>
          <a:noFill/>
          <a:ln w="9525" cap="flat" cmpd="sng">
            <a:solidFill>
              <a:schemeClr val="dk2"/>
            </a:solidFill>
            <a:prstDash val="solid"/>
            <a:round/>
            <a:headEnd type="none" w="med" len="med"/>
            <a:tailEnd type="stealth" w="med" len="med"/>
          </a:ln>
        </p:spPr>
      </p:cxnSp>
      <p:cxnSp>
        <p:nvCxnSpPr>
          <p:cNvPr id="13612" name="Google Shape;13612;p205"/>
          <p:cNvCxnSpPr>
            <a:stCxn id="13607" idx="6"/>
            <a:endCxn id="13608" idx="2"/>
          </p:cNvCxnSpPr>
          <p:nvPr/>
        </p:nvCxnSpPr>
        <p:spPr>
          <a:xfrm>
            <a:off x="1919081" y="2515685"/>
            <a:ext cx="222300" cy="0"/>
          </a:xfrm>
          <a:prstGeom prst="straightConnector1">
            <a:avLst/>
          </a:prstGeom>
          <a:noFill/>
          <a:ln w="9525" cap="flat" cmpd="sng">
            <a:solidFill>
              <a:schemeClr val="dk2"/>
            </a:solidFill>
            <a:prstDash val="solid"/>
            <a:round/>
            <a:headEnd type="none" w="med" len="med"/>
            <a:tailEnd type="stealth" w="med" len="med"/>
          </a:ln>
        </p:spPr>
      </p:cxnSp>
      <p:cxnSp>
        <p:nvCxnSpPr>
          <p:cNvPr id="13613" name="Google Shape;13613;p205"/>
          <p:cNvCxnSpPr>
            <a:stCxn id="13608" idx="6"/>
            <a:endCxn id="13609" idx="2"/>
          </p:cNvCxnSpPr>
          <p:nvPr/>
        </p:nvCxnSpPr>
        <p:spPr>
          <a:xfrm>
            <a:off x="2235628" y="2515685"/>
            <a:ext cx="222300" cy="0"/>
          </a:xfrm>
          <a:prstGeom prst="straightConnector1">
            <a:avLst/>
          </a:prstGeom>
          <a:noFill/>
          <a:ln w="9525" cap="flat" cmpd="sng">
            <a:solidFill>
              <a:schemeClr val="dk2"/>
            </a:solidFill>
            <a:prstDash val="solid"/>
            <a:round/>
            <a:headEnd type="none" w="med" len="med"/>
            <a:tailEnd type="stealth" w="med" len="med"/>
          </a:ln>
        </p:spPr>
      </p:cxnSp>
      <p:cxnSp>
        <p:nvCxnSpPr>
          <p:cNvPr id="13614" name="Google Shape;13614;p205"/>
          <p:cNvCxnSpPr>
            <a:stCxn id="13609" idx="6"/>
            <a:endCxn id="13610" idx="2"/>
          </p:cNvCxnSpPr>
          <p:nvPr/>
        </p:nvCxnSpPr>
        <p:spPr>
          <a:xfrm>
            <a:off x="2552176" y="2515685"/>
            <a:ext cx="222300" cy="0"/>
          </a:xfrm>
          <a:prstGeom prst="straightConnector1">
            <a:avLst/>
          </a:prstGeom>
          <a:noFill/>
          <a:ln w="9525" cap="flat" cmpd="sng">
            <a:solidFill>
              <a:schemeClr val="dk2"/>
            </a:solidFill>
            <a:prstDash val="solid"/>
            <a:round/>
            <a:headEnd type="none" w="med" len="med"/>
            <a:tailEnd type="stealth" w="med" len="med"/>
          </a:ln>
        </p:spPr>
      </p:cxnSp>
      <p:cxnSp>
        <p:nvCxnSpPr>
          <p:cNvPr id="13615" name="Google Shape;13615;p205"/>
          <p:cNvCxnSpPr>
            <a:stCxn id="13606" idx="4"/>
            <a:endCxn id="13608" idx="2"/>
          </p:cNvCxnSpPr>
          <p:nvPr/>
        </p:nvCxnSpPr>
        <p:spPr>
          <a:xfrm rot="-5400000">
            <a:off x="1825283" y="2245727"/>
            <a:ext cx="46200" cy="585900"/>
          </a:xfrm>
          <a:prstGeom prst="curvedConnector4">
            <a:avLst>
              <a:gd name="adj1" fmla="val -304378"/>
              <a:gd name="adj2" fmla="val 54028"/>
            </a:avLst>
          </a:prstGeom>
          <a:noFill/>
          <a:ln w="9525" cap="flat" cmpd="sng">
            <a:solidFill>
              <a:schemeClr val="dk2"/>
            </a:solidFill>
            <a:prstDash val="solid"/>
            <a:round/>
            <a:headEnd type="none" w="med" len="med"/>
            <a:tailEnd type="stealth" w="med" len="med"/>
          </a:ln>
        </p:spPr>
      </p:cxnSp>
      <p:cxnSp>
        <p:nvCxnSpPr>
          <p:cNvPr id="13616" name="Google Shape;13616;p205"/>
          <p:cNvCxnSpPr>
            <a:stCxn id="13606" idx="4"/>
            <a:endCxn id="13609" idx="2"/>
          </p:cNvCxnSpPr>
          <p:nvPr/>
        </p:nvCxnSpPr>
        <p:spPr>
          <a:xfrm rot="-5400000">
            <a:off x="1983533" y="2087477"/>
            <a:ext cx="46200" cy="902400"/>
          </a:xfrm>
          <a:prstGeom prst="curvedConnector4">
            <a:avLst>
              <a:gd name="adj1" fmla="val -602051"/>
              <a:gd name="adj2" fmla="val 52618"/>
            </a:avLst>
          </a:prstGeom>
          <a:noFill/>
          <a:ln w="9525" cap="flat" cmpd="sng">
            <a:solidFill>
              <a:schemeClr val="dk2"/>
            </a:solidFill>
            <a:prstDash val="solid"/>
            <a:round/>
            <a:headEnd type="none" w="med" len="med"/>
            <a:tailEnd type="stealth" w="med" len="med"/>
          </a:ln>
        </p:spPr>
      </p:cxnSp>
      <p:cxnSp>
        <p:nvCxnSpPr>
          <p:cNvPr id="13617" name="Google Shape;13617;p205"/>
          <p:cNvCxnSpPr>
            <a:stCxn id="13606" idx="4"/>
            <a:endCxn id="13610" idx="2"/>
          </p:cNvCxnSpPr>
          <p:nvPr/>
        </p:nvCxnSpPr>
        <p:spPr>
          <a:xfrm rot="-5400000">
            <a:off x="2141933" y="1929077"/>
            <a:ext cx="46200" cy="1219200"/>
          </a:xfrm>
          <a:prstGeom prst="curvedConnector4">
            <a:avLst>
              <a:gd name="adj1" fmla="val -691337"/>
              <a:gd name="adj2" fmla="val 51927"/>
            </a:avLst>
          </a:prstGeom>
          <a:noFill/>
          <a:ln w="9525" cap="flat" cmpd="sng">
            <a:solidFill>
              <a:schemeClr val="dk2"/>
            </a:solidFill>
            <a:prstDash val="solid"/>
            <a:round/>
            <a:headEnd type="none" w="med" len="med"/>
            <a:tailEnd type="stealth" w="med" len="med"/>
          </a:ln>
        </p:spPr>
      </p:cxnSp>
      <p:cxnSp>
        <p:nvCxnSpPr>
          <p:cNvPr id="13618" name="Google Shape;13618;p205"/>
          <p:cNvCxnSpPr>
            <a:stCxn id="13607" idx="4"/>
            <a:endCxn id="13609" idx="2"/>
          </p:cNvCxnSpPr>
          <p:nvPr/>
        </p:nvCxnSpPr>
        <p:spPr>
          <a:xfrm rot="-5400000">
            <a:off x="2141381" y="2246285"/>
            <a:ext cx="47100" cy="585900"/>
          </a:xfrm>
          <a:prstGeom prst="curvedConnector4">
            <a:avLst>
              <a:gd name="adj1" fmla="val -296422"/>
              <a:gd name="adj2" fmla="val 54028"/>
            </a:avLst>
          </a:prstGeom>
          <a:noFill/>
          <a:ln w="9525" cap="flat" cmpd="sng">
            <a:solidFill>
              <a:schemeClr val="dk2"/>
            </a:solidFill>
            <a:prstDash val="solid"/>
            <a:round/>
            <a:headEnd type="none" w="med" len="med"/>
            <a:tailEnd type="stealth" w="med" len="med"/>
          </a:ln>
        </p:spPr>
      </p:cxnSp>
      <p:cxnSp>
        <p:nvCxnSpPr>
          <p:cNvPr id="13619" name="Google Shape;13619;p205"/>
          <p:cNvCxnSpPr>
            <a:stCxn id="13607" idx="4"/>
            <a:endCxn id="13610" idx="2"/>
          </p:cNvCxnSpPr>
          <p:nvPr/>
        </p:nvCxnSpPr>
        <p:spPr>
          <a:xfrm rot="-5400000">
            <a:off x="2299631" y="2088035"/>
            <a:ext cx="47100" cy="902400"/>
          </a:xfrm>
          <a:prstGeom prst="curvedConnector4">
            <a:avLst>
              <a:gd name="adj1" fmla="val -661390"/>
              <a:gd name="adj2" fmla="val 52618"/>
            </a:avLst>
          </a:prstGeom>
          <a:noFill/>
          <a:ln w="9525" cap="flat" cmpd="sng">
            <a:solidFill>
              <a:schemeClr val="dk2"/>
            </a:solidFill>
            <a:prstDash val="solid"/>
            <a:round/>
            <a:headEnd type="none" w="med" len="med"/>
            <a:tailEnd type="stealth" w="med" len="med"/>
          </a:ln>
        </p:spPr>
      </p:cxnSp>
      <p:cxnSp>
        <p:nvCxnSpPr>
          <p:cNvPr id="13620" name="Google Shape;13620;p205"/>
          <p:cNvCxnSpPr>
            <a:stCxn id="13608" idx="4"/>
            <a:endCxn id="13610" idx="2"/>
          </p:cNvCxnSpPr>
          <p:nvPr/>
        </p:nvCxnSpPr>
        <p:spPr>
          <a:xfrm rot="-5400000">
            <a:off x="2457928" y="2246285"/>
            <a:ext cx="47100" cy="585900"/>
          </a:xfrm>
          <a:prstGeom prst="curvedConnector4">
            <a:avLst>
              <a:gd name="adj1" fmla="val -311018"/>
              <a:gd name="adj2" fmla="val 54028"/>
            </a:avLst>
          </a:prstGeom>
          <a:noFill/>
          <a:ln w="9525" cap="flat" cmpd="sng">
            <a:solidFill>
              <a:schemeClr val="dk2"/>
            </a:solidFill>
            <a:prstDash val="solid"/>
            <a:round/>
            <a:headEnd type="none" w="med" len="med"/>
            <a:tailEnd type="stealth" w="med" len="med"/>
          </a:ln>
        </p:spPr>
      </p:cxnSp>
      <p:cxnSp>
        <p:nvCxnSpPr>
          <p:cNvPr id="13621" name="Google Shape;13621;p205"/>
          <p:cNvCxnSpPr>
            <a:stCxn id="13605" idx="3"/>
            <a:endCxn id="13597" idx="2"/>
          </p:cNvCxnSpPr>
          <p:nvPr/>
        </p:nvCxnSpPr>
        <p:spPr>
          <a:xfrm>
            <a:off x="2945072" y="2581950"/>
            <a:ext cx="106800" cy="0"/>
          </a:xfrm>
          <a:prstGeom prst="straightConnector1">
            <a:avLst/>
          </a:prstGeom>
          <a:noFill/>
          <a:ln w="9525" cap="flat" cmpd="sng">
            <a:solidFill>
              <a:schemeClr val="dk2"/>
            </a:solidFill>
            <a:prstDash val="solid"/>
            <a:round/>
            <a:headEnd type="none" w="med" len="med"/>
            <a:tailEnd type="none" w="med" len="med"/>
          </a:ln>
        </p:spPr>
      </p:cxnSp>
      <p:cxnSp>
        <p:nvCxnSpPr>
          <p:cNvPr id="13622" name="Google Shape;13622;p205"/>
          <p:cNvCxnSpPr>
            <a:stCxn id="13565" idx="1"/>
            <a:endCxn id="13565" idx="1"/>
          </p:cNvCxnSpPr>
          <p:nvPr/>
        </p:nvCxnSpPr>
        <p:spPr>
          <a:xfrm>
            <a:off x="3749972" y="2581950"/>
            <a:ext cx="0" cy="0"/>
          </a:xfrm>
          <a:prstGeom prst="straightConnector1">
            <a:avLst/>
          </a:prstGeom>
          <a:noFill/>
          <a:ln w="9525" cap="flat" cmpd="sng">
            <a:solidFill>
              <a:schemeClr val="dk2"/>
            </a:solidFill>
            <a:prstDash val="solid"/>
            <a:round/>
            <a:headEnd type="none" w="med" len="med"/>
            <a:tailEnd type="none" w="med" len="med"/>
          </a:ln>
        </p:spPr>
      </p:cxnSp>
      <p:cxnSp>
        <p:nvCxnSpPr>
          <p:cNvPr id="13623" name="Google Shape;13623;p205"/>
          <p:cNvCxnSpPr>
            <a:stCxn id="13554" idx="0"/>
            <a:endCxn id="13565" idx="1"/>
          </p:cNvCxnSpPr>
          <p:nvPr/>
        </p:nvCxnSpPr>
        <p:spPr>
          <a:xfrm>
            <a:off x="3666396" y="2581955"/>
            <a:ext cx="83700" cy="0"/>
          </a:xfrm>
          <a:prstGeom prst="straightConnector1">
            <a:avLst/>
          </a:prstGeom>
          <a:noFill/>
          <a:ln w="9525" cap="flat" cmpd="sng">
            <a:solidFill>
              <a:schemeClr val="dk2"/>
            </a:solidFill>
            <a:prstDash val="solid"/>
            <a:round/>
            <a:headEnd type="none" w="med" len="med"/>
            <a:tailEnd type="none" w="med" len="med"/>
          </a:ln>
        </p:spPr>
      </p:cxnSp>
      <p:cxnSp>
        <p:nvCxnSpPr>
          <p:cNvPr id="13624" name="Google Shape;13624;p205"/>
          <p:cNvCxnSpPr>
            <a:stCxn id="13602" idx="2"/>
            <a:endCxn id="13565" idx="3"/>
          </p:cNvCxnSpPr>
          <p:nvPr/>
        </p:nvCxnSpPr>
        <p:spPr>
          <a:xfrm flipH="1">
            <a:off x="5262072" y="2579542"/>
            <a:ext cx="81000" cy="2400"/>
          </a:xfrm>
          <a:prstGeom prst="straightConnector1">
            <a:avLst/>
          </a:prstGeom>
          <a:noFill/>
          <a:ln w="9525" cap="flat" cmpd="sng">
            <a:solidFill>
              <a:schemeClr val="dk2"/>
            </a:solidFill>
            <a:prstDash val="solid"/>
            <a:round/>
            <a:headEnd type="none" w="med" len="med"/>
            <a:tailEnd type="none" w="med" len="med"/>
          </a:ln>
        </p:spPr>
      </p:cxnSp>
      <p:cxnSp>
        <p:nvCxnSpPr>
          <p:cNvPr id="13625" name="Google Shape;13625;p205"/>
          <p:cNvCxnSpPr>
            <a:stCxn id="13598" idx="0"/>
            <a:endCxn id="13581" idx="1"/>
          </p:cNvCxnSpPr>
          <p:nvPr/>
        </p:nvCxnSpPr>
        <p:spPr>
          <a:xfrm rot="10800000" flipH="1">
            <a:off x="5957718" y="2577722"/>
            <a:ext cx="84900" cy="600"/>
          </a:xfrm>
          <a:prstGeom prst="straightConnector1">
            <a:avLst/>
          </a:prstGeom>
          <a:noFill/>
          <a:ln w="9525" cap="flat" cmpd="sng">
            <a:solidFill>
              <a:schemeClr val="dk2"/>
            </a:solidFill>
            <a:prstDash val="solid"/>
            <a:round/>
            <a:headEnd type="none" w="med" len="med"/>
            <a:tailEnd type="none" w="med" len="med"/>
          </a:ln>
        </p:spPr>
      </p:cxnSp>
      <p:sp>
        <p:nvSpPr>
          <p:cNvPr id="13626" name="Google Shape;13626;p205"/>
          <p:cNvSpPr/>
          <p:nvPr/>
        </p:nvSpPr>
        <p:spPr>
          <a:xfrm rot="5400000">
            <a:off x="7359768" y="2438845"/>
            <a:ext cx="8343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Avg-Pool</a:t>
            </a:r>
            <a:endParaRPr sz="1200"/>
          </a:p>
        </p:txBody>
      </p:sp>
      <p:sp>
        <p:nvSpPr>
          <p:cNvPr id="13627" name="Google Shape;13627;p205"/>
          <p:cNvSpPr/>
          <p:nvPr/>
        </p:nvSpPr>
        <p:spPr>
          <a:xfrm rot="5400000">
            <a:off x="7719707" y="2437404"/>
            <a:ext cx="8343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FC</a:t>
            </a:r>
            <a:endParaRPr sz="1200"/>
          </a:p>
        </p:txBody>
      </p:sp>
      <p:sp>
        <p:nvSpPr>
          <p:cNvPr id="13628" name="Google Shape;13628;p205"/>
          <p:cNvSpPr/>
          <p:nvPr/>
        </p:nvSpPr>
        <p:spPr>
          <a:xfrm rot="5400000">
            <a:off x="8079628" y="2436982"/>
            <a:ext cx="834300" cy="275100"/>
          </a:xfrm>
          <a:prstGeom prst="rect">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Softmax</a:t>
            </a:r>
            <a:endParaRPr sz="1200"/>
          </a:p>
        </p:txBody>
      </p:sp>
      <p:cxnSp>
        <p:nvCxnSpPr>
          <p:cNvPr id="13629" name="Google Shape;13629;p205"/>
          <p:cNvCxnSpPr>
            <a:stCxn id="13581" idx="3"/>
            <a:endCxn id="13626" idx="2"/>
          </p:cNvCxnSpPr>
          <p:nvPr/>
        </p:nvCxnSpPr>
        <p:spPr>
          <a:xfrm rot="10800000" flipH="1">
            <a:off x="7554557" y="2576514"/>
            <a:ext cx="84900" cy="1200"/>
          </a:xfrm>
          <a:prstGeom prst="straightConnector1">
            <a:avLst/>
          </a:prstGeom>
          <a:noFill/>
          <a:ln w="9525" cap="flat" cmpd="sng">
            <a:solidFill>
              <a:schemeClr val="dk2"/>
            </a:solidFill>
            <a:prstDash val="solid"/>
            <a:round/>
            <a:headEnd type="none" w="med" len="med"/>
            <a:tailEnd type="none" w="med" len="med"/>
          </a:ln>
        </p:spPr>
      </p:cxnSp>
      <p:cxnSp>
        <p:nvCxnSpPr>
          <p:cNvPr id="13630" name="Google Shape;13630;p205"/>
          <p:cNvCxnSpPr>
            <a:stCxn id="13626" idx="0"/>
            <a:endCxn id="13627" idx="2"/>
          </p:cNvCxnSpPr>
          <p:nvPr/>
        </p:nvCxnSpPr>
        <p:spPr>
          <a:xfrm rot="10800000" flipH="1">
            <a:off x="7914468" y="2574895"/>
            <a:ext cx="84900" cy="1500"/>
          </a:xfrm>
          <a:prstGeom prst="straightConnector1">
            <a:avLst/>
          </a:prstGeom>
          <a:noFill/>
          <a:ln w="9525" cap="flat" cmpd="sng">
            <a:solidFill>
              <a:schemeClr val="dk2"/>
            </a:solidFill>
            <a:prstDash val="solid"/>
            <a:round/>
            <a:headEnd type="none" w="med" len="med"/>
            <a:tailEnd type="none" w="med" len="med"/>
          </a:ln>
        </p:spPr>
      </p:cxnSp>
      <p:cxnSp>
        <p:nvCxnSpPr>
          <p:cNvPr id="13631" name="Google Shape;13631;p205"/>
          <p:cNvCxnSpPr>
            <a:stCxn id="13627" idx="0"/>
            <a:endCxn id="13628" idx="2"/>
          </p:cNvCxnSpPr>
          <p:nvPr/>
        </p:nvCxnSpPr>
        <p:spPr>
          <a:xfrm rot="10800000" flipH="1">
            <a:off x="8274407" y="2574654"/>
            <a:ext cx="84900" cy="300"/>
          </a:xfrm>
          <a:prstGeom prst="straightConnector1">
            <a:avLst/>
          </a:prstGeom>
          <a:noFill/>
          <a:ln w="9525" cap="flat" cmpd="sng">
            <a:solidFill>
              <a:schemeClr val="dk2"/>
            </a:solidFill>
            <a:prstDash val="solid"/>
            <a:round/>
            <a:headEnd type="none" w="med" len="med"/>
            <a:tailEnd type="none" w="med" len="med"/>
          </a:ln>
        </p:spPr>
      </p:cxnSp>
      <p:cxnSp>
        <p:nvCxnSpPr>
          <p:cNvPr id="13632" name="Google Shape;13632;p205"/>
          <p:cNvCxnSpPr/>
          <p:nvPr/>
        </p:nvCxnSpPr>
        <p:spPr>
          <a:xfrm>
            <a:off x="3003200" y="3120100"/>
            <a:ext cx="707700" cy="0"/>
          </a:xfrm>
          <a:prstGeom prst="straightConnector1">
            <a:avLst/>
          </a:prstGeom>
          <a:noFill/>
          <a:ln w="9525" cap="flat" cmpd="sng">
            <a:solidFill>
              <a:schemeClr val="dk2"/>
            </a:solidFill>
            <a:prstDash val="solid"/>
            <a:round/>
            <a:headEnd type="none" w="med" len="med"/>
            <a:tailEnd type="none" w="med" len="med"/>
          </a:ln>
        </p:spPr>
      </p:cxnSp>
      <p:cxnSp>
        <p:nvCxnSpPr>
          <p:cNvPr id="13633" name="Google Shape;13633;p205"/>
          <p:cNvCxnSpPr/>
          <p:nvPr/>
        </p:nvCxnSpPr>
        <p:spPr>
          <a:xfrm rot="10800000">
            <a:off x="3007304" y="2978675"/>
            <a:ext cx="0" cy="142800"/>
          </a:xfrm>
          <a:prstGeom prst="straightConnector1">
            <a:avLst/>
          </a:prstGeom>
          <a:noFill/>
          <a:ln w="9525" cap="flat" cmpd="sng">
            <a:solidFill>
              <a:schemeClr val="dk2"/>
            </a:solidFill>
            <a:prstDash val="solid"/>
            <a:round/>
            <a:headEnd type="none" w="med" len="med"/>
            <a:tailEnd type="none" w="med" len="med"/>
          </a:ln>
        </p:spPr>
      </p:cxnSp>
      <p:cxnSp>
        <p:nvCxnSpPr>
          <p:cNvPr id="13634" name="Google Shape;13634;p205"/>
          <p:cNvCxnSpPr/>
          <p:nvPr/>
        </p:nvCxnSpPr>
        <p:spPr>
          <a:xfrm rot="10800000">
            <a:off x="3706711" y="2978675"/>
            <a:ext cx="0" cy="142800"/>
          </a:xfrm>
          <a:prstGeom prst="straightConnector1">
            <a:avLst/>
          </a:prstGeom>
          <a:noFill/>
          <a:ln w="9525" cap="flat" cmpd="sng">
            <a:solidFill>
              <a:schemeClr val="dk2"/>
            </a:solidFill>
            <a:prstDash val="solid"/>
            <a:round/>
            <a:headEnd type="none" w="med" len="med"/>
            <a:tailEnd type="none" w="med" len="med"/>
          </a:ln>
        </p:spPr>
      </p:cxnSp>
      <p:cxnSp>
        <p:nvCxnSpPr>
          <p:cNvPr id="13635" name="Google Shape;13635;p205"/>
          <p:cNvCxnSpPr/>
          <p:nvPr/>
        </p:nvCxnSpPr>
        <p:spPr>
          <a:xfrm>
            <a:off x="5298405" y="3120104"/>
            <a:ext cx="707700" cy="0"/>
          </a:xfrm>
          <a:prstGeom prst="straightConnector1">
            <a:avLst/>
          </a:prstGeom>
          <a:noFill/>
          <a:ln w="9525" cap="flat" cmpd="sng">
            <a:solidFill>
              <a:schemeClr val="dk2"/>
            </a:solidFill>
            <a:prstDash val="solid"/>
            <a:round/>
            <a:headEnd type="none" w="med" len="med"/>
            <a:tailEnd type="none" w="med" len="med"/>
          </a:ln>
        </p:spPr>
      </p:cxnSp>
      <p:cxnSp>
        <p:nvCxnSpPr>
          <p:cNvPr id="13636" name="Google Shape;13636;p205"/>
          <p:cNvCxnSpPr/>
          <p:nvPr/>
        </p:nvCxnSpPr>
        <p:spPr>
          <a:xfrm rot="10800000">
            <a:off x="5302509" y="2978679"/>
            <a:ext cx="0" cy="142800"/>
          </a:xfrm>
          <a:prstGeom prst="straightConnector1">
            <a:avLst/>
          </a:prstGeom>
          <a:noFill/>
          <a:ln w="9525" cap="flat" cmpd="sng">
            <a:solidFill>
              <a:schemeClr val="dk2"/>
            </a:solidFill>
            <a:prstDash val="solid"/>
            <a:round/>
            <a:headEnd type="none" w="med" len="med"/>
            <a:tailEnd type="none" w="med" len="med"/>
          </a:ln>
        </p:spPr>
      </p:cxnSp>
      <p:cxnSp>
        <p:nvCxnSpPr>
          <p:cNvPr id="13637" name="Google Shape;13637;p205"/>
          <p:cNvCxnSpPr/>
          <p:nvPr/>
        </p:nvCxnSpPr>
        <p:spPr>
          <a:xfrm rot="10800000">
            <a:off x="6001916" y="2978679"/>
            <a:ext cx="0" cy="142800"/>
          </a:xfrm>
          <a:prstGeom prst="straightConnector1">
            <a:avLst/>
          </a:prstGeom>
          <a:noFill/>
          <a:ln w="9525" cap="flat" cmpd="sng">
            <a:solidFill>
              <a:schemeClr val="dk2"/>
            </a:solidFill>
            <a:prstDash val="solid"/>
            <a:round/>
            <a:headEnd type="none" w="med" len="med"/>
            <a:tailEnd type="none" w="med" len="med"/>
          </a:ln>
        </p:spPr>
      </p:cxnSp>
      <p:cxnSp>
        <p:nvCxnSpPr>
          <p:cNvPr id="13638" name="Google Shape;13638;p205"/>
          <p:cNvCxnSpPr/>
          <p:nvPr/>
        </p:nvCxnSpPr>
        <p:spPr>
          <a:xfrm>
            <a:off x="3370500" y="3116043"/>
            <a:ext cx="0" cy="95400"/>
          </a:xfrm>
          <a:prstGeom prst="straightConnector1">
            <a:avLst/>
          </a:prstGeom>
          <a:noFill/>
          <a:ln w="9525" cap="flat" cmpd="sng">
            <a:solidFill>
              <a:schemeClr val="dk2"/>
            </a:solidFill>
            <a:prstDash val="solid"/>
            <a:round/>
            <a:headEnd type="none" w="med" len="med"/>
            <a:tailEnd type="none" w="med" len="med"/>
          </a:ln>
        </p:spPr>
      </p:cxnSp>
      <p:cxnSp>
        <p:nvCxnSpPr>
          <p:cNvPr id="13639" name="Google Shape;13639;p205"/>
          <p:cNvCxnSpPr/>
          <p:nvPr/>
        </p:nvCxnSpPr>
        <p:spPr>
          <a:xfrm>
            <a:off x="5656500" y="3116043"/>
            <a:ext cx="0" cy="95400"/>
          </a:xfrm>
          <a:prstGeom prst="straightConnector1">
            <a:avLst/>
          </a:prstGeom>
          <a:noFill/>
          <a:ln w="9525" cap="flat" cmpd="sng">
            <a:solidFill>
              <a:schemeClr val="dk2"/>
            </a:solidFill>
            <a:prstDash val="solid"/>
            <a:round/>
            <a:headEnd type="none" w="med" len="med"/>
            <a:tailEnd type="none" w="med" len="med"/>
          </a:ln>
        </p:spPr>
      </p:cxnSp>
      <p:cxnSp>
        <p:nvCxnSpPr>
          <p:cNvPr id="13640" name="Google Shape;13640;p205"/>
          <p:cNvCxnSpPr/>
          <p:nvPr/>
        </p:nvCxnSpPr>
        <p:spPr>
          <a:xfrm>
            <a:off x="3363693" y="3211275"/>
            <a:ext cx="2292900" cy="0"/>
          </a:xfrm>
          <a:prstGeom prst="straightConnector1">
            <a:avLst/>
          </a:prstGeom>
          <a:noFill/>
          <a:ln w="9525" cap="flat" cmpd="sng">
            <a:solidFill>
              <a:schemeClr val="dk2"/>
            </a:solidFill>
            <a:prstDash val="solid"/>
            <a:round/>
            <a:headEnd type="none" w="med" len="med"/>
            <a:tailEnd type="none" w="med" len="med"/>
          </a:ln>
        </p:spPr>
      </p:cxnSp>
      <p:sp>
        <p:nvSpPr>
          <p:cNvPr id="13641" name="Google Shape;13641;p205"/>
          <p:cNvSpPr txBox="1"/>
          <p:nvPr/>
        </p:nvSpPr>
        <p:spPr>
          <a:xfrm>
            <a:off x="3873950" y="3129643"/>
            <a:ext cx="3918900" cy="45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t>Transition layers</a:t>
            </a:r>
            <a:endParaRPr sz="1000"/>
          </a:p>
        </p:txBody>
      </p:sp>
    </p:spTree>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Shape 13645"/>
        <p:cNvGrpSpPr/>
        <p:nvPr/>
      </p:nvGrpSpPr>
      <p:grpSpPr>
        <a:xfrm>
          <a:off x="0" y="0"/>
          <a:ext cx="0" cy="0"/>
          <a:chOff x="0" y="0"/>
          <a:chExt cx="0" cy="0"/>
        </a:xfrm>
      </p:grpSpPr>
      <p:pic>
        <p:nvPicPr>
          <p:cNvPr id="13646" name="Google Shape;13646;p206"/>
          <p:cNvPicPr preferRelativeResize="0"/>
          <p:nvPr/>
        </p:nvPicPr>
        <p:blipFill>
          <a:blip r:embed="rId3">
            <a:alphaModFix/>
          </a:blip>
          <a:stretch>
            <a:fillRect/>
          </a:stretch>
        </p:blipFill>
        <p:spPr>
          <a:xfrm>
            <a:off x="2716287" y="-1085825"/>
            <a:ext cx="3416424" cy="2038100"/>
          </a:xfrm>
          <a:prstGeom prst="rect">
            <a:avLst/>
          </a:prstGeom>
          <a:noFill/>
          <a:ln>
            <a:noFill/>
          </a:ln>
        </p:spPr>
      </p:pic>
      <p:sp>
        <p:nvSpPr>
          <p:cNvPr id="13647" name="Google Shape;13647;p206"/>
          <p:cNvSpPr/>
          <p:nvPr/>
        </p:nvSpPr>
        <p:spPr>
          <a:xfrm>
            <a:off x="926625" y="2546700"/>
            <a:ext cx="260100" cy="2862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3x3 conv</a:t>
            </a:r>
            <a:endParaRPr sz="900"/>
          </a:p>
        </p:txBody>
      </p:sp>
      <p:sp>
        <p:nvSpPr>
          <p:cNvPr id="13648" name="Google Shape;13648;p206"/>
          <p:cNvSpPr txBox="1"/>
          <p:nvPr/>
        </p:nvSpPr>
        <p:spPr>
          <a:xfrm>
            <a:off x="2534565" y="3953986"/>
            <a:ext cx="384000" cy="416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Times New Roman"/>
                <a:ea typeface="Times New Roman"/>
                <a:cs typeface="Times New Roman"/>
                <a:sym typeface="Times New Roman"/>
              </a:rPr>
              <a:t>(</a:t>
            </a:r>
            <a:r>
              <a:rPr lang="en">
                <a:solidFill>
                  <a:schemeClr val="dk1"/>
                </a:solidFill>
                <a:latin typeface="Times New Roman"/>
                <a:ea typeface="Times New Roman"/>
                <a:cs typeface="Times New Roman"/>
                <a:sym typeface="Times New Roman"/>
              </a:rPr>
              <a:t>a</a:t>
            </a:r>
            <a:r>
              <a:rPr lang="en">
                <a:latin typeface="Times New Roman"/>
                <a:ea typeface="Times New Roman"/>
                <a:cs typeface="Times New Roman"/>
                <a:sym typeface="Times New Roman"/>
              </a:rPr>
              <a:t>)</a:t>
            </a:r>
            <a:endParaRPr>
              <a:latin typeface="Times New Roman"/>
              <a:ea typeface="Times New Roman"/>
              <a:cs typeface="Times New Roman"/>
              <a:sym typeface="Times New Roman"/>
            </a:endParaRPr>
          </a:p>
        </p:txBody>
      </p:sp>
      <p:sp>
        <p:nvSpPr>
          <p:cNvPr id="13649" name="Google Shape;13649;p206"/>
          <p:cNvSpPr/>
          <p:nvPr/>
        </p:nvSpPr>
        <p:spPr>
          <a:xfrm>
            <a:off x="1096112" y="2153086"/>
            <a:ext cx="248100" cy="2211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add</a:t>
            </a:r>
            <a:endParaRPr sz="900"/>
          </a:p>
        </p:txBody>
      </p:sp>
      <p:sp>
        <p:nvSpPr>
          <p:cNvPr id="13650" name="Google Shape;13650;p206"/>
          <p:cNvSpPr/>
          <p:nvPr/>
        </p:nvSpPr>
        <p:spPr>
          <a:xfrm>
            <a:off x="1252437" y="2546700"/>
            <a:ext cx="384000" cy="286200"/>
          </a:xfrm>
          <a:prstGeom prst="rect">
            <a:avLst/>
          </a:prstGeom>
          <a:solidFill>
            <a:srgbClr val="FFD966"/>
          </a:solidFill>
          <a:ln w="9525" cap="flat" cmpd="sng">
            <a:solidFill>
              <a:schemeClr val="dk2"/>
            </a:solidFill>
            <a:prstDash val="solid"/>
            <a:round/>
            <a:headEnd type="none" w="sm" len="sm"/>
            <a:tailEnd type="none" w="sm" len="sm"/>
          </a:ln>
        </p:spPr>
        <p:txBody>
          <a:bodyPr spcFirstLastPara="1" wrap="square" lIns="0" tIns="90000" rIns="0" bIns="91425" anchor="ctr" anchorCtr="0">
            <a:noAutofit/>
          </a:bodyPr>
          <a:lstStyle/>
          <a:p>
            <a:pPr marL="0" lvl="0" indent="0" algn="ctr" rtl="0">
              <a:spcBef>
                <a:spcPts val="0"/>
              </a:spcBef>
              <a:spcAft>
                <a:spcPts val="0"/>
              </a:spcAft>
              <a:buNone/>
            </a:pPr>
            <a:r>
              <a:rPr lang="en" sz="900"/>
              <a:t>identity</a:t>
            </a:r>
            <a:endParaRPr sz="900"/>
          </a:p>
        </p:txBody>
      </p:sp>
      <p:sp>
        <p:nvSpPr>
          <p:cNvPr id="13651" name="Google Shape;13651;p206"/>
          <p:cNvSpPr/>
          <p:nvPr/>
        </p:nvSpPr>
        <p:spPr>
          <a:xfrm>
            <a:off x="1702124" y="2546700"/>
            <a:ext cx="260100" cy="2862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3x3 conv</a:t>
            </a:r>
            <a:endParaRPr sz="900"/>
          </a:p>
        </p:txBody>
      </p:sp>
      <p:sp>
        <p:nvSpPr>
          <p:cNvPr id="13652" name="Google Shape;13652;p206"/>
          <p:cNvSpPr/>
          <p:nvPr/>
        </p:nvSpPr>
        <p:spPr>
          <a:xfrm>
            <a:off x="2025576" y="2546700"/>
            <a:ext cx="260100" cy="2862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5x5 conv</a:t>
            </a:r>
            <a:endParaRPr sz="900"/>
          </a:p>
        </p:txBody>
      </p:sp>
      <p:sp>
        <p:nvSpPr>
          <p:cNvPr id="13653" name="Google Shape;13653;p206"/>
          <p:cNvSpPr/>
          <p:nvPr/>
        </p:nvSpPr>
        <p:spPr>
          <a:xfrm>
            <a:off x="2375100" y="2546700"/>
            <a:ext cx="260100" cy="286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3x3 avg</a:t>
            </a:r>
            <a:endParaRPr sz="900"/>
          </a:p>
        </p:txBody>
      </p:sp>
      <p:sp>
        <p:nvSpPr>
          <p:cNvPr id="13654" name="Google Shape;13654;p206"/>
          <p:cNvSpPr/>
          <p:nvPr/>
        </p:nvSpPr>
        <p:spPr>
          <a:xfrm>
            <a:off x="2725625" y="2546700"/>
            <a:ext cx="384000" cy="286200"/>
          </a:xfrm>
          <a:prstGeom prst="rect">
            <a:avLst/>
          </a:prstGeom>
          <a:solidFill>
            <a:srgbClr val="FFD966"/>
          </a:solidFill>
          <a:ln w="9525"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sz="900"/>
              <a:t>identity</a:t>
            </a:r>
            <a:endParaRPr sz="900"/>
          </a:p>
        </p:txBody>
      </p:sp>
      <p:sp>
        <p:nvSpPr>
          <p:cNvPr id="13655" name="Google Shape;13655;p206"/>
          <p:cNvSpPr/>
          <p:nvPr/>
        </p:nvSpPr>
        <p:spPr>
          <a:xfrm>
            <a:off x="3193967" y="2545788"/>
            <a:ext cx="260100" cy="286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3x3 avg</a:t>
            </a:r>
            <a:endParaRPr sz="900"/>
          </a:p>
        </p:txBody>
      </p:sp>
      <p:sp>
        <p:nvSpPr>
          <p:cNvPr id="13656" name="Google Shape;13656;p206"/>
          <p:cNvSpPr/>
          <p:nvPr/>
        </p:nvSpPr>
        <p:spPr>
          <a:xfrm>
            <a:off x="3510190" y="2545788"/>
            <a:ext cx="260100" cy="286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3x3 avg</a:t>
            </a:r>
            <a:endParaRPr sz="900"/>
          </a:p>
        </p:txBody>
      </p:sp>
      <p:sp>
        <p:nvSpPr>
          <p:cNvPr id="13657" name="Google Shape;13657;p206"/>
          <p:cNvSpPr/>
          <p:nvPr/>
        </p:nvSpPr>
        <p:spPr>
          <a:xfrm>
            <a:off x="3864510" y="2545800"/>
            <a:ext cx="260100" cy="2862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3x3 conv</a:t>
            </a:r>
            <a:endParaRPr sz="900"/>
          </a:p>
        </p:txBody>
      </p:sp>
      <p:sp>
        <p:nvSpPr>
          <p:cNvPr id="13658" name="Google Shape;13658;p206"/>
          <p:cNvSpPr/>
          <p:nvPr/>
        </p:nvSpPr>
        <p:spPr>
          <a:xfrm>
            <a:off x="4184387" y="2545800"/>
            <a:ext cx="260100" cy="2862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5x5 conv</a:t>
            </a:r>
            <a:endParaRPr sz="900"/>
          </a:p>
        </p:txBody>
      </p:sp>
      <p:sp>
        <p:nvSpPr>
          <p:cNvPr id="13659" name="Google Shape;13659;p206"/>
          <p:cNvSpPr/>
          <p:nvPr/>
        </p:nvSpPr>
        <p:spPr>
          <a:xfrm>
            <a:off x="1841625" y="2153086"/>
            <a:ext cx="248100" cy="2211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800"/>
              <a:t>add</a:t>
            </a:r>
            <a:endParaRPr sz="800"/>
          </a:p>
        </p:txBody>
      </p:sp>
      <p:sp>
        <p:nvSpPr>
          <p:cNvPr id="13660" name="Google Shape;13660;p206"/>
          <p:cNvSpPr/>
          <p:nvPr/>
        </p:nvSpPr>
        <p:spPr>
          <a:xfrm>
            <a:off x="2566242" y="2153086"/>
            <a:ext cx="248100" cy="2211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add</a:t>
            </a:r>
            <a:endParaRPr sz="900"/>
          </a:p>
        </p:txBody>
      </p:sp>
      <p:sp>
        <p:nvSpPr>
          <p:cNvPr id="13661" name="Google Shape;13661;p206"/>
          <p:cNvSpPr/>
          <p:nvPr/>
        </p:nvSpPr>
        <p:spPr>
          <a:xfrm>
            <a:off x="3359261" y="2152173"/>
            <a:ext cx="248100" cy="2211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add</a:t>
            </a:r>
            <a:endParaRPr sz="900"/>
          </a:p>
        </p:txBody>
      </p:sp>
      <p:sp>
        <p:nvSpPr>
          <p:cNvPr id="13662" name="Google Shape;13662;p206"/>
          <p:cNvSpPr/>
          <p:nvPr/>
        </p:nvSpPr>
        <p:spPr>
          <a:xfrm>
            <a:off x="4039875" y="2153086"/>
            <a:ext cx="248100" cy="2211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add</a:t>
            </a:r>
            <a:endParaRPr sz="900"/>
          </a:p>
        </p:txBody>
      </p:sp>
      <p:sp>
        <p:nvSpPr>
          <p:cNvPr id="13663" name="Google Shape;13663;p206"/>
          <p:cNvSpPr/>
          <p:nvPr/>
        </p:nvSpPr>
        <p:spPr>
          <a:xfrm>
            <a:off x="2309093" y="1762885"/>
            <a:ext cx="766200" cy="286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Filter concatenation</a:t>
            </a:r>
            <a:endParaRPr sz="900"/>
          </a:p>
        </p:txBody>
      </p:sp>
      <p:sp>
        <p:nvSpPr>
          <p:cNvPr id="13664" name="Google Shape;13664;p206"/>
          <p:cNvSpPr/>
          <p:nvPr/>
        </p:nvSpPr>
        <p:spPr>
          <a:xfrm>
            <a:off x="2568350" y="3030375"/>
            <a:ext cx="285300" cy="2124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0" tIns="0" rIns="0" bIns="36000" anchor="ctr" anchorCtr="0">
            <a:noAutofit/>
          </a:bodyPr>
          <a:lstStyle/>
          <a:p>
            <a:pPr marL="0" lvl="0" indent="0" algn="ctr" rtl="0">
              <a:spcBef>
                <a:spcPts val="0"/>
              </a:spcBef>
              <a:spcAft>
                <a:spcPts val="0"/>
              </a:spcAft>
              <a:buNone/>
            </a:pPr>
            <a:r>
              <a:rPr lang="en" sz="1000"/>
              <a:t>h</a:t>
            </a:r>
            <a:r>
              <a:rPr lang="en" sz="1000" baseline="-25000"/>
              <a:t>i</a:t>
            </a:r>
            <a:endParaRPr sz="1000" baseline="-25000"/>
          </a:p>
        </p:txBody>
      </p:sp>
      <p:sp>
        <p:nvSpPr>
          <p:cNvPr id="13665" name="Google Shape;13665;p206"/>
          <p:cNvSpPr/>
          <p:nvPr/>
        </p:nvSpPr>
        <p:spPr>
          <a:xfrm>
            <a:off x="2573649" y="3806400"/>
            <a:ext cx="285300" cy="2124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0" tIns="0" rIns="0" bIns="36000" anchor="ctr" anchorCtr="0">
            <a:noAutofit/>
          </a:bodyPr>
          <a:lstStyle/>
          <a:p>
            <a:pPr marL="0" lvl="0" indent="0" algn="ctr" rtl="0">
              <a:spcBef>
                <a:spcPts val="0"/>
              </a:spcBef>
              <a:spcAft>
                <a:spcPts val="0"/>
              </a:spcAft>
              <a:buNone/>
            </a:pPr>
            <a:r>
              <a:rPr lang="en" sz="1000"/>
              <a:t>h</a:t>
            </a:r>
            <a:r>
              <a:rPr lang="en" sz="1000" baseline="-25000"/>
              <a:t>i-1</a:t>
            </a:r>
            <a:endParaRPr sz="1000" baseline="-25000"/>
          </a:p>
        </p:txBody>
      </p:sp>
      <p:sp>
        <p:nvSpPr>
          <p:cNvPr id="13666" name="Google Shape;13666;p206"/>
          <p:cNvSpPr/>
          <p:nvPr/>
        </p:nvSpPr>
        <p:spPr>
          <a:xfrm>
            <a:off x="2563132" y="3404323"/>
            <a:ext cx="303912" cy="240516"/>
          </a:xfrm>
          <a:prstGeom prst="cloud">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800"/>
          </a:p>
        </p:txBody>
      </p:sp>
      <p:sp>
        <p:nvSpPr>
          <p:cNvPr id="13667" name="Google Shape;13667;p206"/>
          <p:cNvSpPr txBox="1"/>
          <p:nvPr/>
        </p:nvSpPr>
        <p:spPr>
          <a:xfrm>
            <a:off x="2546093" y="3268471"/>
            <a:ext cx="511200" cy="180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a:t>
            </a:r>
            <a:endParaRPr sz="800"/>
          </a:p>
        </p:txBody>
      </p:sp>
      <p:cxnSp>
        <p:nvCxnSpPr>
          <p:cNvPr id="13668" name="Google Shape;13668;p206"/>
          <p:cNvCxnSpPr>
            <a:stCxn id="13665" idx="3"/>
            <a:endCxn id="13658" idx="2"/>
          </p:cNvCxnSpPr>
          <p:nvPr/>
        </p:nvCxnSpPr>
        <p:spPr>
          <a:xfrm rot="10800000" flipH="1">
            <a:off x="2858949" y="2832000"/>
            <a:ext cx="1455600" cy="1080600"/>
          </a:xfrm>
          <a:prstGeom prst="curvedConnector2">
            <a:avLst/>
          </a:prstGeom>
          <a:noFill/>
          <a:ln w="9525" cap="flat" cmpd="sng">
            <a:solidFill>
              <a:schemeClr val="dk2"/>
            </a:solidFill>
            <a:prstDash val="dot"/>
            <a:round/>
            <a:headEnd type="none" w="med" len="med"/>
            <a:tailEnd type="triangle" w="med" len="med"/>
          </a:ln>
        </p:spPr>
      </p:cxnSp>
      <p:cxnSp>
        <p:nvCxnSpPr>
          <p:cNvPr id="13669" name="Google Shape;13669;p206"/>
          <p:cNvCxnSpPr>
            <a:stCxn id="13665" idx="3"/>
            <a:endCxn id="13657" idx="2"/>
          </p:cNvCxnSpPr>
          <p:nvPr/>
        </p:nvCxnSpPr>
        <p:spPr>
          <a:xfrm rot="10800000" flipH="1">
            <a:off x="2858949" y="2832000"/>
            <a:ext cx="1135500" cy="1080600"/>
          </a:xfrm>
          <a:prstGeom prst="curvedConnector2">
            <a:avLst/>
          </a:prstGeom>
          <a:noFill/>
          <a:ln w="9525" cap="flat" cmpd="sng">
            <a:solidFill>
              <a:schemeClr val="dk2"/>
            </a:solidFill>
            <a:prstDash val="dot"/>
            <a:round/>
            <a:headEnd type="none" w="med" len="med"/>
            <a:tailEnd type="triangle" w="med" len="med"/>
          </a:ln>
        </p:spPr>
      </p:cxnSp>
      <p:cxnSp>
        <p:nvCxnSpPr>
          <p:cNvPr id="13670" name="Google Shape;13670;p206"/>
          <p:cNvCxnSpPr>
            <a:stCxn id="13665" idx="3"/>
            <a:endCxn id="13656" idx="2"/>
          </p:cNvCxnSpPr>
          <p:nvPr/>
        </p:nvCxnSpPr>
        <p:spPr>
          <a:xfrm rot="10800000" flipH="1">
            <a:off x="2858949" y="2832000"/>
            <a:ext cx="781200" cy="1080600"/>
          </a:xfrm>
          <a:prstGeom prst="curvedConnector2">
            <a:avLst/>
          </a:prstGeom>
          <a:noFill/>
          <a:ln w="9525" cap="flat" cmpd="sng">
            <a:solidFill>
              <a:schemeClr val="dk2"/>
            </a:solidFill>
            <a:prstDash val="dot"/>
            <a:round/>
            <a:headEnd type="none" w="med" len="med"/>
            <a:tailEnd type="triangle" w="med" len="med"/>
          </a:ln>
        </p:spPr>
      </p:cxnSp>
      <p:cxnSp>
        <p:nvCxnSpPr>
          <p:cNvPr id="13671" name="Google Shape;13671;p206"/>
          <p:cNvCxnSpPr>
            <a:stCxn id="13665" idx="3"/>
            <a:endCxn id="13655" idx="2"/>
          </p:cNvCxnSpPr>
          <p:nvPr/>
        </p:nvCxnSpPr>
        <p:spPr>
          <a:xfrm rot="10800000" flipH="1">
            <a:off x="2858949" y="2832000"/>
            <a:ext cx="465000" cy="1080600"/>
          </a:xfrm>
          <a:prstGeom prst="curvedConnector2">
            <a:avLst/>
          </a:prstGeom>
          <a:noFill/>
          <a:ln w="9525" cap="flat" cmpd="sng">
            <a:solidFill>
              <a:schemeClr val="dk2"/>
            </a:solidFill>
            <a:prstDash val="dot"/>
            <a:round/>
            <a:headEnd type="none" w="med" len="med"/>
            <a:tailEnd type="triangle" w="med" len="med"/>
          </a:ln>
        </p:spPr>
      </p:cxnSp>
      <p:cxnSp>
        <p:nvCxnSpPr>
          <p:cNvPr id="13672" name="Google Shape;13672;p206"/>
          <p:cNvCxnSpPr>
            <a:stCxn id="13665" idx="3"/>
            <a:endCxn id="13654" idx="2"/>
          </p:cNvCxnSpPr>
          <p:nvPr/>
        </p:nvCxnSpPr>
        <p:spPr>
          <a:xfrm rot="10800000" flipH="1">
            <a:off x="2858949" y="2832900"/>
            <a:ext cx="58800" cy="1079700"/>
          </a:xfrm>
          <a:prstGeom prst="curvedConnector2">
            <a:avLst/>
          </a:prstGeom>
          <a:noFill/>
          <a:ln w="9525" cap="flat" cmpd="sng">
            <a:solidFill>
              <a:schemeClr val="dk2"/>
            </a:solidFill>
            <a:prstDash val="dot"/>
            <a:round/>
            <a:headEnd type="none" w="med" len="med"/>
            <a:tailEnd type="triangle" w="med" len="med"/>
          </a:ln>
        </p:spPr>
      </p:cxnSp>
      <p:cxnSp>
        <p:nvCxnSpPr>
          <p:cNvPr id="13673" name="Google Shape;13673;p206"/>
          <p:cNvCxnSpPr>
            <a:stCxn id="13665" idx="1"/>
            <a:endCxn id="13651" idx="2"/>
          </p:cNvCxnSpPr>
          <p:nvPr/>
        </p:nvCxnSpPr>
        <p:spPr>
          <a:xfrm rot="10800000">
            <a:off x="1832049" y="2832900"/>
            <a:ext cx="741600" cy="1079700"/>
          </a:xfrm>
          <a:prstGeom prst="curvedConnector2">
            <a:avLst/>
          </a:prstGeom>
          <a:noFill/>
          <a:ln w="9525" cap="flat" cmpd="sng">
            <a:solidFill>
              <a:schemeClr val="dk2"/>
            </a:solidFill>
            <a:prstDash val="dot"/>
            <a:round/>
            <a:headEnd type="none" w="med" len="med"/>
            <a:tailEnd type="triangle" w="med" len="med"/>
          </a:ln>
        </p:spPr>
      </p:cxnSp>
      <p:cxnSp>
        <p:nvCxnSpPr>
          <p:cNvPr id="13674" name="Google Shape;13674;p206"/>
          <p:cNvCxnSpPr>
            <a:stCxn id="13665" idx="0"/>
            <a:endCxn id="13666" idx="1"/>
          </p:cNvCxnSpPr>
          <p:nvPr/>
        </p:nvCxnSpPr>
        <p:spPr>
          <a:xfrm rot="5400000" flipH="1">
            <a:off x="2634849" y="3724950"/>
            <a:ext cx="161700" cy="1200"/>
          </a:xfrm>
          <a:prstGeom prst="curvedConnector3">
            <a:avLst>
              <a:gd name="adj1" fmla="val 49685"/>
            </a:avLst>
          </a:prstGeom>
          <a:noFill/>
          <a:ln w="9525" cap="flat" cmpd="sng">
            <a:solidFill>
              <a:schemeClr val="dk2"/>
            </a:solidFill>
            <a:prstDash val="dot"/>
            <a:round/>
            <a:headEnd type="none" w="med" len="med"/>
            <a:tailEnd type="triangle" w="med" len="med"/>
          </a:ln>
        </p:spPr>
      </p:cxnSp>
      <p:cxnSp>
        <p:nvCxnSpPr>
          <p:cNvPr id="13675" name="Google Shape;13675;p206"/>
          <p:cNvCxnSpPr>
            <a:stCxn id="13666" idx="3"/>
            <a:endCxn id="13664" idx="2"/>
          </p:cNvCxnSpPr>
          <p:nvPr/>
        </p:nvCxnSpPr>
        <p:spPr>
          <a:xfrm rot="5400000" flipH="1">
            <a:off x="2625388" y="3328374"/>
            <a:ext cx="175200" cy="4200"/>
          </a:xfrm>
          <a:prstGeom prst="curvedConnector3">
            <a:avLst>
              <a:gd name="adj1" fmla="val 53729"/>
            </a:avLst>
          </a:prstGeom>
          <a:noFill/>
          <a:ln w="9525" cap="flat" cmpd="sng">
            <a:solidFill>
              <a:schemeClr val="dk2"/>
            </a:solidFill>
            <a:prstDash val="dot"/>
            <a:round/>
            <a:headEnd type="none" w="med" len="med"/>
            <a:tailEnd type="triangle" w="med" len="med"/>
          </a:ln>
        </p:spPr>
      </p:cxnSp>
      <p:cxnSp>
        <p:nvCxnSpPr>
          <p:cNvPr id="13676" name="Google Shape;13676;p206"/>
          <p:cNvCxnSpPr>
            <a:stCxn id="13664" idx="1"/>
            <a:endCxn id="13653" idx="2"/>
          </p:cNvCxnSpPr>
          <p:nvPr/>
        </p:nvCxnSpPr>
        <p:spPr>
          <a:xfrm rot="10800000">
            <a:off x="2505050" y="2832975"/>
            <a:ext cx="63300" cy="303600"/>
          </a:xfrm>
          <a:prstGeom prst="curvedConnector2">
            <a:avLst/>
          </a:prstGeom>
          <a:noFill/>
          <a:ln w="9525" cap="flat" cmpd="sng">
            <a:solidFill>
              <a:schemeClr val="dk2"/>
            </a:solidFill>
            <a:prstDash val="solid"/>
            <a:round/>
            <a:headEnd type="none" w="med" len="med"/>
            <a:tailEnd type="triangle" w="med" len="med"/>
          </a:ln>
        </p:spPr>
      </p:cxnSp>
      <p:cxnSp>
        <p:nvCxnSpPr>
          <p:cNvPr id="13677" name="Google Shape;13677;p206"/>
          <p:cNvCxnSpPr>
            <a:stCxn id="13664" idx="1"/>
            <a:endCxn id="13652" idx="2"/>
          </p:cNvCxnSpPr>
          <p:nvPr/>
        </p:nvCxnSpPr>
        <p:spPr>
          <a:xfrm rot="10800000">
            <a:off x="2155550" y="2832975"/>
            <a:ext cx="412800" cy="303600"/>
          </a:xfrm>
          <a:prstGeom prst="curvedConnector2">
            <a:avLst/>
          </a:prstGeom>
          <a:noFill/>
          <a:ln w="9525" cap="flat" cmpd="sng">
            <a:solidFill>
              <a:schemeClr val="dk2"/>
            </a:solidFill>
            <a:prstDash val="solid"/>
            <a:round/>
            <a:headEnd type="none" w="med" len="med"/>
            <a:tailEnd type="triangle" w="med" len="med"/>
          </a:ln>
        </p:spPr>
      </p:cxnSp>
      <p:cxnSp>
        <p:nvCxnSpPr>
          <p:cNvPr id="13678" name="Google Shape;13678;p206"/>
          <p:cNvCxnSpPr>
            <a:stCxn id="13664" idx="1"/>
            <a:endCxn id="13650" idx="2"/>
          </p:cNvCxnSpPr>
          <p:nvPr/>
        </p:nvCxnSpPr>
        <p:spPr>
          <a:xfrm rot="10800000">
            <a:off x="1444550" y="2832975"/>
            <a:ext cx="1123800" cy="303600"/>
          </a:xfrm>
          <a:prstGeom prst="curvedConnector2">
            <a:avLst/>
          </a:prstGeom>
          <a:noFill/>
          <a:ln w="9525" cap="flat" cmpd="sng">
            <a:solidFill>
              <a:schemeClr val="dk2"/>
            </a:solidFill>
            <a:prstDash val="solid"/>
            <a:round/>
            <a:headEnd type="none" w="med" len="med"/>
            <a:tailEnd type="triangle" w="med" len="med"/>
          </a:ln>
        </p:spPr>
      </p:cxnSp>
      <p:cxnSp>
        <p:nvCxnSpPr>
          <p:cNvPr id="13679" name="Google Shape;13679;p206"/>
          <p:cNvCxnSpPr>
            <a:stCxn id="13664" idx="1"/>
            <a:endCxn id="13647" idx="2"/>
          </p:cNvCxnSpPr>
          <p:nvPr/>
        </p:nvCxnSpPr>
        <p:spPr>
          <a:xfrm rot="10800000">
            <a:off x="1056650" y="2832975"/>
            <a:ext cx="1511700" cy="303600"/>
          </a:xfrm>
          <a:prstGeom prst="curvedConnector2">
            <a:avLst/>
          </a:prstGeom>
          <a:noFill/>
          <a:ln w="9525" cap="flat" cmpd="sng">
            <a:solidFill>
              <a:schemeClr val="dk2"/>
            </a:solidFill>
            <a:prstDash val="solid"/>
            <a:round/>
            <a:headEnd type="none" w="med" len="med"/>
            <a:tailEnd type="triangle" w="med" len="med"/>
          </a:ln>
        </p:spPr>
      </p:cxnSp>
      <p:cxnSp>
        <p:nvCxnSpPr>
          <p:cNvPr id="13680" name="Google Shape;13680;p206"/>
          <p:cNvCxnSpPr>
            <a:stCxn id="13647" idx="0"/>
            <a:endCxn id="13649" idx="2"/>
          </p:cNvCxnSpPr>
          <p:nvPr/>
        </p:nvCxnSpPr>
        <p:spPr>
          <a:xfrm rot="-5400000">
            <a:off x="1052175" y="2378700"/>
            <a:ext cx="172500" cy="163500"/>
          </a:xfrm>
          <a:prstGeom prst="curvedConnector3">
            <a:avLst>
              <a:gd name="adj1" fmla="val 50027"/>
            </a:avLst>
          </a:prstGeom>
          <a:noFill/>
          <a:ln w="9525" cap="flat" cmpd="sng">
            <a:solidFill>
              <a:schemeClr val="dk2"/>
            </a:solidFill>
            <a:prstDash val="solid"/>
            <a:round/>
            <a:headEnd type="none" w="med" len="med"/>
            <a:tailEnd type="triangle" w="med" len="med"/>
          </a:ln>
        </p:spPr>
      </p:cxnSp>
      <p:cxnSp>
        <p:nvCxnSpPr>
          <p:cNvPr id="13681" name="Google Shape;13681;p206"/>
          <p:cNvCxnSpPr>
            <a:stCxn id="13650" idx="0"/>
            <a:endCxn id="13649" idx="2"/>
          </p:cNvCxnSpPr>
          <p:nvPr/>
        </p:nvCxnSpPr>
        <p:spPr>
          <a:xfrm rot="5400000" flipH="1">
            <a:off x="1245987" y="2348250"/>
            <a:ext cx="172500" cy="224400"/>
          </a:xfrm>
          <a:prstGeom prst="curvedConnector3">
            <a:avLst>
              <a:gd name="adj1" fmla="val 50027"/>
            </a:avLst>
          </a:prstGeom>
          <a:noFill/>
          <a:ln w="9525" cap="flat" cmpd="sng">
            <a:solidFill>
              <a:schemeClr val="dk2"/>
            </a:solidFill>
            <a:prstDash val="solid"/>
            <a:round/>
            <a:headEnd type="none" w="med" len="med"/>
            <a:tailEnd type="triangle" w="med" len="med"/>
          </a:ln>
        </p:spPr>
      </p:cxnSp>
      <p:cxnSp>
        <p:nvCxnSpPr>
          <p:cNvPr id="13682" name="Google Shape;13682;p206"/>
          <p:cNvCxnSpPr>
            <a:stCxn id="13652" idx="0"/>
            <a:endCxn id="13659" idx="2"/>
          </p:cNvCxnSpPr>
          <p:nvPr/>
        </p:nvCxnSpPr>
        <p:spPr>
          <a:xfrm rot="5400000" flipH="1">
            <a:off x="1974426" y="2365500"/>
            <a:ext cx="172500" cy="189900"/>
          </a:xfrm>
          <a:prstGeom prst="curvedConnector3">
            <a:avLst>
              <a:gd name="adj1" fmla="val 50027"/>
            </a:avLst>
          </a:prstGeom>
          <a:noFill/>
          <a:ln w="9525" cap="flat" cmpd="sng">
            <a:solidFill>
              <a:schemeClr val="dk2"/>
            </a:solidFill>
            <a:prstDash val="solid"/>
            <a:round/>
            <a:headEnd type="none" w="med" len="med"/>
            <a:tailEnd type="triangle" w="med" len="med"/>
          </a:ln>
        </p:spPr>
      </p:cxnSp>
      <p:cxnSp>
        <p:nvCxnSpPr>
          <p:cNvPr id="13683" name="Google Shape;13683;p206"/>
          <p:cNvCxnSpPr>
            <a:stCxn id="13653" idx="0"/>
            <a:endCxn id="13660" idx="2"/>
          </p:cNvCxnSpPr>
          <p:nvPr/>
        </p:nvCxnSpPr>
        <p:spPr>
          <a:xfrm rot="-5400000">
            <a:off x="2511450" y="2367900"/>
            <a:ext cx="172500" cy="185100"/>
          </a:xfrm>
          <a:prstGeom prst="curvedConnector3">
            <a:avLst>
              <a:gd name="adj1" fmla="val 50027"/>
            </a:avLst>
          </a:prstGeom>
          <a:noFill/>
          <a:ln w="9525" cap="flat" cmpd="sng">
            <a:solidFill>
              <a:schemeClr val="dk2"/>
            </a:solidFill>
            <a:prstDash val="solid"/>
            <a:round/>
            <a:headEnd type="none" w="med" len="med"/>
            <a:tailEnd type="triangle" w="med" len="med"/>
          </a:ln>
        </p:spPr>
      </p:cxnSp>
      <p:cxnSp>
        <p:nvCxnSpPr>
          <p:cNvPr id="13684" name="Google Shape;13684;p206"/>
          <p:cNvCxnSpPr>
            <a:stCxn id="13651" idx="0"/>
            <a:endCxn id="13659" idx="2"/>
          </p:cNvCxnSpPr>
          <p:nvPr/>
        </p:nvCxnSpPr>
        <p:spPr>
          <a:xfrm rot="-5400000">
            <a:off x="1812674" y="2393700"/>
            <a:ext cx="172500" cy="133500"/>
          </a:xfrm>
          <a:prstGeom prst="curvedConnector3">
            <a:avLst>
              <a:gd name="adj1" fmla="val 50027"/>
            </a:avLst>
          </a:prstGeom>
          <a:noFill/>
          <a:ln w="9525" cap="flat" cmpd="sng">
            <a:solidFill>
              <a:schemeClr val="dk2"/>
            </a:solidFill>
            <a:prstDash val="dot"/>
            <a:round/>
            <a:headEnd type="none" w="med" len="med"/>
            <a:tailEnd type="triangle" w="med" len="med"/>
          </a:ln>
        </p:spPr>
      </p:cxnSp>
      <p:cxnSp>
        <p:nvCxnSpPr>
          <p:cNvPr id="13685" name="Google Shape;13685;p206"/>
          <p:cNvCxnSpPr>
            <a:stCxn id="13654" idx="0"/>
            <a:endCxn id="13660" idx="2"/>
          </p:cNvCxnSpPr>
          <p:nvPr/>
        </p:nvCxnSpPr>
        <p:spPr>
          <a:xfrm rot="5400000" flipH="1">
            <a:off x="2717675" y="2346750"/>
            <a:ext cx="172500" cy="227400"/>
          </a:xfrm>
          <a:prstGeom prst="curvedConnector3">
            <a:avLst>
              <a:gd name="adj1" fmla="val 50027"/>
            </a:avLst>
          </a:prstGeom>
          <a:noFill/>
          <a:ln w="9525" cap="flat" cmpd="sng">
            <a:solidFill>
              <a:schemeClr val="dk2"/>
            </a:solidFill>
            <a:prstDash val="dot"/>
            <a:round/>
            <a:headEnd type="none" w="med" len="med"/>
            <a:tailEnd type="triangle" w="med" len="med"/>
          </a:ln>
        </p:spPr>
      </p:cxnSp>
      <p:cxnSp>
        <p:nvCxnSpPr>
          <p:cNvPr id="13686" name="Google Shape;13686;p206"/>
          <p:cNvCxnSpPr>
            <a:stCxn id="13655" idx="0"/>
            <a:endCxn id="13661" idx="2"/>
          </p:cNvCxnSpPr>
          <p:nvPr/>
        </p:nvCxnSpPr>
        <p:spPr>
          <a:xfrm rot="-5400000">
            <a:off x="3317417" y="2379888"/>
            <a:ext cx="172500" cy="159300"/>
          </a:xfrm>
          <a:prstGeom prst="curvedConnector3">
            <a:avLst>
              <a:gd name="adj1" fmla="val 50004"/>
            </a:avLst>
          </a:prstGeom>
          <a:noFill/>
          <a:ln w="9525" cap="flat" cmpd="sng">
            <a:solidFill>
              <a:schemeClr val="dk2"/>
            </a:solidFill>
            <a:prstDash val="dot"/>
            <a:round/>
            <a:headEnd type="none" w="med" len="med"/>
            <a:tailEnd type="triangle" w="med" len="med"/>
          </a:ln>
        </p:spPr>
      </p:cxnSp>
      <p:cxnSp>
        <p:nvCxnSpPr>
          <p:cNvPr id="13687" name="Google Shape;13687;p206"/>
          <p:cNvCxnSpPr>
            <a:stCxn id="13656" idx="0"/>
            <a:endCxn id="13661" idx="2"/>
          </p:cNvCxnSpPr>
          <p:nvPr/>
        </p:nvCxnSpPr>
        <p:spPr>
          <a:xfrm rot="5400000" flipH="1">
            <a:off x="3475540" y="2381088"/>
            <a:ext cx="172500" cy="156900"/>
          </a:xfrm>
          <a:prstGeom prst="curvedConnector3">
            <a:avLst>
              <a:gd name="adj1" fmla="val 50004"/>
            </a:avLst>
          </a:prstGeom>
          <a:noFill/>
          <a:ln w="9525" cap="flat" cmpd="sng">
            <a:solidFill>
              <a:schemeClr val="dk2"/>
            </a:solidFill>
            <a:prstDash val="dot"/>
            <a:round/>
            <a:headEnd type="none" w="med" len="med"/>
            <a:tailEnd type="triangle" w="med" len="med"/>
          </a:ln>
        </p:spPr>
      </p:cxnSp>
      <p:cxnSp>
        <p:nvCxnSpPr>
          <p:cNvPr id="13688" name="Google Shape;13688;p206"/>
          <p:cNvCxnSpPr>
            <a:stCxn id="13657" idx="0"/>
            <a:endCxn id="13662" idx="2"/>
          </p:cNvCxnSpPr>
          <p:nvPr/>
        </p:nvCxnSpPr>
        <p:spPr>
          <a:xfrm rot="-5400000">
            <a:off x="3993510" y="2375250"/>
            <a:ext cx="171600" cy="169500"/>
          </a:xfrm>
          <a:prstGeom prst="curvedConnector3">
            <a:avLst>
              <a:gd name="adj1" fmla="val 50004"/>
            </a:avLst>
          </a:prstGeom>
          <a:noFill/>
          <a:ln w="9525" cap="flat" cmpd="sng">
            <a:solidFill>
              <a:schemeClr val="dk2"/>
            </a:solidFill>
            <a:prstDash val="dot"/>
            <a:round/>
            <a:headEnd type="none" w="med" len="med"/>
            <a:tailEnd type="triangle" w="med" len="med"/>
          </a:ln>
        </p:spPr>
      </p:cxnSp>
      <p:cxnSp>
        <p:nvCxnSpPr>
          <p:cNvPr id="13689" name="Google Shape;13689;p206"/>
          <p:cNvCxnSpPr>
            <a:stCxn id="13658" idx="0"/>
            <a:endCxn id="13662" idx="2"/>
          </p:cNvCxnSpPr>
          <p:nvPr/>
        </p:nvCxnSpPr>
        <p:spPr>
          <a:xfrm rot="5400000" flipH="1">
            <a:off x="4153337" y="2384700"/>
            <a:ext cx="171600" cy="150600"/>
          </a:xfrm>
          <a:prstGeom prst="curvedConnector3">
            <a:avLst>
              <a:gd name="adj1" fmla="val 50004"/>
            </a:avLst>
          </a:prstGeom>
          <a:noFill/>
          <a:ln w="9525" cap="flat" cmpd="sng">
            <a:solidFill>
              <a:schemeClr val="dk2"/>
            </a:solidFill>
            <a:prstDash val="dot"/>
            <a:round/>
            <a:headEnd type="none" w="med" len="med"/>
            <a:tailEnd type="triangle" w="med" len="med"/>
          </a:ln>
        </p:spPr>
      </p:cxnSp>
      <p:cxnSp>
        <p:nvCxnSpPr>
          <p:cNvPr id="13690" name="Google Shape;13690;p206"/>
          <p:cNvCxnSpPr>
            <a:stCxn id="13649" idx="0"/>
            <a:endCxn id="13663" idx="2"/>
          </p:cNvCxnSpPr>
          <p:nvPr/>
        </p:nvCxnSpPr>
        <p:spPr>
          <a:xfrm rot="10800000" flipH="1">
            <a:off x="1220162" y="2048986"/>
            <a:ext cx="1472100" cy="104100"/>
          </a:xfrm>
          <a:prstGeom prst="straightConnector1">
            <a:avLst/>
          </a:prstGeom>
          <a:noFill/>
          <a:ln w="9525" cap="flat" cmpd="sng">
            <a:solidFill>
              <a:schemeClr val="dk2"/>
            </a:solidFill>
            <a:prstDash val="solid"/>
            <a:round/>
            <a:headEnd type="none" w="med" len="med"/>
            <a:tailEnd type="none" w="med" len="med"/>
          </a:ln>
        </p:spPr>
      </p:cxnSp>
      <p:cxnSp>
        <p:nvCxnSpPr>
          <p:cNvPr id="13691" name="Google Shape;13691;p206"/>
          <p:cNvCxnSpPr>
            <a:stCxn id="13659" idx="0"/>
            <a:endCxn id="13663" idx="2"/>
          </p:cNvCxnSpPr>
          <p:nvPr/>
        </p:nvCxnSpPr>
        <p:spPr>
          <a:xfrm rot="10800000" flipH="1">
            <a:off x="1965675" y="2048986"/>
            <a:ext cx="726600" cy="104100"/>
          </a:xfrm>
          <a:prstGeom prst="straightConnector1">
            <a:avLst/>
          </a:prstGeom>
          <a:noFill/>
          <a:ln w="9525" cap="flat" cmpd="sng">
            <a:solidFill>
              <a:schemeClr val="dk2"/>
            </a:solidFill>
            <a:prstDash val="solid"/>
            <a:round/>
            <a:headEnd type="none" w="med" len="med"/>
            <a:tailEnd type="none" w="med" len="med"/>
          </a:ln>
        </p:spPr>
      </p:cxnSp>
      <p:cxnSp>
        <p:nvCxnSpPr>
          <p:cNvPr id="13692" name="Google Shape;13692;p206"/>
          <p:cNvCxnSpPr>
            <a:stCxn id="13660" idx="0"/>
            <a:endCxn id="13663" idx="2"/>
          </p:cNvCxnSpPr>
          <p:nvPr/>
        </p:nvCxnSpPr>
        <p:spPr>
          <a:xfrm rot="10800000" flipH="1">
            <a:off x="2690292" y="2048986"/>
            <a:ext cx="1800" cy="104100"/>
          </a:xfrm>
          <a:prstGeom prst="straightConnector1">
            <a:avLst/>
          </a:prstGeom>
          <a:noFill/>
          <a:ln w="9525" cap="flat" cmpd="sng">
            <a:solidFill>
              <a:schemeClr val="dk2"/>
            </a:solidFill>
            <a:prstDash val="solid"/>
            <a:round/>
            <a:headEnd type="none" w="med" len="med"/>
            <a:tailEnd type="none" w="med" len="med"/>
          </a:ln>
        </p:spPr>
      </p:cxnSp>
      <p:cxnSp>
        <p:nvCxnSpPr>
          <p:cNvPr id="13693" name="Google Shape;13693;p206"/>
          <p:cNvCxnSpPr>
            <a:stCxn id="13661" idx="0"/>
            <a:endCxn id="13663" idx="2"/>
          </p:cNvCxnSpPr>
          <p:nvPr/>
        </p:nvCxnSpPr>
        <p:spPr>
          <a:xfrm rot="10800000">
            <a:off x="2692211" y="2048973"/>
            <a:ext cx="791100" cy="103200"/>
          </a:xfrm>
          <a:prstGeom prst="straightConnector1">
            <a:avLst/>
          </a:prstGeom>
          <a:noFill/>
          <a:ln w="9525" cap="flat" cmpd="sng">
            <a:solidFill>
              <a:schemeClr val="dk2"/>
            </a:solidFill>
            <a:prstDash val="solid"/>
            <a:round/>
            <a:headEnd type="none" w="med" len="med"/>
            <a:tailEnd type="none" w="med" len="med"/>
          </a:ln>
        </p:spPr>
      </p:cxnSp>
      <p:cxnSp>
        <p:nvCxnSpPr>
          <p:cNvPr id="13694" name="Google Shape;13694;p206"/>
          <p:cNvCxnSpPr>
            <a:stCxn id="13662" idx="0"/>
            <a:endCxn id="13663" idx="2"/>
          </p:cNvCxnSpPr>
          <p:nvPr/>
        </p:nvCxnSpPr>
        <p:spPr>
          <a:xfrm rot="10800000">
            <a:off x="2692125" y="2048986"/>
            <a:ext cx="1471800" cy="104100"/>
          </a:xfrm>
          <a:prstGeom prst="straightConnector1">
            <a:avLst/>
          </a:prstGeom>
          <a:noFill/>
          <a:ln w="9525" cap="flat" cmpd="sng">
            <a:solidFill>
              <a:schemeClr val="dk2"/>
            </a:solidFill>
            <a:prstDash val="solid"/>
            <a:round/>
            <a:headEnd type="none" w="med" len="med"/>
            <a:tailEnd type="none" w="med" len="med"/>
          </a:ln>
        </p:spPr>
      </p:cxnSp>
      <p:cxnSp>
        <p:nvCxnSpPr>
          <p:cNvPr id="13695" name="Google Shape;13695;p206"/>
          <p:cNvCxnSpPr>
            <a:stCxn id="13663" idx="0"/>
            <a:endCxn id="13696" idx="2"/>
          </p:cNvCxnSpPr>
          <p:nvPr/>
        </p:nvCxnSpPr>
        <p:spPr>
          <a:xfrm rot="10800000" flipH="1">
            <a:off x="2692193" y="1627585"/>
            <a:ext cx="4800" cy="135300"/>
          </a:xfrm>
          <a:prstGeom prst="straightConnector1">
            <a:avLst/>
          </a:prstGeom>
          <a:noFill/>
          <a:ln w="9525" cap="flat" cmpd="sng">
            <a:solidFill>
              <a:schemeClr val="dk2"/>
            </a:solidFill>
            <a:prstDash val="solid"/>
            <a:round/>
            <a:headEnd type="none" w="med" len="med"/>
            <a:tailEnd type="triangle" w="med" len="med"/>
          </a:ln>
        </p:spPr>
      </p:cxnSp>
      <p:sp>
        <p:nvSpPr>
          <p:cNvPr id="13696" name="Google Shape;13696;p206"/>
          <p:cNvSpPr/>
          <p:nvPr/>
        </p:nvSpPr>
        <p:spPr>
          <a:xfrm>
            <a:off x="2554396" y="1415097"/>
            <a:ext cx="285300" cy="2124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0" tIns="0" rIns="0" bIns="36000" anchor="ctr" anchorCtr="0">
            <a:noAutofit/>
          </a:bodyPr>
          <a:lstStyle/>
          <a:p>
            <a:pPr marL="0" lvl="0" indent="0" algn="ctr" rtl="0">
              <a:spcBef>
                <a:spcPts val="0"/>
              </a:spcBef>
              <a:spcAft>
                <a:spcPts val="0"/>
              </a:spcAft>
              <a:buNone/>
            </a:pPr>
            <a:r>
              <a:rPr lang="en" sz="1000"/>
              <a:t>h</a:t>
            </a:r>
            <a:r>
              <a:rPr lang="en" sz="1000" baseline="-25000"/>
              <a:t>i+1</a:t>
            </a:r>
            <a:endParaRPr sz="1000" baseline="-25000"/>
          </a:p>
        </p:txBody>
      </p:sp>
      <p:sp>
        <p:nvSpPr>
          <p:cNvPr id="13697" name="Google Shape;13697;p206"/>
          <p:cNvSpPr/>
          <p:nvPr/>
        </p:nvSpPr>
        <p:spPr>
          <a:xfrm>
            <a:off x="6563929" y="3030375"/>
            <a:ext cx="260100" cy="2124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0" tIns="0" rIns="0" bIns="36000" anchor="ctr" anchorCtr="0">
            <a:noAutofit/>
          </a:bodyPr>
          <a:lstStyle/>
          <a:p>
            <a:pPr marL="0" lvl="0" indent="0" algn="ctr" rtl="0">
              <a:spcBef>
                <a:spcPts val="0"/>
              </a:spcBef>
              <a:spcAft>
                <a:spcPts val="0"/>
              </a:spcAft>
              <a:buNone/>
            </a:pPr>
            <a:r>
              <a:rPr lang="en" sz="900"/>
              <a:t>h</a:t>
            </a:r>
            <a:r>
              <a:rPr lang="en" sz="900" baseline="-25000"/>
              <a:t>i</a:t>
            </a:r>
            <a:endParaRPr sz="900" baseline="-25000"/>
          </a:p>
        </p:txBody>
      </p:sp>
      <p:sp>
        <p:nvSpPr>
          <p:cNvPr id="13698" name="Google Shape;13698;p206"/>
          <p:cNvSpPr/>
          <p:nvPr/>
        </p:nvSpPr>
        <p:spPr>
          <a:xfrm>
            <a:off x="6555474" y="3806400"/>
            <a:ext cx="260100" cy="2124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0" tIns="0" rIns="0" bIns="36000" anchor="ctr" anchorCtr="0">
            <a:noAutofit/>
          </a:bodyPr>
          <a:lstStyle/>
          <a:p>
            <a:pPr marL="0" lvl="0" indent="0" algn="ctr" rtl="0">
              <a:spcBef>
                <a:spcPts val="0"/>
              </a:spcBef>
              <a:spcAft>
                <a:spcPts val="0"/>
              </a:spcAft>
              <a:buNone/>
            </a:pPr>
            <a:r>
              <a:rPr lang="en" sz="900"/>
              <a:t>h</a:t>
            </a:r>
            <a:r>
              <a:rPr lang="en" sz="900" baseline="-25000"/>
              <a:t>i-1</a:t>
            </a:r>
            <a:endParaRPr sz="900" baseline="-25000"/>
          </a:p>
        </p:txBody>
      </p:sp>
      <p:sp>
        <p:nvSpPr>
          <p:cNvPr id="13699" name="Google Shape;13699;p206"/>
          <p:cNvSpPr/>
          <p:nvPr/>
        </p:nvSpPr>
        <p:spPr>
          <a:xfrm>
            <a:off x="6540512" y="3404323"/>
            <a:ext cx="303912" cy="240516"/>
          </a:xfrm>
          <a:prstGeom prst="cloud">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800"/>
          </a:p>
        </p:txBody>
      </p:sp>
      <p:sp>
        <p:nvSpPr>
          <p:cNvPr id="13700" name="Google Shape;13700;p206"/>
          <p:cNvSpPr txBox="1"/>
          <p:nvPr/>
        </p:nvSpPr>
        <p:spPr>
          <a:xfrm>
            <a:off x="6523473" y="3268471"/>
            <a:ext cx="511200" cy="180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a:t>
            </a:r>
            <a:endParaRPr sz="800"/>
          </a:p>
        </p:txBody>
      </p:sp>
      <p:cxnSp>
        <p:nvCxnSpPr>
          <p:cNvPr id="13701" name="Google Shape;13701;p206"/>
          <p:cNvCxnSpPr>
            <a:stCxn id="13698" idx="0"/>
            <a:endCxn id="13699" idx="1"/>
          </p:cNvCxnSpPr>
          <p:nvPr/>
        </p:nvCxnSpPr>
        <p:spPr>
          <a:xfrm rot="-5400000">
            <a:off x="6608124" y="3722100"/>
            <a:ext cx="161700" cy="6900"/>
          </a:xfrm>
          <a:prstGeom prst="curvedConnector3">
            <a:avLst>
              <a:gd name="adj1" fmla="val 49685"/>
            </a:avLst>
          </a:prstGeom>
          <a:noFill/>
          <a:ln w="9525" cap="flat" cmpd="sng">
            <a:solidFill>
              <a:schemeClr val="dk2"/>
            </a:solidFill>
            <a:prstDash val="dot"/>
            <a:round/>
            <a:headEnd type="none" w="med" len="med"/>
            <a:tailEnd type="triangle" w="med" len="med"/>
          </a:ln>
        </p:spPr>
      </p:cxnSp>
      <p:cxnSp>
        <p:nvCxnSpPr>
          <p:cNvPr id="13702" name="Google Shape;13702;p206"/>
          <p:cNvCxnSpPr>
            <a:stCxn id="13699" idx="3"/>
            <a:endCxn id="13697" idx="2"/>
          </p:cNvCxnSpPr>
          <p:nvPr/>
        </p:nvCxnSpPr>
        <p:spPr>
          <a:xfrm rot="-5400000">
            <a:off x="6605618" y="3329724"/>
            <a:ext cx="175200" cy="1500"/>
          </a:xfrm>
          <a:prstGeom prst="curvedConnector3">
            <a:avLst>
              <a:gd name="adj1" fmla="val 53729"/>
            </a:avLst>
          </a:prstGeom>
          <a:noFill/>
          <a:ln w="9525" cap="flat" cmpd="sng">
            <a:solidFill>
              <a:schemeClr val="dk2"/>
            </a:solidFill>
            <a:prstDash val="dot"/>
            <a:round/>
            <a:headEnd type="none" w="med" len="med"/>
            <a:tailEnd type="triangle" w="med" len="med"/>
          </a:ln>
        </p:spPr>
      </p:cxnSp>
      <p:sp>
        <p:nvSpPr>
          <p:cNvPr id="13703" name="Google Shape;13703;p206"/>
          <p:cNvSpPr/>
          <p:nvPr/>
        </p:nvSpPr>
        <p:spPr>
          <a:xfrm>
            <a:off x="6100471" y="2564274"/>
            <a:ext cx="260100" cy="2862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7x7 conv</a:t>
            </a:r>
            <a:endParaRPr sz="900"/>
          </a:p>
        </p:txBody>
      </p:sp>
      <p:sp>
        <p:nvSpPr>
          <p:cNvPr id="13704" name="Google Shape;13704;p206"/>
          <p:cNvSpPr/>
          <p:nvPr/>
        </p:nvSpPr>
        <p:spPr>
          <a:xfrm>
            <a:off x="6412847" y="2564274"/>
            <a:ext cx="260100" cy="2862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5x5 conv</a:t>
            </a:r>
            <a:endParaRPr sz="900"/>
          </a:p>
        </p:txBody>
      </p:sp>
      <p:sp>
        <p:nvSpPr>
          <p:cNvPr id="13705" name="Google Shape;13705;p206"/>
          <p:cNvSpPr/>
          <p:nvPr/>
        </p:nvSpPr>
        <p:spPr>
          <a:xfrm>
            <a:off x="7055733" y="2563243"/>
            <a:ext cx="260100" cy="2862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7x7 conv</a:t>
            </a:r>
            <a:endParaRPr sz="900"/>
          </a:p>
        </p:txBody>
      </p:sp>
      <p:sp>
        <p:nvSpPr>
          <p:cNvPr id="13706" name="Google Shape;13706;p206"/>
          <p:cNvSpPr/>
          <p:nvPr/>
        </p:nvSpPr>
        <p:spPr>
          <a:xfrm>
            <a:off x="6735859" y="2563243"/>
            <a:ext cx="260100" cy="286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3x3 max</a:t>
            </a:r>
            <a:endParaRPr sz="900"/>
          </a:p>
        </p:txBody>
      </p:sp>
      <p:sp>
        <p:nvSpPr>
          <p:cNvPr id="13707" name="Google Shape;13707;p206"/>
          <p:cNvSpPr/>
          <p:nvPr/>
        </p:nvSpPr>
        <p:spPr>
          <a:xfrm>
            <a:off x="7708079" y="2571845"/>
            <a:ext cx="260100" cy="2862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5x5 conv</a:t>
            </a:r>
            <a:endParaRPr sz="900"/>
          </a:p>
        </p:txBody>
      </p:sp>
      <p:sp>
        <p:nvSpPr>
          <p:cNvPr id="13708" name="Google Shape;13708;p206"/>
          <p:cNvSpPr/>
          <p:nvPr/>
        </p:nvSpPr>
        <p:spPr>
          <a:xfrm>
            <a:off x="7381909" y="2564275"/>
            <a:ext cx="260100" cy="286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3x3 avg</a:t>
            </a:r>
            <a:endParaRPr sz="900"/>
          </a:p>
        </p:txBody>
      </p:sp>
      <p:sp>
        <p:nvSpPr>
          <p:cNvPr id="13709" name="Google Shape;13709;p206"/>
          <p:cNvSpPr/>
          <p:nvPr/>
        </p:nvSpPr>
        <p:spPr>
          <a:xfrm>
            <a:off x="6245562" y="2191288"/>
            <a:ext cx="260100" cy="2211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add</a:t>
            </a:r>
            <a:endParaRPr sz="900"/>
          </a:p>
        </p:txBody>
      </p:sp>
      <p:sp>
        <p:nvSpPr>
          <p:cNvPr id="13710" name="Google Shape;13710;p206"/>
          <p:cNvSpPr/>
          <p:nvPr/>
        </p:nvSpPr>
        <p:spPr>
          <a:xfrm>
            <a:off x="6903419" y="2196710"/>
            <a:ext cx="260100" cy="2211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add</a:t>
            </a:r>
            <a:endParaRPr sz="900"/>
          </a:p>
        </p:txBody>
      </p:sp>
      <p:sp>
        <p:nvSpPr>
          <p:cNvPr id="13711" name="Google Shape;13711;p206"/>
          <p:cNvSpPr/>
          <p:nvPr/>
        </p:nvSpPr>
        <p:spPr>
          <a:xfrm>
            <a:off x="7561304" y="2182947"/>
            <a:ext cx="260100" cy="2211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add</a:t>
            </a:r>
            <a:endParaRPr sz="900"/>
          </a:p>
        </p:txBody>
      </p:sp>
      <p:sp>
        <p:nvSpPr>
          <p:cNvPr id="13712" name="Google Shape;13712;p206"/>
          <p:cNvSpPr/>
          <p:nvPr/>
        </p:nvSpPr>
        <p:spPr>
          <a:xfrm>
            <a:off x="6717535" y="1735025"/>
            <a:ext cx="412800" cy="286200"/>
          </a:xfrm>
          <a:prstGeom prst="rect">
            <a:avLst/>
          </a:prstGeom>
          <a:solidFill>
            <a:srgbClr val="FFD966"/>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identity</a:t>
            </a:r>
            <a:endParaRPr sz="900"/>
          </a:p>
        </p:txBody>
      </p:sp>
      <p:sp>
        <p:nvSpPr>
          <p:cNvPr id="13713" name="Google Shape;13713;p206"/>
          <p:cNvSpPr/>
          <p:nvPr/>
        </p:nvSpPr>
        <p:spPr>
          <a:xfrm>
            <a:off x="6396535" y="1735025"/>
            <a:ext cx="260100" cy="286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3x3 avg</a:t>
            </a:r>
            <a:endParaRPr sz="900"/>
          </a:p>
        </p:txBody>
      </p:sp>
      <p:sp>
        <p:nvSpPr>
          <p:cNvPr id="13714" name="Google Shape;13714;p206"/>
          <p:cNvSpPr/>
          <p:nvPr/>
        </p:nvSpPr>
        <p:spPr>
          <a:xfrm>
            <a:off x="5644703" y="1728149"/>
            <a:ext cx="260100" cy="286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3x3 max</a:t>
            </a:r>
            <a:endParaRPr sz="900"/>
          </a:p>
        </p:txBody>
      </p:sp>
      <p:sp>
        <p:nvSpPr>
          <p:cNvPr id="13715" name="Google Shape;13715;p206"/>
          <p:cNvSpPr/>
          <p:nvPr/>
        </p:nvSpPr>
        <p:spPr>
          <a:xfrm>
            <a:off x="6075629" y="1735025"/>
            <a:ext cx="260100" cy="2862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3x3 conv</a:t>
            </a:r>
            <a:endParaRPr sz="900"/>
          </a:p>
        </p:txBody>
      </p:sp>
      <p:sp>
        <p:nvSpPr>
          <p:cNvPr id="13716" name="Google Shape;13716;p206"/>
          <p:cNvSpPr/>
          <p:nvPr/>
        </p:nvSpPr>
        <p:spPr>
          <a:xfrm>
            <a:off x="5841233" y="1372725"/>
            <a:ext cx="260100" cy="2211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add</a:t>
            </a:r>
            <a:endParaRPr sz="900"/>
          </a:p>
        </p:txBody>
      </p:sp>
      <p:sp>
        <p:nvSpPr>
          <p:cNvPr id="13717" name="Google Shape;13717;p206"/>
          <p:cNvSpPr/>
          <p:nvPr/>
        </p:nvSpPr>
        <p:spPr>
          <a:xfrm>
            <a:off x="6579237" y="1372725"/>
            <a:ext cx="260100" cy="2211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add</a:t>
            </a:r>
            <a:endParaRPr sz="900"/>
          </a:p>
        </p:txBody>
      </p:sp>
      <p:sp>
        <p:nvSpPr>
          <p:cNvPr id="13718" name="Google Shape;13718;p206"/>
          <p:cNvSpPr/>
          <p:nvPr/>
        </p:nvSpPr>
        <p:spPr>
          <a:xfrm>
            <a:off x="6953229" y="912684"/>
            <a:ext cx="766200" cy="286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Filter concatenation</a:t>
            </a:r>
            <a:endParaRPr sz="900"/>
          </a:p>
        </p:txBody>
      </p:sp>
      <p:cxnSp>
        <p:nvCxnSpPr>
          <p:cNvPr id="13719" name="Google Shape;13719;p206"/>
          <p:cNvCxnSpPr>
            <a:stCxn id="13718" idx="0"/>
            <a:endCxn id="13720" idx="2"/>
          </p:cNvCxnSpPr>
          <p:nvPr/>
        </p:nvCxnSpPr>
        <p:spPr>
          <a:xfrm rot="10800000">
            <a:off x="7336329" y="770484"/>
            <a:ext cx="0" cy="142200"/>
          </a:xfrm>
          <a:prstGeom prst="straightConnector1">
            <a:avLst/>
          </a:prstGeom>
          <a:noFill/>
          <a:ln w="9525" cap="flat" cmpd="sng">
            <a:solidFill>
              <a:schemeClr val="dk2"/>
            </a:solidFill>
            <a:prstDash val="solid"/>
            <a:round/>
            <a:headEnd type="none" w="med" len="med"/>
            <a:tailEnd type="triangle" w="med" len="med"/>
          </a:ln>
        </p:spPr>
      </p:cxnSp>
      <p:sp>
        <p:nvSpPr>
          <p:cNvPr id="13720" name="Google Shape;13720;p206"/>
          <p:cNvSpPr/>
          <p:nvPr/>
        </p:nvSpPr>
        <p:spPr>
          <a:xfrm>
            <a:off x="7206417" y="558020"/>
            <a:ext cx="260100" cy="2124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0" tIns="0" rIns="0" bIns="36000" anchor="ctr" anchorCtr="0">
            <a:noAutofit/>
          </a:bodyPr>
          <a:lstStyle/>
          <a:p>
            <a:pPr marL="0" lvl="0" indent="0" algn="ctr" rtl="0">
              <a:spcBef>
                <a:spcPts val="0"/>
              </a:spcBef>
              <a:spcAft>
                <a:spcPts val="0"/>
              </a:spcAft>
              <a:buNone/>
            </a:pPr>
            <a:r>
              <a:rPr lang="en" sz="900"/>
              <a:t>h</a:t>
            </a:r>
            <a:r>
              <a:rPr lang="en" sz="900" baseline="-25000"/>
              <a:t>i+1</a:t>
            </a:r>
            <a:endParaRPr sz="900" baseline="-25000"/>
          </a:p>
        </p:txBody>
      </p:sp>
      <p:cxnSp>
        <p:nvCxnSpPr>
          <p:cNvPr id="13721" name="Google Shape;13721;p206"/>
          <p:cNvCxnSpPr>
            <a:stCxn id="13698" idx="3"/>
            <a:endCxn id="13707" idx="2"/>
          </p:cNvCxnSpPr>
          <p:nvPr/>
        </p:nvCxnSpPr>
        <p:spPr>
          <a:xfrm rot="10800000" flipH="1">
            <a:off x="6815574" y="2858100"/>
            <a:ext cx="1022700" cy="1054500"/>
          </a:xfrm>
          <a:prstGeom prst="curvedConnector2">
            <a:avLst/>
          </a:prstGeom>
          <a:noFill/>
          <a:ln w="9525" cap="flat" cmpd="sng">
            <a:solidFill>
              <a:schemeClr val="dk2"/>
            </a:solidFill>
            <a:prstDash val="dot"/>
            <a:round/>
            <a:headEnd type="none" w="med" len="med"/>
            <a:tailEnd type="triangle" w="med" len="med"/>
          </a:ln>
        </p:spPr>
      </p:cxnSp>
      <p:cxnSp>
        <p:nvCxnSpPr>
          <p:cNvPr id="13722" name="Google Shape;13722;p206"/>
          <p:cNvCxnSpPr>
            <a:stCxn id="13698" idx="3"/>
            <a:endCxn id="13705" idx="2"/>
          </p:cNvCxnSpPr>
          <p:nvPr/>
        </p:nvCxnSpPr>
        <p:spPr>
          <a:xfrm rot="10800000" flipH="1">
            <a:off x="6815574" y="2849400"/>
            <a:ext cx="370200" cy="1063200"/>
          </a:xfrm>
          <a:prstGeom prst="curvedConnector2">
            <a:avLst/>
          </a:prstGeom>
          <a:noFill/>
          <a:ln w="9525" cap="flat" cmpd="sng">
            <a:solidFill>
              <a:schemeClr val="dk2"/>
            </a:solidFill>
            <a:prstDash val="dot"/>
            <a:round/>
            <a:headEnd type="none" w="med" len="med"/>
            <a:tailEnd type="triangle" w="med" len="med"/>
          </a:ln>
        </p:spPr>
      </p:cxnSp>
      <p:cxnSp>
        <p:nvCxnSpPr>
          <p:cNvPr id="13723" name="Google Shape;13723;p206"/>
          <p:cNvCxnSpPr>
            <a:stCxn id="13707" idx="0"/>
            <a:endCxn id="13711" idx="2"/>
          </p:cNvCxnSpPr>
          <p:nvPr/>
        </p:nvCxnSpPr>
        <p:spPr>
          <a:xfrm rot="5400000" flipH="1">
            <a:off x="7680929" y="2414645"/>
            <a:ext cx="167700" cy="146700"/>
          </a:xfrm>
          <a:prstGeom prst="curvedConnector3">
            <a:avLst>
              <a:gd name="adj1" fmla="val 50029"/>
            </a:avLst>
          </a:prstGeom>
          <a:noFill/>
          <a:ln w="9525" cap="flat" cmpd="sng">
            <a:solidFill>
              <a:schemeClr val="dk2"/>
            </a:solidFill>
            <a:prstDash val="dot"/>
            <a:round/>
            <a:headEnd type="none" w="med" len="med"/>
            <a:tailEnd type="triangle" w="med" len="med"/>
          </a:ln>
        </p:spPr>
      </p:cxnSp>
      <p:cxnSp>
        <p:nvCxnSpPr>
          <p:cNvPr id="13724" name="Google Shape;13724;p206"/>
          <p:cNvCxnSpPr>
            <a:stCxn id="13705" idx="0"/>
            <a:endCxn id="13710" idx="2"/>
          </p:cNvCxnSpPr>
          <p:nvPr/>
        </p:nvCxnSpPr>
        <p:spPr>
          <a:xfrm rot="5400000" flipH="1">
            <a:off x="7036833" y="2414293"/>
            <a:ext cx="145500" cy="152400"/>
          </a:xfrm>
          <a:prstGeom prst="curvedConnector3">
            <a:avLst>
              <a:gd name="adj1" fmla="val 49977"/>
            </a:avLst>
          </a:prstGeom>
          <a:noFill/>
          <a:ln w="9525" cap="flat" cmpd="sng">
            <a:solidFill>
              <a:schemeClr val="dk2"/>
            </a:solidFill>
            <a:prstDash val="dot"/>
            <a:round/>
            <a:headEnd type="none" w="med" len="med"/>
            <a:tailEnd type="triangle" w="med" len="med"/>
          </a:ln>
        </p:spPr>
      </p:cxnSp>
      <p:cxnSp>
        <p:nvCxnSpPr>
          <p:cNvPr id="13725" name="Google Shape;13725;p206"/>
          <p:cNvCxnSpPr>
            <a:stCxn id="13698" idx="1"/>
            <a:endCxn id="13703" idx="2"/>
          </p:cNvCxnSpPr>
          <p:nvPr/>
        </p:nvCxnSpPr>
        <p:spPr>
          <a:xfrm rot="10800000">
            <a:off x="6230574" y="2850600"/>
            <a:ext cx="324900" cy="1062000"/>
          </a:xfrm>
          <a:prstGeom prst="curvedConnector2">
            <a:avLst/>
          </a:prstGeom>
          <a:noFill/>
          <a:ln w="9525" cap="flat" cmpd="sng">
            <a:solidFill>
              <a:schemeClr val="dk2"/>
            </a:solidFill>
            <a:prstDash val="dot"/>
            <a:round/>
            <a:headEnd type="none" w="med" len="med"/>
            <a:tailEnd type="triangle" w="med" len="med"/>
          </a:ln>
        </p:spPr>
      </p:cxnSp>
      <p:cxnSp>
        <p:nvCxnSpPr>
          <p:cNvPr id="13726" name="Google Shape;13726;p206"/>
          <p:cNvCxnSpPr>
            <a:stCxn id="13703" idx="0"/>
            <a:endCxn id="13709" idx="2"/>
          </p:cNvCxnSpPr>
          <p:nvPr/>
        </p:nvCxnSpPr>
        <p:spPr>
          <a:xfrm rot="-5400000">
            <a:off x="6227221" y="2415774"/>
            <a:ext cx="151800" cy="145200"/>
          </a:xfrm>
          <a:prstGeom prst="curvedConnector3">
            <a:avLst>
              <a:gd name="adj1" fmla="val 50028"/>
            </a:avLst>
          </a:prstGeom>
          <a:noFill/>
          <a:ln w="9525" cap="flat" cmpd="sng">
            <a:solidFill>
              <a:schemeClr val="dk2"/>
            </a:solidFill>
            <a:prstDash val="dot"/>
            <a:round/>
            <a:headEnd type="none" w="med" len="med"/>
            <a:tailEnd type="triangle" w="med" len="med"/>
          </a:ln>
        </p:spPr>
      </p:cxnSp>
      <p:cxnSp>
        <p:nvCxnSpPr>
          <p:cNvPr id="13727" name="Google Shape;13727;p206"/>
          <p:cNvCxnSpPr>
            <a:stCxn id="13697" idx="0"/>
            <a:endCxn id="13706" idx="2"/>
          </p:cNvCxnSpPr>
          <p:nvPr/>
        </p:nvCxnSpPr>
        <p:spPr>
          <a:xfrm rot="-5400000">
            <a:off x="6689479" y="2853975"/>
            <a:ext cx="180900" cy="171900"/>
          </a:xfrm>
          <a:prstGeom prst="curvedConnector3">
            <a:avLst>
              <a:gd name="adj1" fmla="val 50009"/>
            </a:avLst>
          </a:prstGeom>
          <a:noFill/>
          <a:ln w="9525" cap="flat" cmpd="sng">
            <a:solidFill>
              <a:schemeClr val="dk2"/>
            </a:solidFill>
            <a:prstDash val="solid"/>
            <a:round/>
            <a:headEnd type="none" w="med" len="med"/>
            <a:tailEnd type="triangle" w="med" len="med"/>
          </a:ln>
        </p:spPr>
      </p:cxnSp>
      <p:cxnSp>
        <p:nvCxnSpPr>
          <p:cNvPr id="13728" name="Google Shape;13728;p206"/>
          <p:cNvCxnSpPr>
            <a:stCxn id="13697" idx="0"/>
            <a:endCxn id="13704" idx="2"/>
          </p:cNvCxnSpPr>
          <p:nvPr/>
        </p:nvCxnSpPr>
        <p:spPr>
          <a:xfrm rot="5400000" flipH="1">
            <a:off x="6528379" y="2864775"/>
            <a:ext cx="180000" cy="151200"/>
          </a:xfrm>
          <a:prstGeom prst="curvedConnector3">
            <a:avLst>
              <a:gd name="adj1" fmla="val 49972"/>
            </a:avLst>
          </a:prstGeom>
          <a:noFill/>
          <a:ln w="9525" cap="flat" cmpd="sng">
            <a:solidFill>
              <a:schemeClr val="dk2"/>
            </a:solidFill>
            <a:prstDash val="solid"/>
            <a:round/>
            <a:headEnd type="none" w="med" len="med"/>
            <a:tailEnd type="triangle" w="med" len="med"/>
          </a:ln>
        </p:spPr>
      </p:cxnSp>
      <p:cxnSp>
        <p:nvCxnSpPr>
          <p:cNvPr id="13729" name="Google Shape;13729;p206"/>
          <p:cNvCxnSpPr>
            <a:stCxn id="13697" idx="3"/>
            <a:endCxn id="13708" idx="2"/>
          </p:cNvCxnSpPr>
          <p:nvPr/>
        </p:nvCxnSpPr>
        <p:spPr>
          <a:xfrm rot="10800000" flipH="1">
            <a:off x="6824029" y="2850375"/>
            <a:ext cx="687900" cy="286200"/>
          </a:xfrm>
          <a:prstGeom prst="curvedConnector2">
            <a:avLst/>
          </a:prstGeom>
          <a:noFill/>
          <a:ln w="9525" cap="flat" cmpd="sng">
            <a:solidFill>
              <a:schemeClr val="dk2"/>
            </a:solidFill>
            <a:prstDash val="solid"/>
            <a:round/>
            <a:headEnd type="none" w="med" len="med"/>
            <a:tailEnd type="triangle" w="med" len="med"/>
          </a:ln>
        </p:spPr>
      </p:cxnSp>
      <p:cxnSp>
        <p:nvCxnSpPr>
          <p:cNvPr id="13730" name="Google Shape;13730;p206"/>
          <p:cNvCxnSpPr>
            <a:stCxn id="13704" idx="0"/>
            <a:endCxn id="13709" idx="2"/>
          </p:cNvCxnSpPr>
          <p:nvPr/>
        </p:nvCxnSpPr>
        <p:spPr>
          <a:xfrm rot="5400000" flipH="1">
            <a:off x="6383297" y="2404674"/>
            <a:ext cx="151800" cy="167400"/>
          </a:xfrm>
          <a:prstGeom prst="curvedConnector3">
            <a:avLst>
              <a:gd name="adj1" fmla="val 50028"/>
            </a:avLst>
          </a:prstGeom>
          <a:noFill/>
          <a:ln w="9525" cap="flat" cmpd="sng">
            <a:solidFill>
              <a:schemeClr val="dk2"/>
            </a:solidFill>
            <a:prstDash val="solid"/>
            <a:round/>
            <a:headEnd type="none" w="med" len="med"/>
            <a:tailEnd type="triangle" w="med" len="med"/>
          </a:ln>
        </p:spPr>
      </p:cxnSp>
      <p:cxnSp>
        <p:nvCxnSpPr>
          <p:cNvPr id="13731" name="Google Shape;13731;p206"/>
          <p:cNvCxnSpPr>
            <a:stCxn id="13706" idx="0"/>
            <a:endCxn id="13710" idx="2"/>
          </p:cNvCxnSpPr>
          <p:nvPr/>
        </p:nvCxnSpPr>
        <p:spPr>
          <a:xfrm rot="-5400000">
            <a:off x="6877009" y="2406643"/>
            <a:ext cx="145500" cy="167700"/>
          </a:xfrm>
          <a:prstGeom prst="curvedConnector3">
            <a:avLst>
              <a:gd name="adj1" fmla="val 49977"/>
            </a:avLst>
          </a:prstGeom>
          <a:noFill/>
          <a:ln w="9525" cap="flat" cmpd="sng">
            <a:solidFill>
              <a:schemeClr val="dk2"/>
            </a:solidFill>
            <a:prstDash val="solid"/>
            <a:round/>
            <a:headEnd type="none" w="med" len="med"/>
            <a:tailEnd type="triangle" w="med" len="med"/>
          </a:ln>
        </p:spPr>
      </p:cxnSp>
      <p:cxnSp>
        <p:nvCxnSpPr>
          <p:cNvPr id="13732" name="Google Shape;13732;p206"/>
          <p:cNvCxnSpPr>
            <a:stCxn id="13708" idx="0"/>
            <a:endCxn id="13711" idx="2"/>
          </p:cNvCxnSpPr>
          <p:nvPr/>
        </p:nvCxnSpPr>
        <p:spPr>
          <a:xfrm rot="-5400000">
            <a:off x="7521559" y="2394475"/>
            <a:ext cx="160200" cy="179400"/>
          </a:xfrm>
          <a:prstGeom prst="curvedConnector3">
            <a:avLst>
              <a:gd name="adj1" fmla="val 50009"/>
            </a:avLst>
          </a:prstGeom>
          <a:noFill/>
          <a:ln w="9525" cap="flat" cmpd="sng">
            <a:solidFill>
              <a:schemeClr val="dk2"/>
            </a:solidFill>
            <a:prstDash val="solid"/>
            <a:round/>
            <a:headEnd type="none" w="med" len="med"/>
            <a:tailEnd type="triangle" w="med" len="med"/>
          </a:ln>
        </p:spPr>
      </p:cxnSp>
      <p:cxnSp>
        <p:nvCxnSpPr>
          <p:cNvPr id="13733" name="Google Shape;13733;p206"/>
          <p:cNvCxnSpPr>
            <a:stCxn id="13710" idx="0"/>
            <a:endCxn id="13712" idx="2"/>
          </p:cNvCxnSpPr>
          <p:nvPr/>
        </p:nvCxnSpPr>
        <p:spPr>
          <a:xfrm rot="5400000" flipH="1">
            <a:off x="6890969" y="2054210"/>
            <a:ext cx="175500" cy="109500"/>
          </a:xfrm>
          <a:prstGeom prst="curvedConnector3">
            <a:avLst>
              <a:gd name="adj1" fmla="val 49996"/>
            </a:avLst>
          </a:prstGeom>
          <a:noFill/>
          <a:ln w="9525" cap="flat" cmpd="sng">
            <a:solidFill>
              <a:schemeClr val="dk2"/>
            </a:solidFill>
            <a:prstDash val="solid"/>
            <a:round/>
            <a:headEnd type="none" w="med" len="med"/>
            <a:tailEnd type="triangle" w="med" len="med"/>
          </a:ln>
        </p:spPr>
      </p:cxnSp>
      <p:cxnSp>
        <p:nvCxnSpPr>
          <p:cNvPr id="13734" name="Google Shape;13734;p206"/>
          <p:cNvCxnSpPr>
            <a:stCxn id="13712" idx="0"/>
            <a:endCxn id="13717" idx="2"/>
          </p:cNvCxnSpPr>
          <p:nvPr/>
        </p:nvCxnSpPr>
        <p:spPr>
          <a:xfrm rot="5400000" flipH="1">
            <a:off x="6746035" y="1557125"/>
            <a:ext cx="141300" cy="214500"/>
          </a:xfrm>
          <a:prstGeom prst="curvedConnector3">
            <a:avLst>
              <a:gd name="adj1" fmla="val 49965"/>
            </a:avLst>
          </a:prstGeom>
          <a:noFill/>
          <a:ln w="9525" cap="flat" cmpd="sng">
            <a:solidFill>
              <a:schemeClr val="dk2"/>
            </a:solidFill>
            <a:prstDash val="solid"/>
            <a:round/>
            <a:headEnd type="none" w="med" len="med"/>
            <a:tailEnd type="triangle" w="med" len="med"/>
          </a:ln>
        </p:spPr>
      </p:cxnSp>
      <p:cxnSp>
        <p:nvCxnSpPr>
          <p:cNvPr id="13735" name="Google Shape;13735;p206"/>
          <p:cNvCxnSpPr>
            <a:stCxn id="13713" idx="0"/>
            <a:endCxn id="13717" idx="2"/>
          </p:cNvCxnSpPr>
          <p:nvPr/>
        </p:nvCxnSpPr>
        <p:spPr>
          <a:xfrm rot="-5400000">
            <a:off x="6547285" y="1573025"/>
            <a:ext cx="141300" cy="182700"/>
          </a:xfrm>
          <a:prstGeom prst="curvedConnector3">
            <a:avLst>
              <a:gd name="adj1" fmla="val 49965"/>
            </a:avLst>
          </a:prstGeom>
          <a:noFill/>
          <a:ln w="9525" cap="flat" cmpd="sng">
            <a:solidFill>
              <a:schemeClr val="dk2"/>
            </a:solidFill>
            <a:prstDash val="solid"/>
            <a:round/>
            <a:headEnd type="none" w="med" len="med"/>
            <a:tailEnd type="triangle" w="med" len="med"/>
          </a:ln>
        </p:spPr>
      </p:cxnSp>
      <p:cxnSp>
        <p:nvCxnSpPr>
          <p:cNvPr id="13736" name="Google Shape;13736;p206"/>
          <p:cNvCxnSpPr>
            <a:stCxn id="13715" idx="0"/>
            <a:endCxn id="13716" idx="2"/>
          </p:cNvCxnSpPr>
          <p:nvPr/>
        </p:nvCxnSpPr>
        <p:spPr>
          <a:xfrm rot="5400000" flipH="1">
            <a:off x="6017879" y="1547225"/>
            <a:ext cx="141300" cy="234300"/>
          </a:xfrm>
          <a:prstGeom prst="curvedConnector3">
            <a:avLst>
              <a:gd name="adj1" fmla="val 49965"/>
            </a:avLst>
          </a:prstGeom>
          <a:noFill/>
          <a:ln w="9525" cap="flat" cmpd="sng">
            <a:solidFill>
              <a:schemeClr val="dk2"/>
            </a:solidFill>
            <a:prstDash val="solid"/>
            <a:round/>
            <a:headEnd type="none" w="med" len="med"/>
            <a:tailEnd type="triangle" w="med" len="med"/>
          </a:ln>
        </p:spPr>
      </p:cxnSp>
      <p:cxnSp>
        <p:nvCxnSpPr>
          <p:cNvPr id="13737" name="Google Shape;13737;p206"/>
          <p:cNvCxnSpPr>
            <a:stCxn id="13714" idx="0"/>
            <a:endCxn id="13716" idx="2"/>
          </p:cNvCxnSpPr>
          <p:nvPr/>
        </p:nvCxnSpPr>
        <p:spPr>
          <a:xfrm rot="-5400000">
            <a:off x="5805803" y="1562699"/>
            <a:ext cx="134400" cy="196500"/>
          </a:xfrm>
          <a:prstGeom prst="curvedConnector3">
            <a:avLst>
              <a:gd name="adj1" fmla="val 49972"/>
            </a:avLst>
          </a:prstGeom>
          <a:noFill/>
          <a:ln w="9525" cap="flat" cmpd="sng">
            <a:solidFill>
              <a:schemeClr val="dk2"/>
            </a:solidFill>
            <a:prstDash val="solid"/>
            <a:round/>
            <a:headEnd type="none" w="med" len="med"/>
            <a:tailEnd type="triangle" w="med" len="med"/>
          </a:ln>
        </p:spPr>
      </p:cxnSp>
      <p:cxnSp>
        <p:nvCxnSpPr>
          <p:cNvPr id="13738" name="Google Shape;13738;p206"/>
          <p:cNvCxnSpPr>
            <a:stCxn id="13709" idx="0"/>
            <a:endCxn id="13713" idx="2"/>
          </p:cNvCxnSpPr>
          <p:nvPr/>
        </p:nvCxnSpPr>
        <p:spPr>
          <a:xfrm rot="-5400000">
            <a:off x="6366012" y="2030788"/>
            <a:ext cx="170100" cy="150900"/>
          </a:xfrm>
          <a:prstGeom prst="curvedConnector3">
            <a:avLst>
              <a:gd name="adj1" fmla="val 49989"/>
            </a:avLst>
          </a:prstGeom>
          <a:noFill/>
          <a:ln w="9525" cap="flat" cmpd="sng">
            <a:solidFill>
              <a:schemeClr val="dk2"/>
            </a:solidFill>
            <a:prstDash val="solid"/>
            <a:round/>
            <a:headEnd type="none" w="med" len="med"/>
            <a:tailEnd type="triangle" w="med" len="med"/>
          </a:ln>
        </p:spPr>
      </p:cxnSp>
      <p:cxnSp>
        <p:nvCxnSpPr>
          <p:cNvPr id="13739" name="Google Shape;13739;p206"/>
          <p:cNvCxnSpPr>
            <a:stCxn id="13709" idx="0"/>
            <a:endCxn id="13715" idx="2"/>
          </p:cNvCxnSpPr>
          <p:nvPr/>
        </p:nvCxnSpPr>
        <p:spPr>
          <a:xfrm rot="5400000" flipH="1">
            <a:off x="6205662" y="2021338"/>
            <a:ext cx="170100" cy="169800"/>
          </a:xfrm>
          <a:prstGeom prst="curvedConnector3">
            <a:avLst>
              <a:gd name="adj1" fmla="val 49989"/>
            </a:avLst>
          </a:prstGeom>
          <a:noFill/>
          <a:ln w="9525" cap="flat" cmpd="sng">
            <a:solidFill>
              <a:schemeClr val="dk2"/>
            </a:solidFill>
            <a:prstDash val="solid"/>
            <a:round/>
            <a:headEnd type="none" w="med" len="med"/>
            <a:tailEnd type="triangle" w="med" len="med"/>
          </a:ln>
        </p:spPr>
      </p:cxnSp>
      <p:cxnSp>
        <p:nvCxnSpPr>
          <p:cNvPr id="13740" name="Google Shape;13740;p206"/>
          <p:cNvCxnSpPr>
            <a:stCxn id="13716" idx="0"/>
            <a:endCxn id="13718" idx="2"/>
          </p:cNvCxnSpPr>
          <p:nvPr/>
        </p:nvCxnSpPr>
        <p:spPr>
          <a:xfrm rot="10800000" flipH="1">
            <a:off x="5971283" y="1199025"/>
            <a:ext cx="1365000" cy="173700"/>
          </a:xfrm>
          <a:prstGeom prst="straightConnector1">
            <a:avLst/>
          </a:prstGeom>
          <a:noFill/>
          <a:ln w="9525" cap="flat" cmpd="sng">
            <a:solidFill>
              <a:schemeClr val="dk2"/>
            </a:solidFill>
            <a:prstDash val="solid"/>
            <a:round/>
            <a:headEnd type="none" w="med" len="med"/>
            <a:tailEnd type="none" w="med" len="med"/>
          </a:ln>
        </p:spPr>
      </p:cxnSp>
      <p:cxnSp>
        <p:nvCxnSpPr>
          <p:cNvPr id="13741" name="Google Shape;13741;p206"/>
          <p:cNvCxnSpPr>
            <a:stCxn id="13717" idx="0"/>
            <a:endCxn id="13718" idx="2"/>
          </p:cNvCxnSpPr>
          <p:nvPr/>
        </p:nvCxnSpPr>
        <p:spPr>
          <a:xfrm rot="10800000" flipH="1">
            <a:off x="6709287" y="1199025"/>
            <a:ext cx="627000" cy="173700"/>
          </a:xfrm>
          <a:prstGeom prst="straightConnector1">
            <a:avLst/>
          </a:prstGeom>
          <a:noFill/>
          <a:ln w="9525" cap="flat" cmpd="sng">
            <a:solidFill>
              <a:schemeClr val="dk2"/>
            </a:solidFill>
            <a:prstDash val="solid"/>
            <a:round/>
            <a:headEnd type="none" w="med" len="med"/>
            <a:tailEnd type="none" w="med" len="med"/>
          </a:ln>
        </p:spPr>
      </p:cxnSp>
      <p:cxnSp>
        <p:nvCxnSpPr>
          <p:cNvPr id="13742" name="Google Shape;13742;p206"/>
          <p:cNvCxnSpPr>
            <a:stCxn id="13711" idx="0"/>
            <a:endCxn id="13718" idx="2"/>
          </p:cNvCxnSpPr>
          <p:nvPr/>
        </p:nvCxnSpPr>
        <p:spPr>
          <a:xfrm rot="10800000">
            <a:off x="7336454" y="1198947"/>
            <a:ext cx="354900" cy="984000"/>
          </a:xfrm>
          <a:prstGeom prst="straightConnector1">
            <a:avLst/>
          </a:prstGeom>
          <a:noFill/>
          <a:ln w="9525" cap="flat" cmpd="sng">
            <a:solidFill>
              <a:schemeClr val="dk2"/>
            </a:solidFill>
            <a:prstDash val="solid"/>
            <a:round/>
            <a:headEnd type="none" w="med" len="med"/>
            <a:tailEnd type="none" w="med" len="med"/>
          </a:ln>
        </p:spPr>
      </p:cxnSp>
      <p:sp>
        <p:nvSpPr>
          <p:cNvPr id="13743" name="Google Shape;13743;p206"/>
          <p:cNvSpPr txBox="1"/>
          <p:nvPr/>
        </p:nvSpPr>
        <p:spPr>
          <a:xfrm>
            <a:off x="6493053" y="3953964"/>
            <a:ext cx="766200" cy="416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Times New Roman"/>
                <a:ea typeface="Times New Roman"/>
                <a:cs typeface="Times New Roman"/>
                <a:sym typeface="Times New Roman"/>
              </a:rPr>
              <a:t>(</a:t>
            </a:r>
            <a:r>
              <a:rPr lang="en">
                <a:solidFill>
                  <a:schemeClr val="dk1"/>
                </a:solidFill>
                <a:latin typeface="Times New Roman"/>
                <a:ea typeface="Times New Roman"/>
                <a:cs typeface="Times New Roman"/>
                <a:sym typeface="Times New Roman"/>
              </a:rPr>
              <a:t>b</a:t>
            </a:r>
            <a:r>
              <a:rPr lang="en">
                <a:latin typeface="Times New Roman"/>
                <a:ea typeface="Times New Roman"/>
                <a:cs typeface="Times New Roman"/>
                <a:sym typeface="Times New Roman"/>
              </a:rPr>
              <a:t>)</a:t>
            </a:r>
            <a:endParaRPr>
              <a:latin typeface="Times New Roman"/>
              <a:ea typeface="Times New Roman"/>
              <a:cs typeface="Times New Roman"/>
              <a:sym typeface="Times New Roman"/>
            </a:endParaRPr>
          </a:p>
        </p:txBody>
      </p:sp>
      <p:cxnSp>
        <p:nvCxnSpPr>
          <p:cNvPr id="13744" name="Google Shape;13744;p206"/>
          <p:cNvCxnSpPr>
            <a:stCxn id="13697" idx="1"/>
            <a:endCxn id="13714" idx="2"/>
          </p:cNvCxnSpPr>
          <p:nvPr/>
        </p:nvCxnSpPr>
        <p:spPr>
          <a:xfrm rot="10800000">
            <a:off x="5774629" y="2014275"/>
            <a:ext cx="789300" cy="1122300"/>
          </a:xfrm>
          <a:prstGeom prst="curvedConnector2">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Shape 13748"/>
        <p:cNvGrpSpPr/>
        <p:nvPr/>
      </p:nvGrpSpPr>
      <p:grpSpPr>
        <a:xfrm>
          <a:off x="0" y="0"/>
          <a:ext cx="0" cy="0"/>
          <a:chOff x="0" y="0"/>
          <a:chExt cx="0" cy="0"/>
        </a:xfrm>
      </p:grpSpPr>
      <p:sp>
        <p:nvSpPr>
          <p:cNvPr id="13749" name="Google Shape;13749;p207"/>
          <p:cNvSpPr/>
          <p:nvPr/>
        </p:nvSpPr>
        <p:spPr>
          <a:xfrm>
            <a:off x="5509175" y="1435125"/>
            <a:ext cx="1423500" cy="1399800"/>
          </a:xfrm>
          <a:prstGeom prst="cube">
            <a:avLst>
              <a:gd name="adj" fmla="val 77881"/>
            </a:avLst>
          </a:prstGeom>
          <a:solidFill>
            <a:srgbClr val="E69138"/>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0" name="Google Shape;13750;p207"/>
          <p:cNvSpPr/>
          <p:nvPr/>
        </p:nvSpPr>
        <p:spPr>
          <a:xfrm>
            <a:off x="2805679" y="3109184"/>
            <a:ext cx="460500" cy="1635300"/>
          </a:xfrm>
          <a:prstGeom prst="cube">
            <a:avLst>
              <a:gd name="adj" fmla="val 77968"/>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1" name="Google Shape;13751;p207"/>
          <p:cNvSpPr/>
          <p:nvPr/>
        </p:nvSpPr>
        <p:spPr>
          <a:xfrm>
            <a:off x="3081550" y="2340575"/>
            <a:ext cx="460500" cy="413400"/>
          </a:xfrm>
          <a:prstGeom prst="cube">
            <a:avLst>
              <a:gd name="adj" fmla="val 53665"/>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2" name="Google Shape;13752;p207"/>
          <p:cNvSpPr/>
          <p:nvPr/>
        </p:nvSpPr>
        <p:spPr>
          <a:xfrm>
            <a:off x="3790101" y="3105686"/>
            <a:ext cx="658500" cy="1635300"/>
          </a:xfrm>
          <a:prstGeom prst="cube">
            <a:avLst>
              <a:gd name="adj" fmla="val 56788"/>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3" name="Google Shape;13753;p207"/>
          <p:cNvSpPr/>
          <p:nvPr/>
        </p:nvSpPr>
        <p:spPr>
          <a:xfrm>
            <a:off x="3793085" y="3380103"/>
            <a:ext cx="380400" cy="413400"/>
          </a:xfrm>
          <a:prstGeom prst="cube">
            <a:avLst>
              <a:gd name="adj" fmla="val 25539"/>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4" name="Google Shape;13754;p207"/>
          <p:cNvSpPr/>
          <p:nvPr/>
        </p:nvSpPr>
        <p:spPr>
          <a:xfrm>
            <a:off x="3885612" y="3479697"/>
            <a:ext cx="93300" cy="313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5" name="Google Shape;13755;p207"/>
          <p:cNvSpPr/>
          <p:nvPr/>
        </p:nvSpPr>
        <p:spPr>
          <a:xfrm>
            <a:off x="3978868" y="3479697"/>
            <a:ext cx="93300" cy="3138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6" name="Google Shape;13756;p207"/>
          <p:cNvSpPr/>
          <p:nvPr/>
        </p:nvSpPr>
        <p:spPr>
          <a:xfrm>
            <a:off x="3792355" y="3479697"/>
            <a:ext cx="93300" cy="3138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7" name="Google Shape;13757;p207"/>
          <p:cNvSpPr/>
          <p:nvPr/>
        </p:nvSpPr>
        <p:spPr>
          <a:xfrm>
            <a:off x="3794135" y="3380103"/>
            <a:ext cx="190500" cy="95400"/>
          </a:xfrm>
          <a:prstGeom prst="parallelogram">
            <a:avLst>
              <a:gd name="adj" fmla="val 99657"/>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8" name="Google Shape;13758;p207"/>
          <p:cNvSpPr/>
          <p:nvPr/>
        </p:nvSpPr>
        <p:spPr>
          <a:xfrm>
            <a:off x="3888110" y="3380103"/>
            <a:ext cx="190500" cy="95400"/>
          </a:xfrm>
          <a:prstGeom prst="parallelogram">
            <a:avLst>
              <a:gd name="adj" fmla="val 99657"/>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9" name="Google Shape;13759;p207"/>
          <p:cNvSpPr/>
          <p:nvPr/>
        </p:nvSpPr>
        <p:spPr>
          <a:xfrm>
            <a:off x="3983131" y="3380103"/>
            <a:ext cx="190500" cy="95400"/>
          </a:xfrm>
          <a:prstGeom prst="parallelogram">
            <a:avLst>
              <a:gd name="adj" fmla="val 99657"/>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760" name="Google Shape;13760;p207"/>
          <p:cNvCxnSpPr/>
          <p:nvPr/>
        </p:nvCxnSpPr>
        <p:spPr>
          <a:xfrm>
            <a:off x="3829028" y="3441489"/>
            <a:ext cx="282300" cy="0"/>
          </a:xfrm>
          <a:prstGeom prst="straightConnector1">
            <a:avLst/>
          </a:prstGeom>
          <a:noFill/>
          <a:ln w="9525" cap="flat" cmpd="sng">
            <a:solidFill>
              <a:schemeClr val="dk2"/>
            </a:solidFill>
            <a:prstDash val="solid"/>
            <a:round/>
            <a:headEnd type="none" w="med" len="med"/>
            <a:tailEnd type="none" w="med" len="med"/>
          </a:ln>
        </p:spPr>
      </p:cxnSp>
      <p:cxnSp>
        <p:nvCxnSpPr>
          <p:cNvPr id="13761" name="Google Shape;13761;p207"/>
          <p:cNvCxnSpPr/>
          <p:nvPr/>
        </p:nvCxnSpPr>
        <p:spPr>
          <a:xfrm>
            <a:off x="3860862" y="3408119"/>
            <a:ext cx="285900" cy="1200"/>
          </a:xfrm>
          <a:prstGeom prst="straightConnector1">
            <a:avLst/>
          </a:prstGeom>
          <a:noFill/>
          <a:ln w="9525" cap="flat" cmpd="sng">
            <a:solidFill>
              <a:schemeClr val="dk2"/>
            </a:solidFill>
            <a:prstDash val="solid"/>
            <a:round/>
            <a:headEnd type="none" w="med" len="med"/>
            <a:tailEnd type="none" w="med" len="med"/>
          </a:ln>
        </p:spPr>
      </p:cxnSp>
      <p:cxnSp>
        <p:nvCxnSpPr>
          <p:cNvPr id="13762" name="Google Shape;13762;p207"/>
          <p:cNvCxnSpPr/>
          <p:nvPr/>
        </p:nvCxnSpPr>
        <p:spPr>
          <a:xfrm>
            <a:off x="3791244" y="3578212"/>
            <a:ext cx="282300" cy="0"/>
          </a:xfrm>
          <a:prstGeom prst="straightConnector1">
            <a:avLst/>
          </a:prstGeom>
          <a:noFill/>
          <a:ln w="9525" cap="flat" cmpd="sng">
            <a:solidFill>
              <a:schemeClr val="dk2"/>
            </a:solidFill>
            <a:prstDash val="solid"/>
            <a:round/>
            <a:headEnd type="none" w="med" len="med"/>
            <a:tailEnd type="none" w="med" len="med"/>
          </a:ln>
        </p:spPr>
      </p:cxnSp>
      <p:cxnSp>
        <p:nvCxnSpPr>
          <p:cNvPr id="13763" name="Google Shape;13763;p207"/>
          <p:cNvCxnSpPr/>
          <p:nvPr/>
        </p:nvCxnSpPr>
        <p:spPr>
          <a:xfrm>
            <a:off x="3791244" y="3695430"/>
            <a:ext cx="282300" cy="0"/>
          </a:xfrm>
          <a:prstGeom prst="straightConnector1">
            <a:avLst/>
          </a:prstGeom>
          <a:noFill/>
          <a:ln w="9525" cap="flat" cmpd="sng">
            <a:solidFill>
              <a:schemeClr val="dk2"/>
            </a:solidFill>
            <a:prstDash val="solid"/>
            <a:round/>
            <a:headEnd type="none" w="med" len="med"/>
            <a:tailEnd type="none" w="med" len="med"/>
          </a:ln>
        </p:spPr>
      </p:cxnSp>
      <p:sp>
        <p:nvSpPr>
          <p:cNvPr id="13764" name="Google Shape;13764;p207"/>
          <p:cNvSpPr/>
          <p:nvPr/>
        </p:nvSpPr>
        <p:spPr>
          <a:xfrm>
            <a:off x="4076731" y="3444059"/>
            <a:ext cx="34641" cy="347228"/>
          </a:xfrm>
          <a:custGeom>
            <a:avLst/>
            <a:gdLst/>
            <a:ahLst/>
            <a:cxnLst/>
            <a:rect l="l" t="t" r="r" b="b"/>
            <a:pathLst>
              <a:path w="3181" h="31885" extrusionOk="0">
                <a:moveTo>
                  <a:pt x="3181" y="0"/>
                </a:moveTo>
                <a:lnTo>
                  <a:pt x="3181" y="28703"/>
                </a:lnTo>
                <a:lnTo>
                  <a:pt x="0" y="31885"/>
                </a:lnTo>
                <a:lnTo>
                  <a:pt x="0" y="3158"/>
                </a:lnTo>
                <a:close/>
              </a:path>
            </a:pathLst>
          </a:custGeom>
          <a:solidFill>
            <a:srgbClr val="FFF2CC"/>
          </a:solidFill>
          <a:ln w="9525" cap="flat" cmpd="sng">
            <a:solidFill>
              <a:schemeClr val="dk2"/>
            </a:solidFill>
            <a:prstDash val="solid"/>
            <a:round/>
            <a:headEnd type="none" w="med" len="med"/>
            <a:tailEnd type="none" w="med" len="med"/>
          </a:ln>
        </p:spPr>
      </p:sp>
      <p:sp>
        <p:nvSpPr>
          <p:cNvPr id="13765" name="Google Shape;13765;p207"/>
          <p:cNvSpPr/>
          <p:nvPr/>
        </p:nvSpPr>
        <p:spPr>
          <a:xfrm>
            <a:off x="4113176" y="3409663"/>
            <a:ext cx="30536" cy="346716"/>
          </a:xfrm>
          <a:custGeom>
            <a:avLst/>
            <a:gdLst/>
            <a:ahLst/>
            <a:cxnLst/>
            <a:rect l="l" t="t" r="r" b="b"/>
            <a:pathLst>
              <a:path w="2804" h="31838" extrusionOk="0">
                <a:moveTo>
                  <a:pt x="2804" y="0"/>
                </a:moveTo>
                <a:lnTo>
                  <a:pt x="2804" y="29033"/>
                </a:lnTo>
                <a:lnTo>
                  <a:pt x="0" y="31838"/>
                </a:lnTo>
                <a:lnTo>
                  <a:pt x="0" y="2969"/>
                </a:lnTo>
                <a:close/>
              </a:path>
            </a:pathLst>
          </a:custGeom>
          <a:solidFill>
            <a:srgbClr val="FFF2CC"/>
          </a:solidFill>
          <a:ln w="9525" cap="flat" cmpd="sng">
            <a:solidFill>
              <a:schemeClr val="dk2"/>
            </a:solidFill>
            <a:prstDash val="solid"/>
            <a:round/>
            <a:headEnd type="none" w="med" len="med"/>
            <a:tailEnd type="none" w="med" len="med"/>
          </a:ln>
        </p:spPr>
      </p:sp>
      <p:sp>
        <p:nvSpPr>
          <p:cNvPr id="13766" name="Google Shape;13766;p207"/>
          <p:cNvSpPr/>
          <p:nvPr/>
        </p:nvSpPr>
        <p:spPr>
          <a:xfrm>
            <a:off x="4143204" y="3382968"/>
            <a:ext cx="29773" cy="340813"/>
          </a:xfrm>
          <a:custGeom>
            <a:avLst/>
            <a:gdLst/>
            <a:ahLst/>
            <a:cxnLst/>
            <a:rect l="l" t="t" r="r" b="b"/>
            <a:pathLst>
              <a:path w="2734" h="31296" extrusionOk="0">
                <a:moveTo>
                  <a:pt x="0" y="2545"/>
                </a:moveTo>
                <a:lnTo>
                  <a:pt x="2734" y="0"/>
                </a:lnTo>
                <a:lnTo>
                  <a:pt x="2734" y="28845"/>
                </a:lnTo>
                <a:lnTo>
                  <a:pt x="283" y="31296"/>
                </a:lnTo>
                <a:close/>
              </a:path>
            </a:pathLst>
          </a:custGeom>
          <a:solidFill>
            <a:srgbClr val="FFF2CC"/>
          </a:solidFill>
          <a:ln w="9525" cap="flat" cmpd="sng">
            <a:solidFill>
              <a:schemeClr val="dk2"/>
            </a:solidFill>
            <a:prstDash val="solid"/>
            <a:round/>
            <a:headEnd type="none" w="med" len="med"/>
            <a:tailEnd type="none" w="med" len="med"/>
          </a:ln>
        </p:spPr>
      </p:sp>
      <p:cxnSp>
        <p:nvCxnSpPr>
          <p:cNvPr id="13767" name="Google Shape;13767;p207"/>
          <p:cNvCxnSpPr/>
          <p:nvPr/>
        </p:nvCxnSpPr>
        <p:spPr>
          <a:xfrm rot="10800000" flipH="1">
            <a:off x="4074411" y="3477751"/>
            <a:ext cx="99900" cy="100800"/>
          </a:xfrm>
          <a:prstGeom prst="straightConnector1">
            <a:avLst/>
          </a:prstGeom>
          <a:noFill/>
          <a:ln w="9525" cap="flat" cmpd="sng">
            <a:solidFill>
              <a:schemeClr val="dk2"/>
            </a:solidFill>
            <a:prstDash val="solid"/>
            <a:round/>
            <a:headEnd type="none" w="med" len="med"/>
            <a:tailEnd type="none" w="med" len="med"/>
          </a:ln>
        </p:spPr>
      </p:cxnSp>
      <p:cxnSp>
        <p:nvCxnSpPr>
          <p:cNvPr id="13768" name="Google Shape;13768;p207"/>
          <p:cNvCxnSpPr/>
          <p:nvPr/>
        </p:nvCxnSpPr>
        <p:spPr>
          <a:xfrm rot="10800000" flipH="1">
            <a:off x="4074411" y="3591718"/>
            <a:ext cx="99900" cy="100800"/>
          </a:xfrm>
          <a:prstGeom prst="straightConnector1">
            <a:avLst/>
          </a:prstGeom>
          <a:noFill/>
          <a:ln w="9525" cap="flat" cmpd="sng">
            <a:solidFill>
              <a:schemeClr val="dk2"/>
            </a:solidFill>
            <a:prstDash val="solid"/>
            <a:round/>
            <a:headEnd type="none" w="med" len="med"/>
            <a:tailEnd type="none" w="med" len="med"/>
          </a:ln>
        </p:spPr>
      </p:cxnSp>
      <p:sp>
        <p:nvSpPr>
          <p:cNvPr id="13769" name="Google Shape;13769;p207"/>
          <p:cNvSpPr/>
          <p:nvPr/>
        </p:nvSpPr>
        <p:spPr>
          <a:xfrm>
            <a:off x="4517216" y="3109170"/>
            <a:ext cx="658500" cy="1635300"/>
          </a:xfrm>
          <a:prstGeom prst="cube">
            <a:avLst>
              <a:gd name="adj" fmla="val 56788"/>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0" name="Google Shape;13770;p207"/>
          <p:cNvSpPr/>
          <p:nvPr/>
        </p:nvSpPr>
        <p:spPr>
          <a:xfrm>
            <a:off x="4593289" y="3483181"/>
            <a:ext cx="93300" cy="100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1" name="Google Shape;13771;p207"/>
          <p:cNvSpPr/>
          <p:nvPr/>
        </p:nvSpPr>
        <p:spPr>
          <a:xfrm>
            <a:off x="4686546" y="3483181"/>
            <a:ext cx="93300" cy="1008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2" name="Google Shape;13772;p207"/>
          <p:cNvSpPr/>
          <p:nvPr/>
        </p:nvSpPr>
        <p:spPr>
          <a:xfrm>
            <a:off x="4503365" y="3445795"/>
            <a:ext cx="190500" cy="33600"/>
          </a:xfrm>
          <a:prstGeom prst="parallelogram">
            <a:avLst>
              <a:gd name="adj" fmla="val 94805"/>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3" name="Google Shape;13773;p207"/>
          <p:cNvSpPr/>
          <p:nvPr/>
        </p:nvSpPr>
        <p:spPr>
          <a:xfrm>
            <a:off x="4595784" y="3445492"/>
            <a:ext cx="129000" cy="33600"/>
          </a:xfrm>
          <a:prstGeom prst="parallelogram">
            <a:avLst>
              <a:gd name="adj" fmla="val 99657"/>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4" name="Google Shape;13774;p207"/>
          <p:cNvSpPr/>
          <p:nvPr/>
        </p:nvSpPr>
        <p:spPr>
          <a:xfrm>
            <a:off x="4688593" y="3445452"/>
            <a:ext cx="129000" cy="33600"/>
          </a:xfrm>
          <a:prstGeom prst="parallelogram">
            <a:avLst>
              <a:gd name="adj" fmla="val 91890"/>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775" name="Google Shape;13775;p207"/>
          <p:cNvCxnSpPr/>
          <p:nvPr/>
        </p:nvCxnSpPr>
        <p:spPr>
          <a:xfrm>
            <a:off x="4536706" y="3444973"/>
            <a:ext cx="282300" cy="0"/>
          </a:xfrm>
          <a:prstGeom prst="straightConnector1">
            <a:avLst/>
          </a:prstGeom>
          <a:noFill/>
          <a:ln w="9525" cap="flat" cmpd="sng">
            <a:solidFill>
              <a:schemeClr val="dk2"/>
            </a:solidFill>
            <a:prstDash val="solid"/>
            <a:round/>
            <a:headEnd type="none" w="med" len="med"/>
            <a:tailEnd type="none" w="med" len="med"/>
          </a:ln>
        </p:spPr>
      </p:cxnSp>
      <p:cxnSp>
        <p:nvCxnSpPr>
          <p:cNvPr id="13776" name="Google Shape;13776;p207"/>
          <p:cNvCxnSpPr/>
          <p:nvPr/>
        </p:nvCxnSpPr>
        <p:spPr>
          <a:xfrm>
            <a:off x="4498922" y="3581696"/>
            <a:ext cx="282300" cy="0"/>
          </a:xfrm>
          <a:prstGeom prst="straightConnector1">
            <a:avLst/>
          </a:prstGeom>
          <a:noFill/>
          <a:ln w="9525" cap="flat" cmpd="sng">
            <a:solidFill>
              <a:schemeClr val="dk2"/>
            </a:solidFill>
            <a:prstDash val="solid"/>
            <a:round/>
            <a:headEnd type="none" w="med" len="med"/>
            <a:tailEnd type="none" w="med" len="med"/>
          </a:ln>
        </p:spPr>
      </p:cxnSp>
      <p:cxnSp>
        <p:nvCxnSpPr>
          <p:cNvPr id="13777" name="Google Shape;13777;p207"/>
          <p:cNvCxnSpPr/>
          <p:nvPr/>
        </p:nvCxnSpPr>
        <p:spPr>
          <a:xfrm rot="10800000" flipH="1">
            <a:off x="4781570" y="3544153"/>
            <a:ext cx="38400" cy="38400"/>
          </a:xfrm>
          <a:prstGeom prst="straightConnector1">
            <a:avLst/>
          </a:prstGeom>
          <a:noFill/>
          <a:ln w="9525" cap="flat" cmpd="sng">
            <a:solidFill>
              <a:schemeClr val="dk2"/>
            </a:solidFill>
            <a:prstDash val="solid"/>
            <a:round/>
            <a:headEnd type="none" w="med" len="med"/>
            <a:tailEnd type="none" w="med" len="med"/>
          </a:ln>
        </p:spPr>
      </p:cxnSp>
      <p:sp>
        <p:nvSpPr>
          <p:cNvPr id="13778" name="Google Shape;13778;p207"/>
          <p:cNvSpPr/>
          <p:nvPr/>
        </p:nvSpPr>
        <p:spPr>
          <a:xfrm>
            <a:off x="4781218" y="3446389"/>
            <a:ext cx="38126" cy="134840"/>
          </a:xfrm>
          <a:custGeom>
            <a:avLst/>
            <a:gdLst/>
            <a:ahLst/>
            <a:cxnLst/>
            <a:rect l="l" t="t" r="r" b="b"/>
            <a:pathLst>
              <a:path w="3501" h="12382" extrusionOk="0">
                <a:moveTo>
                  <a:pt x="0" y="3453"/>
                </a:moveTo>
                <a:lnTo>
                  <a:pt x="3501" y="0"/>
                </a:lnTo>
                <a:lnTo>
                  <a:pt x="3501" y="9001"/>
                </a:lnTo>
                <a:lnTo>
                  <a:pt x="167" y="12382"/>
                </a:lnTo>
                <a:close/>
              </a:path>
            </a:pathLst>
          </a:custGeom>
          <a:solidFill>
            <a:srgbClr val="FFF2CC"/>
          </a:solidFill>
          <a:ln w="9525" cap="flat" cmpd="sng">
            <a:solidFill>
              <a:schemeClr val="dk2"/>
            </a:solidFill>
            <a:prstDash val="solid"/>
            <a:round/>
            <a:headEnd type="none" w="med" len="med"/>
            <a:tailEnd type="none" w="med" len="med"/>
          </a:ln>
        </p:spPr>
      </p:sp>
      <p:cxnSp>
        <p:nvCxnSpPr>
          <p:cNvPr id="13779" name="Google Shape;13779;p207"/>
          <p:cNvCxnSpPr/>
          <p:nvPr/>
        </p:nvCxnSpPr>
        <p:spPr>
          <a:xfrm rot="10800000" flipH="1">
            <a:off x="4128130" y="3533527"/>
            <a:ext cx="384000" cy="60000"/>
          </a:xfrm>
          <a:prstGeom prst="curvedConnector3">
            <a:avLst>
              <a:gd name="adj1" fmla="val 50000"/>
            </a:avLst>
          </a:prstGeom>
          <a:noFill/>
          <a:ln w="19050" cap="flat" cmpd="sng">
            <a:solidFill>
              <a:srgbClr val="FF0000"/>
            </a:solidFill>
            <a:prstDash val="solid"/>
            <a:round/>
            <a:headEnd type="none" w="med" len="med"/>
            <a:tailEnd type="triangle" w="med" len="med"/>
          </a:ln>
        </p:spPr>
      </p:cxnSp>
      <p:sp>
        <p:nvSpPr>
          <p:cNvPr id="13780" name="Google Shape;13780;p207"/>
          <p:cNvSpPr/>
          <p:nvPr/>
        </p:nvSpPr>
        <p:spPr>
          <a:xfrm>
            <a:off x="4500033" y="3483181"/>
            <a:ext cx="93300" cy="1008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1" name="Google Shape;13781;p207"/>
          <p:cNvSpPr/>
          <p:nvPr/>
        </p:nvSpPr>
        <p:spPr>
          <a:xfrm>
            <a:off x="5244350" y="3105675"/>
            <a:ext cx="460500" cy="1635300"/>
          </a:xfrm>
          <a:prstGeom prst="cube">
            <a:avLst>
              <a:gd name="adj" fmla="val 77968"/>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2" name="Google Shape;13782;p207"/>
          <p:cNvSpPr/>
          <p:nvPr/>
        </p:nvSpPr>
        <p:spPr>
          <a:xfrm>
            <a:off x="5244351" y="3427275"/>
            <a:ext cx="138000" cy="133800"/>
          </a:xfrm>
          <a:prstGeom prst="cube">
            <a:avLst>
              <a:gd name="adj" fmla="val 28246"/>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783" name="Google Shape;13783;p207"/>
          <p:cNvCxnSpPr/>
          <p:nvPr/>
        </p:nvCxnSpPr>
        <p:spPr>
          <a:xfrm rot="10800000" flipH="1">
            <a:off x="4813012" y="3513034"/>
            <a:ext cx="437400" cy="1500"/>
          </a:xfrm>
          <a:prstGeom prst="curvedConnector3">
            <a:avLst>
              <a:gd name="adj1" fmla="val 100935"/>
            </a:avLst>
          </a:prstGeom>
          <a:noFill/>
          <a:ln w="19050" cap="flat" cmpd="sng">
            <a:solidFill>
              <a:srgbClr val="FF0000"/>
            </a:solidFill>
            <a:prstDash val="solid"/>
            <a:round/>
            <a:headEnd type="none" w="med" len="med"/>
            <a:tailEnd type="triangle" w="med" len="med"/>
          </a:ln>
        </p:spPr>
      </p:cxnSp>
      <p:pic>
        <p:nvPicPr>
          <p:cNvPr id="13784" name="Google Shape;13784;p207"/>
          <p:cNvPicPr preferRelativeResize="0"/>
          <p:nvPr/>
        </p:nvPicPr>
        <p:blipFill>
          <a:blip r:embed="rId3">
            <a:alphaModFix/>
          </a:blip>
          <a:stretch>
            <a:fillRect/>
          </a:stretch>
        </p:blipFill>
        <p:spPr>
          <a:xfrm flipH="1">
            <a:off x="1406327" y="1086938"/>
            <a:ext cx="1261248" cy="1353248"/>
          </a:xfrm>
          <a:prstGeom prst="rect">
            <a:avLst/>
          </a:prstGeom>
          <a:noFill/>
          <a:ln>
            <a:noFill/>
          </a:ln>
        </p:spPr>
      </p:pic>
      <p:pic>
        <p:nvPicPr>
          <p:cNvPr id="13785" name="Google Shape;13785;p207"/>
          <p:cNvPicPr preferRelativeResize="0"/>
          <p:nvPr/>
        </p:nvPicPr>
        <p:blipFill>
          <a:blip r:embed="rId3">
            <a:alphaModFix/>
          </a:blip>
          <a:stretch>
            <a:fillRect/>
          </a:stretch>
        </p:blipFill>
        <p:spPr>
          <a:xfrm flipH="1">
            <a:off x="785800" y="1723014"/>
            <a:ext cx="1261248" cy="1353248"/>
          </a:xfrm>
          <a:prstGeom prst="rect">
            <a:avLst/>
          </a:prstGeom>
          <a:noFill/>
          <a:ln>
            <a:noFill/>
          </a:ln>
        </p:spPr>
      </p:pic>
      <p:grpSp>
        <p:nvGrpSpPr>
          <p:cNvPr id="13786" name="Google Shape;13786;p207"/>
          <p:cNvGrpSpPr/>
          <p:nvPr/>
        </p:nvGrpSpPr>
        <p:grpSpPr>
          <a:xfrm>
            <a:off x="840807" y="2192929"/>
            <a:ext cx="383067" cy="413400"/>
            <a:chOff x="2476982" y="2030254"/>
            <a:chExt cx="383067" cy="413400"/>
          </a:xfrm>
        </p:grpSpPr>
        <p:sp>
          <p:nvSpPr>
            <p:cNvPr id="13787" name="Google Shape;13787;p207"/>
            <p:cNvSpPr/>
            <p:nvPr/>
          </p:nvSpPr>
          <p:spPr>
            <a:xfrm>
              <a:off x="2478823" y="2030254"/>
              <a:ext cx="380400" cy="413400"/>
            </a:xfrm>
            <a:prstGeom prst="cube">
              <a:avLst>
                <a:gd name="adj" fmla="val 25539"/>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8" name="Google Shape;13788;p207"/>
            <p:cNvSpPr/>
            <p:nvPr/>
          </p:nvSpPr>
          <p:spPr>
            <a:xfrm>
              <a:off x="2571349" y="2129848"/>
              <a:ext cx="93300" cy="313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9" name="Google Shape;13789;p207"/>
            <p:cNvSpPr/>
            <p:nvPr/>
          </p:nvSpPr>
          <p:spPr>
            <a:xfrm>
              <a:off x="2664605" y="2129848"/>
              <a:ext cx="93300" cy="3138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0" name="Google Shape;13790;p207"/>
            <p:cNvSpPr/>
            <p:nvPr/>
          </p:nvSpPr>
          <p:spPr>
            <a:xfrm>
              <a:off x="2478093" y="2129848"/>
              <a:ext cx="93300" cy="3138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1" name="Google Shape;13791;p207"/>
            <p:cNvSpPr/>
            <p:nvPr/>
          </p:nvSpPr>
          <p:spPr>
            <a:xfrm>
              <a:off x="2479873" y="2030254"/>
              <a:ext cx="190500" cy="95400"/>
            </a:xfrm>
            <a:prstGeom prst="parallelogram">
              <a:avLst>
                <a:gd name="adj" fmla="val 99657"/>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2" name="Google Shape;13792;p207"/>
            <p:cNvSpPr/>
            <p:nvPr/>
          </p:nvSpPr>
          <p:spPr>
            <a:xfrm>
              <a:off x="2573848" y="2030254"/>
              <a:ext cx="190500" cy="95400"/>
            </a:xfrm>
            <a:prstGeom prst="parallelogram">
              <a:avLst>
                <a:gd name="adj" fmla="val 99657"/>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3" name="Google Shape;13793;p207"/>
            <p:cNvSpPr/>
            <p:nvPr/>
          </p:nvSpPr>
          <p:spPr>
            <a:xfrm>
              <a:off x="2668868" y="2030254"/>
              <a:ext cx="190500" cy="95400"/>
            </a:xfrm>
            <a:prstGeom prst="parallelogram">
              <a:avLst>
                <a:gd name="adj" fmla="val 99657"/>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794" name="Google Shape;13794;p207"/>
            <p:cNvCxnSpPr/>
            <p:nvPr/>
          </p:nvCxnSpPr>
          <p:spPr>
            <a:xfrm>
              <a:off x="2514766" y="2091640"/>
              <a:ext cx="282300" cy="0"/>
            </a:xfrm>
            <a:prstGeom prst="straightConnector1">
              <a:avLst/>
            </a:prstGeom>
            <a:noFill/>
            <a:ln w="9525" cap="flat" cmpd="sng">
              <a:solidFill>
                <a:schemeClr val="dk2"/>
              </a:solidFill>
              <a:prstDash val="solid"/>
              <a:round/>
              <a:headEnd type="none" w="med" len="med"/>
              <a:tailEnd type="none" w="med" len="med"/>
            </a:ln>
          </p:spPr>
        </p:cxnSp>
        <p:cxnSp>
          <p:nvCxnSpPr>
            <p:cNvPr id="13795" name="Google Shape;13795;p207"/>
            <p:cNvCxnSpPr/>
            <p:nvPr/>
          </p:nvCxnSpPr>
          <p:spPr>
            <a:xfrm>
              <a:off x="2546599" y="2058270"/>
              <a:ext cx="285900" cy="1200"/>
            </a:xfrm>
            <a:prstGeom prst="straightConnector1">
              <a:avLst/>
            </a:prstGeom>
            <a:noFill/>
            <a:ln w="9525" cap="flat" cmpd="sng">
              <a:solidFill>
                <a:schemeClr val="dk2"/>
              </a:solidFill>
              <a:prstDash val="solid"/>
              <a:round/>
              <a:headEnd type="none" w="med" len="med"/>
              <a:tailEnd type="none" w="med" len="med"/>
            </a:ln>
          </p:spPr>
        </p:cxnSp>
        <p:cxnSp>
          <p:nvCxnSpPr>
            <p:cNvPr id="13796" name="Google Shape;13796;p207"/>
            <p:cNvCxnSpPr/>
            <p:nvPr/>
          </p:nvCxnSpPr>
          <p:spPr>
            <a:xfrm>
              <a:off x="2476982" y="2228363"/>
              <a:ext cx="282300" cy="0"/>
            </a:xfrm>
            <a:prstGeom prst="straightConnector1">
              <a:avLst/>
            </a:prstGeom>
            <a:noFill/>
            <a:ln w="9525" cap="flat" cmpd="sng">
              <a:solidFill>
                <a:schemeClr val="dk2"/>
              </a:solidFill>
              <a:prstDash val="solid"/>
              <a:round/>
              <a:headEnd type="none" w="med" len="med"/>
              <a:tailEnd type="none" w="med" len="med"/>
            </a:ln>
          </p:spPr>
        </p:cxnSp>
        <p:cxnSp>
          <p:nvCxnSpPr>
            <p:cNvPr id="13797" name="Google Shape;13797;p207"/>
            <p:cNvCxnSpPr/>
            <p:nvPr/>
          </p:nvCxnSpPr>
          <p:spPr>
            <a:xfrm>
              <a:off x="2476982" y="2345581"/>
              <a:ext cx="282300" cy="0"/>
            </a:xfrm>
            <a:prstGeom prst="straightConnector1">
              <a:avLst/>
            </a:prstGeom>
            <a:noFill/>
            <a:ln w="9525" cap="flat" cmpd="sng">
              <a:solidFill>
                <a:schemeClr val="dk2"/>
              </a:solidFill>
              <a:prstDash val="solid"/>
              <a:round/>
              <a:headEnd type="none" w="med" len="med"/>
              <a:tailEnd type="none" w="med" len="med"/>
            </a:ln>
          </p:spPr>
        </p:cxnSp>
        <p:sp>
          <p:nvSpPr>
            <p:cNvPr id="13798" name="Google Shape;13798;p207"/>
            <p:cNvSpPr/>
            <p:nvPr/>
          </p:nvSpPr>
          <p:spPr>
            <a:xfrm>
              <a:off x="2762469" y="2094211"/>
              <a:ext cx="34641" cy="347228"/>
            </a:xfrm>
            <a:custGeom>
              <a:avLst/>
              <a:gdLst/>
              <a:ahLst/>
              <a:cxnLst/>
              <a:rect l="l" t="t" r="r" b="b"/>
              <a:pathLst>
                <a:path w="3181" h="31885" extrusionOk="0">
                  <a:moveTo>
                    <a:pt x="3181" y="0"/>
                  </a:moveTo>
                  <a:lnTo>
                    <a:pt x="3181" y="28703"/>
                  </a:lnTo>
                  <a:lnTo>
                    <a:pt x="0" y="31885"/>
                  </a:lnTo>
                  <a:lnTo>
                    <a:pt x="0" y="3158"/>
                  </a:lnTo>
                  <a:close/>
                </a:path>
              </a:pathLst>
            </a:custGeom>
            <a:solidFill>
              <a:srgbClr val="FFF2CC"/>
            </a:solidFill>
            <a:ln w="9525" cap="flat" cmpd="sng">
              <a:solidFill>
                <a:schemeClr val="dk2"/>
              </a:solidFill>
              <a:prstDash val="solid"/>
              <a:round/>
              <a:headEnd type="none" w="med" len="med"/>
              <a:tailEnd type="none" w="med" len="med"/>
            </a:ln>
          </p:spPr>
        </p:sp>
        <p:sp>
          <p:nvSpPr>
            <p:cNvPr id="13799" name="Google Shape;13799;p207"/>
            <p:cNvSpPr/>
            <p:nvPr/>
          </p:nvSpPr>
          <p:spPr>
            <a:xfrm>
              <a:off x="2798913" y="2059814"/>
              <a:ext cx="30536" cy="346716"/>
            </a:xfrm>
            <a:custGeom>
              <a:avLst/>
              <a:gdLst/>
              <a:ahLst/>
              <a:cxnLst/>
              <a:rect l="l" t="t" r="r" b="b"/>
              <a:pathLst>
                <a:path w="2804" h="31838" extrusionOk="0">
                  <a:moveTo>
                    <a:pt x="2804" y="0"/>
                  </a:moveTo>
                  <a:lnTo>
                    <a:pt x="2804" y="29033"/>
                  </a:lnTo>
                  <a:lnTo>
                    <a:pt x="0" y="31838"/>
                  </a:lnTo>
                  <a:lnTo>
                    <a:pt x="0" y="2969"/>
                  </a:lnTo>
                  <a:close/>
                </a:path>
              </a:pathLst>
            </a:custGeom>
            <a:solidFill>
              <a:srgbClr val="FFF2CC"/>
            </a:solidFill>
            <a:ln w="9525" cap="flat" cmpd="sng">
              <a:solidFill>
                <a:schemeClr val="dk2"/>
              </a:solidFill>
              <a:prstDash val="solid"/>
              <a:round/>
              <a:headEnd type="none" w="med" len="med"/>
              <a:tailEnd type="none" w="med" len="med"/>
            </a:ln>
          </p:spPr>
        </p:sp>
        <p:sp>
          <p:nvSpPr>
            <p:cNvPr id="13800" name="Google Shape;13800;p207"/>
            <p:cNvSpPr/>
            <p:nvPr/>
          </p:nvSpPr>
          <p:spPr>
            <a:xfrm>
              <a:off x="2828942" y="2033119"/>
              <a:ext cx="29773" cy="340813"/>
            </a:xfrm>
            <a:custGeom>
              <a:avLst/>
              <a:gdLst/>
              <a:ahLst/>
              <a:cxnLst/>
              <a:rect l="l" t="t" r="r" b="b"/>
              <a:pathLst>
                <a:path w="2734" h="31296" extrusionOk="0">
                  <a:moveTo>
                    <a:pt x="0" y="2545"/>
                  </a:moveTo>
                  <a:lnTo>
                    <a:pt x="2734" y="0"/>
                  </a:lnTo>
                  <a:lnTo>
                    <a:pt x="2734" y="28845"/>
                  </a:lnTo>
                  <a:lnTo>
                    <a:pt x="283" y="31296"/>
                  </a:lnTo>
                  <a:close/>
                </a:path>
              </a:pathLst>
            </a:custGeom>
            <a:solidFill>
              <a:srgbClr val="FFF2CC"/>
            </a:solidFill>
            <a:ln w="9525" cap="flat" cmpd="sng">
              <a:solidFill>
                <a:schemeClr val="dk2"/>
              </a:solidFill>
              <a:prstDash val="solid"/>
              <a:round/>
              <a:headEnd type="none" w="med" len="med"/>
              <a:tailEnd type="none" w="med" len="med"/>
            </a:ln>
          </p:spPr>
        </p:sp>
        <p:cxnSp>
          <p:nvCxnSpPr>
            <p:cNvPr id="13801" name="Google Shape;13801;p207"/>
            <p:cNvCxnSpPr/>
            <p:nvPr/>
          </p:nvCxnSpPr>
          <p:spPr>
            <a:xfrm rot="10800000" flipH="1">
              <a:off x="2760149" y="2127902"/>
              <a:ext cx="99900" cy="100800"/>
            </a:xfrm>
            <a:prstGeom prst="straightConnector1">
              <a:avLst/>
            </a:prstGeom>
            <a:noFill/>
            <a:ln w="9525" cap="flat" cmpd="sng">
              <a:solidFill>
                <a:schemeClr val="dk2"/>
              </a:solidFill>
              <a:prstDash val="solid"/>
              <a:round/>
              <a:headEnd type="none" w="med" len="med"/>
              <a:tailEnd type="none" w="med" len="med"/>
            </a:ln>
          </p:spPr>
        </p:cxnSp>
        <p:cxnSp>
          <p:nvCxnSpPr>
            <p:cNvPr id="13802" name="Google Shape;13802;p207"/>
            <p:cNvCxnSpPr/>
            <p:nvPr/>
          </p:nvCxnSpPr>
          <p:spPr>
            <a:xfrm rot="10800000" flipH="1">
              <a:off x="2760149" y="2241869"/>
              <a:ext cx="99900" cy="100800"/>
            </a:xfrm>
            <a:prstGeom prst="straightConnector1">
              <a:avLst/>
            </a:prstGeom>
            <a:noFill/>
            <a:ln w="9525" cap="flat" cmpd="sng">
              <a:solidFill>
                <a:schemeClr val="dk2"/>
              </a:solidFill>
              <a:prstDash val="solid"/>
              <a:round/>
              <a:headEnd type="none" w="med" len="med"/>
              <a:tailEnd type="none" w="med" len="med"/>
            </a:ln>
          </p:spPr>
        </p:cxnSp>
      </p:grpSp>
      <p:cxnSp>
        <p:nvCxnSpPr>
          <p:cNvPr id="13803" name="Google Shape;13803;p207"/>
          <p:cNvCxnSpPr/>
          <p:nvPr/>
        </p:nvCxnSpPr>
        <p:spPr>
          <a:xfrm>
            <a:off x="1253112" y="2398275"/>
            <a:ext cx="1356000" cy="15000"/>
          </a:xfrm>
          <a:prstGeom prst="curvedConnector3">
            <a:avLst>
              <a:gd name="adj1" fmla="val 50000"/>
            </a:avLst>
          </a:prstGeom>
          <a:noFill/>
          <a:ln w="19050" cap="flat" cmpd="sng">
            <a:solidFill>
              <a:srgbClr val="FF0000"/>
            </a:solidFill>
            <a:prstDash val="solid"/>
            <a:round/>
            <a:headEnd type="none" w="med" len="med"/>
            <a:tailEnd type="triangle" w="med" len="med"/>
          </a:ln>
        </p:spPr>
      </p:cxnSp>
    </p:spTree>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3807"/>
        <p:cNvGrpSpPr/>
        <p:nvPr/>
      </p:nvGrpSpPr>
      <p:grpSpPr>
        <a:xfrm>
          <a:off x="0" y="0"/>
          <a:ext cx="0" cy="0"/>
          <a:chOff x="0" y="0"/>
          <a:chExt cx="0" cy="0"/>
        </a:xfrm>
      </p:grpSpPr>
      <p:sp>
        <p:nvSpPr>
          <p:cNvPr id="13808" name="Google Shape;13808;p208"/>
          <p:cNvSpPr/>
          <p:nvPr/>
        </p:nvSpPr>
        <p:spPr>
          <a:xfrm>
            <a:off x="1873675" y="1228964"/>
            <a:ext cx="945000" cy="2691300"/>
          </a:xfrm>
          <a:prstGeom prst="cube">
            <a:avLst>
              <a:gd name="adj" fmla="val 56788"/>
            </a:avLst>
          </a:prstGeom>
          <a:gradFill>
            <a:gsLst>
              <a:gs pos="0">
                <a:srgbClr val="69D4F4">
                  <a:alpha val="26274"/>
                </a:srgbClr>
              </a:gs>
              <a:gs pos="100000">
                <a:srgbClr val="9F39D5">
                  <a:alpha val="16862"/>
                </a:srgbClr>
              </a:gs>
            </a:gsLst>
            <a:lin ang="13500032" scaled="0"/>
          </a:gra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9" name="Google Shape;13809;p208"/>
          <p:cNvSpPr/>
          <p:nvPr/>
        </p:nvSpPr>
        <p:spPr>
          <a:xfrm>
            <a:off x="3002214" y="1229000"/>
            <a:ext cx="660600" cy="2691300"/>
          </a:xfrm>
          <a:prstGeom prst="cube">
            <a:avLst>
              <a:gd name="adj" fmla="val 77968"/>
            </a:avLst>
          </a:prstGeom>
          <a:gradFill>
            <a:gsLst>
              <a:gs pos="0">
                <a:srgbClr val="69D4F4">
                  <a:alpha val="26274"/>
                </a:srgbClr>
              </a:gs>
              <a:gs pos="100000">
                <a:srgbClr val="9F39D5">
                  <a:alpha val="16862"/>
                </a:srgbClr>
              </a:gs>
            </a:gsLst>
            <a:lin ang="13500032" scaled="0"/>
          </a:gra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0" name="Google Shape;13810;p208"/>
          <p:cNvSpPr/>
          <p:nvPr/>
        </p:nvSpPr>
        <p:spPr>
          <a:xfrm>
            <a:off x="3002214" y="1685290"/>
            <a:ext cx="198000" cy="220200"/>
          </a:xfrm>
          <a:prstGeom prst="cube">
            <a:avLst>
              <a:gd name="adj" fmla="val 28246"/>
            </a:avLst>
          </a:prstGeom>
          <a:gradFill>
            <a:gsLst>
              <a:gs pos="0">
                <a:srgbClr val="00FFFF"/>
              </a:gs>
              <a:gs pos="100000">
                <a:srgbClr val="B0DAF1"/>
              </a:gs>
            </a:gsLst>
            <a:lin ang="0"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1" name="Google Shape;13811;p208"/>
          <p:cNvSpPr/>
          <p:nvPr/>
        </p:nvSpPr>
        <p:spPr>
          <a:xfrm>
            <a:off x="4414901" y="1223243"/>
            <a:ext cx="945000" cy="2691300"/>
          </a:xfrm>
          <a:prstGeom prst="cube">
            <a:avLst>
              <a:gd name="adj" fmla="val 56788"/>
            </a:avLst>
          </a:prstGeom>
          <a:gradFill>
            <a:gsLst>
              <a:gs pos="0">
                <a:srgbClr val="69D4F4">
                  <a:alpha val="26274"/>
                </a:srgbClr>
              </a:gs>
              <a:gs pos="100000">
                <a:srgbClr val="9F39D5">
                  <a:alpha val="16862"/>
                </a:srgbClr>
              </a:gs>
            </a:gsLst>
            <a:lin ang="13500032" scaled="0"/>
          </a:gra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2" name="Google Shape;13812;p208"/>
          <p:cNvSpPr/>
          <p:nvPr/>
        </p:nvSpPr>
        <p:spPr>
          <a:xfrm>
            <a:off x="5438467" y="1228977"/>
            <a:ext cx="945000" cy="2691300"/>
          </a:xfrm>
          <a:prstGeom prst="cube">
            <a:avLst>
              <a:gd name="adj" fmla="val 56788"/>
            </a:avLst>
          </a:prstGeom>
          <a:gradFill>
            <a:gsLst>
              <a:gs pos="0">
                <a:srgbClr val="69D4F4">
                  <a:alpha val="26274"/>
                </a:srgbClr>
              </a:gs>
              <a:gs pos="100000">
                <a:srgbClr val="9F39D5">
                  <a:alpha val="16862"/>
                </a:srgbClr>
              </a:gs>
            </a:gsLst>
            <a:lin ang="13500032" scaled="0"/>
          </a:gra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813" name="Google Shape;13813;p208"/>
          <p:cNvCxnSpPr/>
          <p:nvPr/>
        </p:nvCxnSpPr>
        <p:spPr>
          <a:xfrm>
            <a:off x="5492686" y="1712654"/>
            <a:ext cx="405300" cy="0"/>
          </a:xfrm>
          <a:prstGeom prst="straightConnector1">
            <a:avLst/>
          </a:prstGeom>
          <a:noFill/>
          <a:ln w="9525" cap="flat" cmpd="sng">
            <a:solidFill>
              <a:schemeClr val="dk2"/>
            </a:solidFill>
            <a:prstDash val="solid"/>
            <a:round/>
            <a:headEnd type="none" w="med" len="med"/>
            <a:tailEnd type="none" w="med" len="med"/>
          </a:ln>
        </p:spPr>
      </p:cxnSp>
      <p:grpSp>
        <p:nvGrpSpPr>
          <p:cNvPr id="13814" name="Google Shape;13814;p208"/>
          <p:cNvGrpSpPr/>
          <p:nvPr/>
        </p:nvGrpSpPr>
        <p:grpSpPr>
          <a:xfrm>
            <a:off x="5438484" y="1704704"/>
            <a:ext cx="458224" cy="227991"/>
            <a:chOff x="5668659" y="1713442"/>
            <a:chExt cx="458224" cy="227991"/>
          </a:xfrm>
        </p:grpSpPr>
        <p:grpSp>
          <p:nvGrpSpPr>
            <p:cNvPr id="13815" name="Google Shape;13815;p208"/>
            <p:cNvGrpSpPr/>
            <p:nvPr/>
          </p:nvGrpSpPr>
          <p:grpSpPr>
            <a:xfrm>
              <a:off x="5802485" y="1713507"/>
              <a:ext cx="188679" cy="227926"/>
              <a:chOff x="5802485" y="1713507"/>
              <a:chExt cx="188679" cy="227926"/>
            </a:xfrm>
          </p:grpSpPr>
          <p:sp>
            <p:nvSpPr>
              <p:cNvPr id="13816" name="Google Shape;13816;p208"/>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7" name="Google Shape;13817;p208"/>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18" name="Google Shape;13818;p208"/>
            <p:cNvGrpSpPr/>
            <p:nvPr/>
          </p:nvGrpSpPr>
          <p:grpSpPr>
            <a:xfrm>
              <a:off x="5936312" y="1713442"/>
              <a:ext cx="190570" cy="227991"/>
              <a:chOff x="5936312" y="1713442"/>
              <a:chExt cx="190570" cy="227991"/>
            </a:xfrm>
          </p:grpSpPr>
          <p:sp>
            <p:nvSpPr>
              <p:cNvPr id="13819" name="Google Shape;13819;p208"/>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0" name="Google Shape;13820;p208"/>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1" name="Google Shape;13821;p208"/>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13822" name="Google Shape;13822;p208"/>
            <p:cNvGrpSpPr/>
            <p:nvPr/>
          </p:nvGrpSpPr>
          <p:grpSpPr>
            <a:xfrm>
              <a:off x="5668659" y="1714000"/>
              <a:ext cx="193488" cy="227433"/>
              <a:chOff x="5668659" y="1714000"/>
              <a:chExt cx="193488" cy="227433"/>
            </a:xfrm>
          </p:grpSpPr>
          <p:sp>
            <p:nvSpPr>
              <p:cNvPr id="13823" name="Google Shape;13823;p208"/>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4" name="Google Shape;13824;p208"/>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3825" name="Google Shape;13825;p208"/>
          <p:cNvSpPr/>
          <p:nvPr/>
        </p:nvSpPr>
        <p:spPr>
          <a:xfrm>
            <a:off x="3633847" y="1099775"/>
            <a:ext cx="660600" cy="2691300"/>
          </a:xfrm>
          <a:prstGeom prst="cube">
            <a:avLst>
              <a:gd name="adj" fmla="val 77968"/>
            </a:avLst>
          </a:prstGeom>
          <a:gradFill>
            <a:gsLst>
              <a:gs pos="0">
                <a:srgbClr val="69D4F4">
                  <a:alpha val="26274"/>
                </a:srgbClr>
              </a:gs>
              <a:gs pos="100000">
                <a:srgbClr val="9F39D5">
                  <a:alpha val="16862"/>
                </a:srgbClr>
              </a:gs>
            </a:gsLst>
            <a:lin ang="13500032" scaled="0"/>
          </a:gra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6" name="Google Shape;13826;p208"/>
          <p:cNvSpPr/>
          <p:nvPr/>
        </p:nvSpPr>
        <p:spPr>
          <a:xfrm>
            <a:off x="6501812" y="1685290"/>
            <a:ext cx="198000" cy="220200"/>
          </a:xfrm>
          <a:prstGeom prst="cube">
            <a:avLst>
              <a:gd name="adj" fmla="val 28246"/>
            </a:avLst>
          </a:prstGeom>
          <a:gradFill>
            <a:gsLst>
              <a:gs pos="0">
                <a:srgbClr val="00FFFF"/>
              </a:gs>
              <a:gs pos="100000">
                <a:srgbClr val="B0DAF1"/>
              </a:gs>
            </a:gsLst>
            <a:lin ang="0" scaled="0"/>
          </a:gra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827" name="Google Shape;13827;p208"/>
          <p:cNvCxnSpPr/>
          <p:nvPr/>
        </p:nvCxnSpPr>
        <p:spPr>
          <a:xfrm rot="10800000" flipH="1">
            <a:off x="5882822" y="1817493"/>
            <a:ext cx="627600" cy="2400"/>
          </a:xfrm>
          <a:prstGeom prst="curvedConnector3">
            <a:avLst>
              <a:gd name="adj1" fmla="val 50000"/>
            </a:avLst>
          </a:prstGeom>
          <a:noFill/>
          <a:ln w="19050" cap="flat" cmpd="sng">
            <a:solidFill>
              <a:srgbClr val="F4CCCC"/>
            </a:solidFill>
            <a:prstDash val="solid"/>
            <a:round/>
            <a:headEnd type="none" w="med" len="med"/>
            <a:tailEnd type="triangle" w="med" len="med"/>
          </a:ln>
        </p:spPr>
      </p:cxnSp>
      <p:grpSp>
        <p:nvGrpSpPr>
          <p:cNvPr id="13828" name="Google Shape;13828;p208"/>
          <p:cNvGrpSpPr/>
          <p:nvPr/>
        </p:nvGrpSpPr>
        <p:grpSpPr>
          <a:xfrm>
            <a:off x="1873680" y="1600871"/>
            <a:ext cx="570552" cy="583354"/>
            <a:chOff x="506259" y="2370079"/>
            <a:chExt cx="560574" cy="638941"/>
          </a:xfrm>
        </p:grpSpPr>
        <p:grpSp>
          <p:nvGrpSpPr>
            <p:cNvPr id="13829" name="Google Shape;13829;p208"/>
            <p:cNvGrpSpPr/>
            <p:nvPr/>
          </p:nvGrpSpPr>
          <p:grpSpPr>
            <a:xfrm>
              <a:off x="608609" y="2370079"/>
              <a:ext cx="458224" cy="523616"/>
              <a:chOff x="608609" y="2370079"/>
              <a:chExt cx="458224" cy="523616"/>
            </a:xfrm>
          </p:grpSpPr>
          <p:grpSp>
            <p:nvGrpSpPr>
              <p:cNvPr id="13830" name="Google Shape;13830;p208"/>
              <p:cNvGrpSpPr/>
              <p:nvPr/>
            </p:nvGrpSpPr>
            <p:grpSpPr>
              <a:xfrm>
                <a:off x="608609" y="2665704"/>
                <a:ext cx="458224" cy="227991"/>
                <a:chOff x="5668659" y="1713442"/>
                <a:chExt cx="458224" cy="227991"/>
              </a:xfrm>
            </p:grpSpPr>
            <p:grpSp>
              <p:nvGrpSpPr>
                <p:cNvPr id="13831" name="Google Shape;13831;p208"/>
                <p:cNvGrpSpPr/>
                <p:nvPr/>
              </p:nvGrpSpPr>
              <p:grpSpPr>
                <a:xfrm>
                  <a:off x="5802485" y="1713507"/>
                  <a:ext cx="188679" cy="227926"/>
                  <a:chOff x="5802485" y="1713507"/>
                  <a:chExt cx="188679" cy="227926"/>
                </a:xfrm>
              </p:grpSpPr>
              <p:sp>
                <p:nvSpPr>
                  <p:cNvPr id="13832" name="Google Shape;13832;p208"/>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3" name="Google Shape;13833;p208"/>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34" name="Google Shape;13834;p208"/>
                <p:cNvGrpSpPr/>
                <p:nvPr/>
              </p:nvGrpSpPr>
              <p:grpSpPr>
                <a:xfrm>
                  <a:off x="5936312" y="1713442"/>
                  <a:ext cx="190570" cy="227991"/>
                  <a:chOff x="5936312" y="1713442"/>
                  <a:chExt cx="190570" cy="227991"/>
                </a:xfrm>
              </p:grpSpPr>
              <p:sp>
                <p:nvSpPr>
                  <p:cNvPr id="13835" name="Google Shape;13835;p208"/>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6" name="Google Shape;13836;p208"/>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7" name="Google Shape;13837;p208"/>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13838" name="Google Shape;13838;p208"/>
                <p:cNvGrpSpPr/>
                <p:nvPr/>
              </p:nvGrpSpPr>
              <p:grpSpPr>
                <a:xfrm>
                  <a:off x="5668659" y="1714000"/>
                  <a:ext cx="193488" cy="227433"/>
                  <a:chOff x="5668659" y="1714000"/>
                  <a:chExt cx="193488" cy="227433"/>
                </a:xfrm>
              </p:grpSpPr>
              <p:sp>
                <p:nvSpPr>
                  <p:cNvPr id="13839" name="Google Shape;13839;p208"/>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0" name="Google Shape;13840;p208"/>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3841" name="Google Shape;13841;p208"/>
              <p:cNvGrpSpPr/>
              <p:nvPr/>
            </p:nvGrpSpPr>
            <p:grpSpPr>
              <a:xfrm>
                <a:off x="608609" y="2511879"/>
                <a:ext cx="458224" cy="227991"/>
                <a:chOff x="5668659" y="1713442"/>
                <a:chExt cx="458224" cy="227991"/>
              </a:xfrm>
            </p:grpSpPr>
            <p:grpSp>
              <p:nvGrpSpPr>
                <p:cNvPr id="13842" name="Google Shape;13842;p208"/>
                <p:cNvGrpSpPr/>
                <p:nvPr/>
              </p:nvGrpSpPr>
              <p:grpSpPr>
                <a:xfrm>
                  <a:off x="5802485" y="1713507"/>
                  <a:ext cx="188679" cy="227926"/>
                  <a:chOff x="5802485" y="1713507"/>
                  <a:chExt cx="188679" cy="227926"/>
                </a:xfrm>
              </p:grpSpPr>
              <p:sp>
                <p:nvSpPr>
                  <p:cNvPr id="13843" name="Google Shape;13843;p208"/>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4" name="Google Shape;13844;p208"/>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45" name="Google Shape;13845;p208"/>
                <p:cNvGrpSpPr/>
                <p:nvPr/>
              </p:nvGrpSpPr>
              <p:grpSpPr>
                <a:xfrm>
                  <a:off x="5936312" y="1713442"/>
                  <a:ext cx="190570" cy="227991"/>
                  <a:chOff x="5936312" y="1713442"/>
                  <a:chExt cx="190570" cy="227991"/>
                </a:xfrm>
              </p:grpSpPr>
              <p:sp>
                <p:nvSpPr>
                  <p:cNvPr id="13846" name="Google Shape;13846;p208"/>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7" name="Google Shape;13847;p208"/>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8" name="Google Shape;13848;p208"/>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13849" name="Google Shape;13849;p208"/>
                <p:cNvGrpSpPr/>
                <p:nvPr/>
              </p:nvGrpSpPr>
              <p:grpSpPr>
                <a:xfrm>
                  <a:off x="5668659" y="1714000"/>
                  <a:ext cx="193488" cy="227433"/>
                  <a:chOff x="5668659" y="1714000"/>
                  <a:chExt cx="193488" cy="227433"/>
                </a:xfrm>
              </p:grpSpPr>
              <p:sp>
                <p:nvSpPr>
                  <p:cNvPr id="13850" name="Google Shape;13850;p208"/>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1" name="Google Shape;13851;p208"/>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3852" name="Google Shape;13852;p208"/>
              <p:cNvGrpSpPr/>
              <p:nvPr/>
            </p:nvGrpSpPr>
            <p:grpSpPr>
              <a:xfrm>
                <a:off x="608609" y="2370079"/>
                <a:ext cx="458224" cy="227991"/>
                <a:chOff x="5668659" y="1713442"/>
                <a:chExt cx="458224" cy="227991"/>
              </a:xfrm>
            </p:grpSpPr>
            <p:grpSp>
              <p:nvGrpSpPr>
                <p:cNvPr id="13853" name="Google Shape;13853;p208"/>
                <p:cNvGrpSpPr/>
                <p:nvPr/>
              </p:nvGrpSpPr>
              <p:grpSpPr>
                <a:xfrm>
                  <a:off x="5802485" y="1713507"/>
                  <a:ext cx="188679" cy="227926"/>
                  <a:chOff x="5802485" y="1713507"/>
                  <a:chExt cx="188679" cy="227926"/>
                </a:xfrm>
              </p:grpSpPr>
              <p:sp>
                <p:nvSpPr>
                  <p:cNvPr id="13854" name="Google Shape;13854;p208"/>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5" name="Google Shape;13855;p208"/>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56" name="Google Shape;13856;p208"/>
                <p:cNvGrpSpPr/>
                <p:nvPr/>
              </p:nvGrpSpPr>
              <p:grpSpPr>
                <a:xfrm>
                  <a:off x="5936312" y="1713442"/>
                  <a:ext cx="190570" cy="227991"/>
                  <a:chOff x="5936312" y="1713442"/>
                  <a:chExt cx="190570" cy="227991"/>
                </a:xfrm>
              </p:grpSpPr>
              <p:sp>
                <p:nvSpPr>
                  <p:cNvPr id="13857" name="Google Shape;13857;p208"/>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8" name="Google Shape;13858;p208"/>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9" name="Google Shape;13859;p208"/>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13860" name="Google Shape;13860;p208"/>
                <p:cNvGrpSpPr/>
                <p:nvPr/>
              </p:nvGrpSpPr>
              <p:grpSpPr>
                <a:xfrm>
                  <a:off x="5668659" y="1714000"/>
                  <a:ext cx="193488" cy="227433"/>
                  <a:chOff x="5668659" y="1714000"/>
                  <a:chExt cx="193488" cy="227433"/>
                </a:xfrm>
              </p:grpSpPr>
              <p:sp>
                <p:nvSpPr>
                  <p:cNvPr id="13861" name="Google Shape;13861;p208"/>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2" name="Google Shape;13862;p208"/>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13863" name="Google Shape;13863;p208"/>
            <p:cNvGrpSpPr/>
            <p:nvPr/>
          </p:nvGrpSpPr>
          <p:grpSpPr>
            <a:xfrm>
              <a:off x="558859" y="2427004"/>
              <a:ext cx="458224" cy="523616"/>
              <a:chOff x="608609" y="2370079"/>
              <a:chExt cx="458224" cy="523616"/>
            </a:xfrm>
          </p:grpSpPr>
          <p:grpSp>
            <p:nvGrpSpPr>
              <p:cNvPr id="13864" name="Google Shape;13864;p208"/>
              <p:cNvGrpSpPr/>
              <p:nvPr/>
            </p:nvGrpSpPr>
            <p:grpSpPr>
              <a:xfrm>
                <a:off x="608609" y="2665704"/>
                <a:ext cx="458224" cy="227991"/>
                <a:chOff x="5668659" y="1713442"/>
                <a:chExt cx="458224" cy="227991"/>
              </a:xfrm>
            </p:grpSpPr>
            <p:grpSp>
              <p:nvGrpSpPr>
                <p:cNvPr id="13865" name="Google Shape;13865;p208"/>
                <p:cNvGrpSpPr/>
                <p:nvPr/>
              </p:nvGrpSpPr>
              <p:grpSpPr>
                <a:xfrm>
                  <a:off x="5802485" y="1713507"/>
                  <a:ext cx="188679" cy="227926"/>
                  <a:chOff x="5802485" y="1713507"/>
                  <a:chExt cx="188679" cy="227926"/>
                </a:xfrm>
              </p:grpSpPr>
              <p:sp>
                <p:nvSpPr>
                  <p:cNvPr id="13866" name="Google Shape;13866;p208"/>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7" name="Google Shape;13867;p208"/>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68" name="Google Shape;13868;p208"/>
                <p:cNvGrpSpPr/>
                <p:nvPr/>
              </p:nvGrpSpPr>
              <p:grpSpPr>
                <a:xfrm>
                  <a:off x="5936312" y="1713442"/>
                  <a:ext cx="190570" cy="227991"/>
                  <a:chOff x="5936312" y="1713442"/>
                  <a:chExt cx="190570" cy="227991"/>
                </a:xfrm>
              </p:grpSpPr>
              <p:sp>
                <p:nvSpPr>
                  <p:cNvPr id="13869" name="Google Shape;13869;p208"/>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0" name="Google Shape;13870;p208"/>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1" name="Google Shape;13871;p208"/>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13872" name="Google Shape;13872;p208"/>
                <p:cNvGrpSpPr/>
                <p:nvPr/>
              </p:nvGrpSpPr>
              <p:grpSpPr>
                <a:xfrm>
                  <a:off x="5668659" y="1714000"/>
                  <a:ext cx="193488" cy="227433"/>
                  <a:chOff x="5668659" y="1714000"/>
                  <a:chExt cx="193488" cy="227433"/>
                </a:xfrm>
              </p:grpSpPr>
              <p:sp>
                <p:nvSpPr>
                  <p:cNvPr id="13873" name="Google Shape;13873;p208"/>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4" name="Google Shape;13874;p208"/>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3875" name="Google Shape;13875;p208"/>
              <p:cNvGrpSpPr/>
              <p:nvPr/>
            </p:nvGrpSpPr>
            <p:grpSpPr>
              <a:xfrm>
                <a:off x="608609" y="2511879"/>
                <a:ext cx="458224" cy="227991"/>
                <a:chOff x="5668659" y="1713442"/>
                <a:chExt cx="458224" cy="227991"/>
              </a:xfrm>
            </p:grpSpPr>
            <p:grpSp>
              <p:nvGrpSpPr>
                <p:cNvPr id="13876" name="Google Shape;13876;p208"/>
                <p:cNvGrpSpPr/>
                <p:nvPr/>
              </p:nvGrpSpPr>
              <p:grpSpPr>
                <a:xfrm>
                  <a:off x="5802485" y="1713507"/>
                  <a:ext cx="188679" cy="227926"/>
                  <a:chOff x="5802485" y="1713507"/>
                  <a:chExt cx="188679" cy="227926"/>
                </a:xfrm>
              </p:grpSpPr>
              <p:sp>
                <p:nvSpPr>
                  <p:cNvPr id="13877" name="Google Shape;13877;p208"/>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8" name="Google Shape;13878;p208"/>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79" name="Google Shape;13879;p208"/>
                <p:cNvGrpSpPr/>
                <p:nvPr/>
              </p:nvGrpSpPr>
              <p:grpSpPr>
                <a:xfrm>
                  <a:off x="5936312" y="1713442"/>
                  <a:ext cx="190570" cy="227991"/>
                  <a:chOff x="5936312" y="1713442"/>
                  <a:chExt cx="190570" cy="227991"/>
                </a:xfrm>
              </p:grpSpPr>
              <p:sp>
                <p:nvSpPr>
                  <p:cNvPr id="13880" name="Google Shape;13880;p208"/>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1" name="Google Shape;13881;p208"/>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2" name="Google Shape;13882;p208"/>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13883" name="Google Shape;13883;p208"/>
                <p:cNvGrpSpPr/>
                <p:nvPr/>
              </p:nvGrpSpPr>
              <p:grpSpPr>
                <a:xfrm>
                  <a:off x="5668659" y="1714000"/>
                  <a:ext cx="193488" cy="227433"/>
                  <a:chOff x="5668659" y="1714000"/>
                  <a:chExt cx="193488" cy="227433"/>
                </a:xfrm>
              </p:grpSpPr>
              <p:sp>
                <p:nvSpPr>
                  <p:cNvPr id="13884" name="Google Shape;13884;p208"/>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5" name="Google Shape;13885;p208"/>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3886" name="Google Shape;13886;p208"/>
              <p:cNvGrpSpPr/>
              <p:nvPr/>
            </p:nvGrpSpPr>
            <p:grpSpPr>
              <a:xfrm>
                <a:off x="608609" y="2370079"/>
                <a:ext cx="458224" cy="227991"/>
                <a:chOff x="5668659" y="1713442"/>
                <a:chExt cx="458224" cy="227991"/>
              </a:xfrm>
            </p:grpSpPr>
            <p:grpSp>
              <p:nvGrpSpPr>
                <p:cNvPr id="13887" name="Google Shape;13887;p208"/>
                <p:cNvGrpSpPr/>
                <p:nvPr/>
              </p:nvGrpSpPr>
              <p:grpSpPr>
                <a:xfrm>
                  <a:off x="5802485" y="1713507"/>
                  <a:ext cx="188679" cy="227926"/>
                  <a:chOff x="5802485" y="1713507"/>
                  <a:chExt cx="188679" cy="227926"/>
                </a:xfrm>
              </p:grpSpPr>
              <p:sp>
                <p:nvSpPr>
                  <p:cNvPr id="13888" name="Google Shape;13888;p208"/>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9" name="Google Shape;13889;p208"/>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90" name="Google Shape;13890;p208"/>
                <p:cNvGrpSpPr/>
                <p:nvPr/>
              </p:nvGrpSpPr>
              <p:grpSpPr>
                <a:xfrm>
                  <a:off x="5936312" y="1713442"/>
                  <a:ext cx="190570" cy="227991"/>
                  <a:chOff x="5936312" y="1713442"/>
                  <a:chExt cx="190570" cy="227991"/>
                </a:xfrm>
              </p:grpSpPr>
              <p:sp>
                <p:nvSpPr>
                  <p:cNvPr id="13891" name="Google Shape;13891;p208"/>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2" name="Google Shape;13892;p208"/>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3" name="Google Shape;13893;p208"/>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13894" name="Google Shape;13894;p208"/>
                <p:cNvGrpSpPr/>
                <p:nvPr/>
              </p:nvGrpSpPr>
              <p:grpSpPr>
                <a:xfrm>
                  <a:off x="5668659" y="1714000"/>
                  <a:ext cx="193488" cy="227433"/>
                  <a:chOff x="5668659" y="1714000"/>
                  <a:chExt cx="193488" cy="227433"/>
                </a:xfrm>
              </p:grpSpPr>
              <p:sp>
                <p:nvSpPr>
                  <p:cNvPr id="13895" name="Google Shape;13895;p208"/>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6" name="Google Shape;13896;p208"/>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13897" name="Google Shape;13897;p208"/>
            <p:cNvGrpSpPr/>
            <p:nvPr/>
          </p:nvGrpSpPr>
          <p:grpSpPr>
            <a:xfrm>
              <a:off x="506259" y="2485404"/>
              <a:ext cx="458224" cy="523616"/>
              <a:chOff x="608609" y="2370079"/>
              <a:chExt cx="458224" cy="523616"/>
            </a:xfrm>
          </p:grpSpPr>
          <p:grpSp>
            <p:nvGrpSpPr>
              <p:cNvPr id="13898" name="Google Shape;13898;p208"/>
              <p:cNvGrpSpPr/>
              <p:nvPr/>
            </p:nvGrpSpPr>
            <p:grpSpPr>
              <a:xfrm>
                <a:off x="608609" y="2665704"/>
                <a:ext cx="458224" cy="227991"/>
                <a:chOff x="5668659" y="1713442"/>
                <a:chExt cx="458224" cy="227991"/>
              </a:xfrm>
            </p:grpSpPr>
            <p:grpSp>
              <p:nvGrpSpPr>
                <p:cNvPr id="13899" name="Google Shape;13899;p208"/>
                <p:cNvGrpSpPr/>
                <p:nvPr/>
              </p:nvGrpSpPr>
              <p:grpSpPr>
                <a:xfrm>
                  <a:off x="5802485" y="1713507"/>
                  <a:ext cx="188679" cy="227926"/>
                  <a:chOff x="5802485" y="1713507"/>
                  <a:chExt cx="188679" cy="227926"/>
                </a:xfrm>
              </p:grpSpPr>
              <p:sp>
                <p:nvSpPr>
                  <p:cNvPr id="13900" name="Google Shape;13900;p208"/>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1" name="Google Shape;13901;p208"/>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02" name="Google Shape;13902;p208"/>
                <p:cNvGrpSpPr/>
                <p:nvPr/>
              </p:nvGrpSpPr>
              <p:grpSpPr>
                <a:xfrm>
                  <a:off x="5936312" y="1713442"/>
                  <a:ext cx="190570" cy="227991"/>
                  <a:chOff x="5936312" y="1713442"/>
                  <a:chExt cx="190570" cy="227991"/>
                </a:xfrm>
              </p:grpSpPr>
              <p:sp>
                <p:nvSpPr>
                  <p:cNvPr id="13903" name="Google Shape;13903;p208"/>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4" name="Google Shape;13904;p208"/>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5" name="Google Shape;13905;p208"/>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13906" name="Google Shape;13906;p208"/>
                <p:cNvGrpSpPr/>
                <p:nvPr/>
              </p:nvGrpSpPr>
              <p:grpSpPr>
                <a:xfrm>
                  <a:off x="5668659" y="1714000"/>
                  <a:ext cx="193488" cy="227433"/>
                  <a:chOff x="5668659" y="1714000"/>
                  <a:chExt cx="193488" cy="227433"/>
                </a:xfrm>
              </p:grpSpPr>
              <p:sp>
                <p:nvSpPr>
                  <p:cNvPr id="13907" name="Google Shape;13907;p208"/>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8" name="Google Shape;13908;p208"/>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3909" name="Google Shape;13909;p208"/>
              <p:cNvGrpSpPr/>
              <p:nvPr/>
            </p:nvGrpSpPr>
            <p:grpSpPr>
              <a:xfrm>
                <a:off x="608609" y="2511879"/>
                <a:ext cx="458224" cy="227991"/>
                <a:chOff x="5668659" y="1713442"/>
                <a:chExt cx="458224" cy="227991"/>
              </a:xfrm>
            </p:grpSpPr>
            <p:grpSp>
              <p:nvGrpSpPr>
                <p:cNvPr id="13910" name="Google Shape;13910;p208"/>
                <p:cNvGrpSpPr/>
                <p:nvPr/>
              </p:nvGrpSpPr>
              <p:grpSpPr>
                <a:xfrm>
                  <a:off x="5802485" y="1713507"/>
                  <a:ext cx="188679" cy="227926"/>
                  <a:chOff x="5802485" y="1713507"/>
                  <a:chExt cx="188679" cy="227926"/>
                </a:xfrm>
              </p:grpSpPr>
              <p:sp>
                <p:nvSpPr>
                  <p:cNvPr id="13911" name="Google Shape;13911;p208"/>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2" name="Google Shape;13912;p208"/>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13" name="Google Shape;13913;p208"/>
                <p:cNvGrpSpPr/>
                <p:nvPr/>
              </p:nvGrpSpPr>
              <p:grpSpPr>
                <a:xfrm>
                  <a:off x="5936312" y="1713442"/>
                  <a:ext cx="190570" cy="227991"/>
                  <a:chOff x="5936312" y="1713442"/>
                  <a:chExt cx="190570" cy="227991"/>
                </a:xfrm>
              </p:grpSpPr>
              <p:sp>
                <p:nvSpPr>
                  <p:cNvPr id="13914" name="Google Shape;13914;p208"/>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5" name="Google Shape;13915;p208"/>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6" name="Google Shape;13916;p208"/>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13917" name="Google Shape;13917;p208"/>
                <p:cNvGrpSpPr/>
                <p:nvPr/>
              </p:nvGrpSpPr>
              <p:grpSpPr>
                <a:xfrm>
                  <a:off x="5668659" y="1714000"/>
                  <a:ext cx="193488" cy="227433"/>
                  <a:chOff x="5668659" y="1714000"/>
                  <a:chExt cx="193488" cy="227433"/>
                </a:xfrm>
              </p:grpSpPr>
              <p:sp>
                <p:nvSpPr>
                  <p:cNvPr id="13918" name="Google Shape;13918;p208"/>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9" name="Google Shape;13919;p208"/>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3920" name="Google Shape;13920;p208"/>
              <p:cNvGrpSpPr/>
              <p:nvPr/>
            </p:nvGrpSpPr>
            <p:grpSpPr>
              <a:xfrm>
                <a:off x="608609" y="2370079"/>
                <a:ext cx="458224" cy="227991"/>
                <a:chOff x="5668659" y="1713442"/>
                <a:chExt cx="458224" cy="227991"/>
              </a:xfrm>
            </p:grpSpPr>
            <p:grpSp>
              <p:nvGrpSpPr>
                <p:cNvPr id="13921" name="Google Shape;13921;p208"/>
                <p:cNvGrpSpPr/>
                <p:nvPr/>
              </p:nvGrpSpPr>
              <p:grpSpPr>
                <a:xfrm>
                  <a:off x="5802485" y="1713507"/>
                  <a:ext cx="188679" cy="227926"/>
                  <a:chOff x="5802485" y="1713507"/>
                  <a:chExt cx="188679" cy="227926"/>
                </a:xfrm>
              </p:grpSpPr>
              <p:sp>
                <p:nvSpPr>
                  <p:cNvPr id="13922" name="Google Shape;13922;p208"/>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3" name="Google Shape;13923;p208"/>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24" name="Google Shape;13924;p208"/>
                <p:cNvGrpSpPr/>
                <p:nvPr/>
              </p:nvGrpSpPr>
              <p:grpSpPr>
                <a:xfrm>
                  <a:off x="5936312" y="1713442"/>
                  <a:ext cx="190570" cy="227991"/>
                  <a:chOff x="5936312" y="1713442"/>
                  <a:chExt cx="190570" cy="227991"/>
                </a:xfrm>
              </p:grpSpPr>
              <p:sp>
                <p:nvSpPr>
                  <p:cNvPr id="13925" name="Google Shape;13925;p208"/>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6" name="Google Shape;13926;p208"/>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7" name="Google Shape;13927;p208"/>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13928" name="Google Shape;13928;p208"/>
                <p:cNvGrpSpPr/>
                <p:nvPr/>
              </p:nvGrpSpPr>
              <p:grpSpPr>
                <a:xfrm>
                  <a:off x="5668659" y="1714000"/>
                  <a:ext cx="193488" cy="227433"/>
                  <a:chOff x="5668659" y="1714000"/>
                  <a:chExt cx="193488" cy="227433"/>
                </a:xfrm>
              </p:grpSpPr>
              <p:sp>
                <p:nvSpPr>
                  <p:cNvPr id="13929" name="Google Shape;13929;p208"/>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0" name="Google Shape;13930;p208"/>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cxnSp>
        <p:nvCxnSpPr>
          <p:cNvPr id="13931" name="Google Shape;13931;p208"/>
          <p:cNvCxnSpPr>
            <a:endCxn id="13810" idx="2"/>
          </p:cNvCxnSpPr>
          <p:nvPr/>
        </p:nvCxnSpPr>
        <p:spPr>
          <a:xfrm rot="10800000" flipH="1">
            <a:off x="2393814" y="1823353"/>
            <a:ext cx="608400" cy="74700"/>
          </a:xfrm>
          <a:prstGeom prst="curvedConnector3">
            <a:avLst>
              <a:gd name="adj1" fmla="val 50000"/>
            </a:avLst>
          </a:prstGeom>
          <a:noFill/>
          <a:ln w="19050" cap="flat" cmpd="sng">
            <a:solidFill>
              <a:srgbClr val="F4CCCC"/>
            </a:solidFill>
            <a:prstDash val="solid"/>
            <a:round/>
            <a:headEnd type="none" w="med" len="med"/>
            <a:tailEnd type="triangle" w="med" len="med"/>
          </a:ln>
        </p:spPr>
      </p:cxnSp>
      <p:grpSp>
        <p:nvGrpSpPr>
          <p:cNvPr id="13932" name="Google Shape;13932;p208"/>
          <p:cNvGrpSpPr/>
          <p:nvPr/>
        </p:nvGrpSpPr>
        <p:grpSpPr>
          <a:xfrm>
            <a:off x="4414892" y="1600871"/>
            <a:ext cx="570552" cy="583354"/>
            <a:chOff x="506259" y="2370079"/>
            <a:chExt cx="560574" cy="638941"/>
          </a:xfrm>
        </p:grpSpPr>
        <p:grpSp>
          <p:nvGrpSpPr>
            <p:cNvPr id="13933" name="Google Shape;13933;p208"/>
            <p:cNvGrpSpPr/>
            <p:nvPr/>
          </p:nvGrpSpPr>
          <p:grpSpPr>
            <a:xfrm>
              <a:off x="608609" y="2370079"/>
              <a:ext cx="458224" cy="523616"/>
              <a:chOff x="608609" y="2370079"/>
              <a:chExt cx="458224" cy="523616"/>
            </a:xfrm>
          </p:grpSpPr>
          <p:grpSp>
            <p:nvGrpSpPr>
              <p:cNvPr id="13934" name="Google Shape;13934;p208"/>
              <p:cNvGrpSpPr/>
              <p:nvPr/>
            </p:nvGrpSpPr>
            <p:grpSpPr>
              <a:xfrm>
                <a:off x="608609" y="2665704"/>
                <a:ext cx="458224" cy="227991"/>
                <a:chOff x="5668659" y="1713442"/>
                <a:chExt cx="458224" cy="227991"/>
              </a:xfrm>
            </p:grpSpPr>
            <p:grpSp>
              <p:nvGrpSpPr>
                <p:cNvPr id="13935" name="Google Shape;13935;p208"/>
                <p:cNvGrpSpPr/>
                <p:nvPr/>
              </p:nvGrpSpPr>
              <p:grpSpPr>
                <a:xfrm>
                  <a:off x="5802485" y="1713507"/>
                  <a:ext cx="188679" cy="227926"/>
                  <a:chOff x="5802485" y="1713507"/>
                  <a:chExt cx="188679" cy="227926"/>
                </a:xfrm>
              </p:grpSpPr>
              <p:sp>
                <p:nvSpPr>
                  <p:cNvPr id="13936" name="Google Shape;13936;p208"/>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7" name="Google Shape;13937;p208"/>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38" name="Google Shape;13938;p208"/>
                <p:cNvGrpSpPr/>
                <p:nvPr/>
              </p:nvGrpSpPr>
              <p:grpSpPr>
                <a:xfrm>
                  <a:off x="5936312" y="1713442"/>
                  <a:ext cx="190570" cy="227991"/>
                  <a:chOff x="5936312" y="1713442"/>
                  <a:chExt cx="190570" cy="227991"/>
                </a:xfrm>
              </p:grpSpPr>
              <p:sp>
                <p:nvSpPr>
                  <p:cNvPr id="13939" name="Google Shape;13939;p208"/>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0" name="Google Shape;13940;p208"/>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1" name="Google Shape;13941;p208"/>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13942" name="Google Shape;13942;p208"/>
                <p:cNvGrpSpPr/>
                <p:nvPr/>
              </p:nvGrpSpPr>
              <p:grpSpPr>
                <a:xfrm>
                  <a:off x="5668659" y="1714000"/>
                  <a:ext cx="193488" cy="227433"/>
                  <a:chOff x="5668659" y="1714000"/>
                  <a:chExt cx="193488" cy="227433"/>
                </a:xfrm>
              </p:grpSpPr>
              <p:sp>
                <p:nvSpPr>
                  <p:cNvPr id="13943" name="Google Shape;13943;p208"/>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4" name="Google Shape;13944;p208"/>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3945" name="Google Shape;13945;p208"/>
              <p:cNvGrpSpPr/>
              <p:nvPr/>
            </p:nvGrpSpPr>
            <p:grpSpPr>
              <a:xfrm>
                <a:off x="608609" y="2511879"/>
                <a:ext cx="458224" cy="227991"/>
                <a:chOff x="5668659" y="1713442"/>
                <a:chExt cx="458224" cy="227991"/>
              </a:xfrm>
            </p:grpSpPr>
            <p:grpSp>
              <p:nvGrpSpPr>
                <p:cNvPr id="13946" name="Google Shape;13946;p208"/>
                <p:cNvGrpSpPr/>
                <p:nvPr/>
              </p:nvGrpSpPr>
              <p:grpSpPr>
                <a:xfrm>
                  <a:off x="5802485" y="1713507"/>
                  <a:ext cx="188679" cy="227926"/>
                  <a:chOff x="5802485" y="1713507"/>
                  <a:chExt cx="188679" cy="227926"/>
                </a:xfrm>
              </p:grpSpPr>
              <p:sp>
                <p:nvSpPr>
                  <p:cNvPr id="13947" name="Google Shape;13947;p208"/>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8" name="Google Shape;13948;p208"/>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49" name="Google Shape;13949;p208"/>
                <p:cNvGrpSpPr/>
                <p:nvPr/>
              </p:nvGrpSpPr>
              <p:grpSpPr>
                <a:xfrm>
                  <a:off x="5936312" y="1713442"/>
                  <a:ext cx="190570" cy="227991"/>
                  <a:chOff x="5936312" y="1713442"/>
                  <a:chExt cx="190570" cy="227991"/>
                </a:xfrm>
              </p:grpSpPr>
              <p:sp>
                <p:nvSpPr>
                  <p:cNvPr id="13950" name="Google Shape;13950;p208"/>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1" name="Google Shape;13951;p208"/>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2" name="Google Shape;13952;p208"/>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13953" name="Google Shape;13953;p208"/>
                <p:cNvGrpSpPr/>
                <p:nvPr/>
              </p:nvGrpSpPr>
              <p:grpSpPr>
                <a:xfrm>
                  <a:off x="5668659" y="1714000"/>
                  <a:ext cx="193488" cy="227433"/>
                  <a:chOff x="5668659" y="1714000"/>
                  <a:chExt cx="193488" cy="227433"/>
                </a:xfrm>
              </p:grpSpPr>
              <p:sp>
                <p:nvSpPr>
                  <p:cNvPr id="13954" name="Google Shape;13954;p208"/>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5" name="Google Shape;13955;p208"/>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3956" name="Google Shape;13956;p208"/>
              <p:cNvGrpSpPr/>
              <p:nvPr/>
            </p:nvGrpSpPr>
            <p:grpSpPr>
              <a:xfrm>
                <a:off x="608609" y="2370079"/>
                <a:ext cx="458224" cy="227991"/>
                <a:chOff x="5668659" y="1713442"/>
                <a:chExt cx="458224" cy="227991"/>
              </a:xfrm>
            </p:grpSpPr>
            <p:grpSp>
              <p:nvGrpSpPr>
                <p:cNvPr id="13957" name="Google Shape;13957;p208"/>
                <p:cNvGrpSpPr/>
                <p:nvPr/>
              </p:nvGrpSpPr>
              <p:grpSpPr>
                <a:xfrm>
                  <a:off x="5802485" y="1713507"/>
                  <a:ext cx="188679" cy="227926"/>
                  <a:chOff x="5802485" y="1713507"/>
                  <a:chExt cx="188679" cy="227926"/>
                </a:xfrm>
              </p:grpSpPr>
              <p:sp>
                <p:nvSpPr>
                  <p:cNvPr id="13958" name="Google Shape;13958;p208"/>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9" name="Google Shape;13959;p208"/>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60" name="Google Shape;13960;p208"/>
                <p:cNvGrpSpPr/>
                <p:nvPr/>
              </p:nvGrpSpPr>
              <p:grpSpPr>
                <a:xfrm>
                  <a:off x="5936312" y="1713442"/>
                  <a:ext cx="190570" cy="227991"/>
                  <a:chOff x="5936312" y="1713442"/>
                  <a:chExt cx="190570" cy="227991"/>
                </a:xfrm>
              </p:grpSpPr>
              <p:sp>
                <p:nvSpPr>
                  <p:cNvPr id="13961" name="Google Shape;13961;p208"/>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2" name="Google Shape;13962;p208"/>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3" name="Google Shape;13963;p208"/>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13964" name="Google Shape;13964;p208"/>
                <p:cNvGrpSpPr/>
                <p:nvPr/>
              </p:nvGrpSpPr>
              <p:grpSpPr>
                <a:xfrm>
                  <a:off x="5668659" y="1714000"/>
                  <a:ext cx="193488" cy="227433"/>
                  <a:chOff x="5668659" y="1714000"/>
                  <a:chExt cx="193488" cy="227433"/>
                </a:xfrm>
              </p:grpSpPr>
              <p:sp>
                <p:nvSpPr>
                  <p:cNvPr id="13965" name="Google Shape;13965;p208"/>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6" name="Google Shape;13966;p208"/>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13967" name="Google Shape;13967;p208"/>
            <p:cNvGrpSpPr/>
            <p:nvPr/>
          </p:nvGrpSpPr>
          <p:grpSpPr>
            <a:xfrm>
              <a:off x="558859" y="2427004"/>
              <a:ext cx="458224" cy="523616"/>
              <a:chOff x="608609" y="2370079"/>
              <a:chExt cx="458224" cy="523616"/>
            </a:xfrm>
          </p:grpSpPr>
          <p:grpSp>
            <p:nvGrpSpPr>
              <p:cNvPr id="13968" name="Google Shape;13968;p208"/>
              <p:cNvGrpSpPr/>
              <p:nvPr/>
            </p:nvGrpSpPr>
            <p:grpSpPr>
              <a:xfrm>
                <a:off x="608609" y="2665704"/>
                <a:ext cx="458224" cy="227991"/>
                <a:chOff x="5668659" y="1713442"/>
                <a:chExt cx="458224" cy="227991"/>
              </a:xfrm>
            </p:grpSpPr>
            <p:grpSp>
              <p:nvGrpSpPr>
                <p:cNvPr id="13969" name="Google Shape;13969;p208"/>
                <p:cNvGrpSpPr/>
                <p:nvPr/>
              </p:nvGrpSpPr>
              <p:grpSpPr>
                <a:xfrm>
                  <a:off x="5802485" y="1713507"/>
                  <a:ext cx="188679" cy="227926"/>
                  <a:chOff x="5802485" y="1713507"/>
                  <a:chExt cx="188679" cy="227926"/>
                </a:xfrm>
              </p:grpSpPr>
              <p:sp>
                <p:nvSpPr>
                  <p:cNvPr id="13970" name="Google Shape;13970;p208"/>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1" name="Google Shape;13971;p208"/>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72" name="Google Shape;13972;p208"/>
                <p:cNvGrpSpPr/>
                <p:nvPr/>
              </p:nvGrpSpPr>
              <p:grpSpPr>
                <a:xfrm>
                  <a:off x="5936312" y="1713442"/>
                  <a:ext cx="190570" cy="227991"/>
                  <a:chOff x="5936312" y="1713442"/>
                  <a:chExt cx="190570" cy="227991"/>
                </a:xfrm>
              </p:grpSpPr>
              <p:sp>
                <p:nvSpPr>
                  <p:cNvPr id="13973" name="Google Shape;13973;p208"/>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4" name="Google Shape;13974;p208"/>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5" name="Google Shape;13975;p208"/>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13976" name="Google Shape;13976;p208"/>
                <p:cNvGrpSpPr/>
                <p:nvPr/>
              </p:nvGrpSpPr>
              <p:grpSpPr>
                <a:xfrm>
                  <a:off x="5668659" y="1714000"/>
                  <a:ext cx="193488" cy="227433"/>
                  <a:chOff x="5668659" y="1714000"/>
                  <a:chExt cx="193488" cy="227433"/>
                </a:xfrm>
              </p:grpSpPr>
              <p:sp>
                <p:nvSpPr>
                  <p:cNvPr id="13977" name="Google Shape;13977;p208"/>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8" name="Google Shape;13978;p208"/>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3979" name="Google Shape;13979;p208"/>
              <p:cNvGrpSpPr/>
              <p:nvPr/>
            </p:nvGrpSpPr>
            <p:grpSpPr>
              <a:xfrm>
                <a:off x="608609" y="2511879"/>
                <a:ext cx="458224" cy="227991"/>
                <a:chOff x="5668659" y="1713442"/>
                <a:chExt cx="458224" cy="227991"/>
              </a:xfrm>
            </p:grpSpPr>
            <p:grpSp>
              <p:nvGrpSpPr>
                <p:cNvPr id="13980" name="Google Shape;13980;p208"/>
                <p:cNvGrpSpPr/>
                <p:nvPr/>
              </p:nvGrpSpPr>
              <p:grpSpPr>
                <a:xfrm>
                  <a:off x="5802485" y="1713507"/>
                  <a:ext cx="188679" cy="227926"/>
                  <a:chOff x="5802485" y="1713507"/>
                  <a:chExt cx="188679" cy="227926"/>
                </a:xfrm>
              </p:grpSpPr>
              <p:sp>
                <p:nvSpPr>
                  <p:cNvPr id="13981" name="Google Shape;13981;p208"/>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2" name="Google Shape;13982;p208"/>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83" name="Google Shape;13983;p208"/>
                <p:cNvGrpSpPr/>
                <p:nvPr/>
              </p:nvGrpSpPr>
              <p:grpSpPr>
                <a:xfrm>
                  <a:off x="5936312" y="1713442"/>
                  <a:ext cx="190570" cy="227991"/>
                  <a:chOff x="5936312" y="1713442"/>
                  <a:chExt cx="190570" cy="227991"/>
                </a:xfrm>
              </p:grpSpPr>
              <p:sp>
                <p:nvSpPr>
                  <p:cNvPr id="13984" name="Google Shape;13984;p208"/>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5" name="Google Shape;13985;p208"/>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6" name="Google Shape;13986;p208"/>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13987" name="Google Shape;13987;p208"/>
                <p:cNvGrpSpPr/>
                <p:nvPr/>
              </p:nvGrpSpPr>
              <p:grpSpPr>
                <a:xfrm>
                  <a:off x="5668659" y="1714000"/>
                  <a:ext cx="193488" cy="227433"/>
                  <a:chOff x="5668659" y="1714000"/>
                  <a:chExt cx="193488" cy="227433"/>
                </a:xfrm>
              </p:grpSpPr>
              <p:sp>
                <p:nvSpPr>
                  <p:cNvPr id="13988" name="Google Shape;13988;p208"/>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9" name="Google Shape;13989;p208"/>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3990" name="Google Shape;13990;p208"/>
              <p:cNvGrpSpPr/>
              <p:nvPr/>
            </p:nvGrpSpPr>
            <p:grpSpPr>
              <a:xfrm>
                <a:off x="608609" y="2370079"/>
                <a:ext cx="458224" cy="227991"/>
                <a:chOff x="5668659" y="1713442"/>
                <a:chExt cx="458224" cy="227991"/>
              </a:xfrm>
            </p:grpSpPr>
            <p:grpSp>
              <p:nvGrpSpPr>
                <p:cNvPr id="13991" name="Google Shape;13991;p208"/>
                <p:cNvGrpSpPr/>
                <p:nvPr/>
              </p:nvGrpSpPr>
              <p:grpSpPr>
                <a:xfrm>
                  <a:off x="5802485" y="1713507"/>
                  <a:ext cx="188679" cy="227926"/>
                  <a:chOff x="5802485" y="1713507"/>
                  <a:chExt cx="188679" cy="227926"/>
                </a:xfrm>
              </p:grpSpPr>
              <p:sp>
                <p:nvSpPr>
                  <p:cNvPr id="13992" name="Google Shape;13992;p208"/>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3" name="Google Shape;13993;p208"/>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94" name="Google Shape;13994;p208"/>
                <p:cNvGrpSpPr/>
                <p:nvPr/>
              </p:nvGrpSpPr>
              <p:grpSpPr>
                <a:xfrm>
                  <a:off x="5936312" y="1713442"/>
                  <a:ext cx="190570" cy="227991"/>
                  <a:chOff x="5936312" y="1713442"/>
                  <a:chExt cx="190570" cy="227991"/>
                </a:xfrm>
              </p:grpSpPr>
              <p:sp>
                <p:nvSpPr>
                  <p:cNvPr id="13995" name="Google Shape;13995;p208"/>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6" name="Google Shape;13996;p208"/>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7" name="Google Shape;13997;p208"/>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13998" name="Google Shape;13998;p208"/>
                <p:cNvGrpSpPr/>
                <p:nvPr/>
              </p:nvGrpSpPr>
              <p:grpSpPr>
                <a:xfrm>
                  <a:off x="5668659" y="1714000"/>
                  <a:ext cx="193488" cy="227433"/>
                  <a:chOff x="5668659" y="1714000"/>
                  <a:chExt cx="193488" cy="227433"/>
                </a:xfrm>
              </p:grpSpPr>
              <p:sp>
                <p:nvSpPr>
                  <p:cNvPr id="13999" name="Google Shape;13999;p208"/>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0" name="Google Shape;14000;p208"/>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14001" name="Google Shape;14001;p208"/>
            <p:cNvGrpSpPr/>
            <p:nvPr/>
          </p:nvGrpSpPr>
          <p:grpSpPr>
            <a:xfrm>
              <a:off x="506259" y="2485404"/>
              <a:ext cx="458224" cy="523616"/>
              <a:chOff x="608609" y="2370079"/>
              <a:chExt cx="458224" cy="523616"/>
            </a:xfrm>
          </p:grpSpPr>
          <p:grpSp>
            <p:nvGrpSpPr>
              <p:cNvPr id="14002" name="Google Shape;14002;p208"/>
              <p:cNvGrpSpPr/>
              <p:nvPr/>
            </p:nvGrpSpPr>
            <p:grpSpPr>
              <a:xfrm>
                <a:off x="608609" y="2665704"/>
                <a:ext cx="458224" cy="227991"/>
                <a:chOff x="5668659" y="1713442"/>
                <a:chExt cx="458224" cy="227991"/>
              </a:xfrm>
            </p:grpSpPr>
            <p:grpSp>
              <p:nvGrpSpPr>
                <p:cNvPr id="14003" name="Google Shape;14003;p208"/>
                <p:cNvGrpSpPr/>
                <p:nvPr/>
              </p:nvGrpSpPr>
              <p:grpSpPr>
                <a:xfrm>
                  <a:off x="5802485" y="1713507"/>
                  <a:ext cx="188679" cy="227926"/>
                  <a:chOff x="5802485" y="1713507"/>
                  <a:chExt cx="188679" cy="227926"/>
                </a:xfrm>
              </p:grpSpPr>
              <p:sp>
                <p:nvSpPr>
                  <p:cNvPr id="14004" name="Google Shape;14004;p208"/>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5" name="Google Shape;14005;p208"/>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06" name="Google Shape;14006;p208"/>
                <p:cNvGrpSpPr/>
                <p:nvPr/>
              </p:nvGrpSpPr>
              <p:grpSpPr>
                <a:xfrm>
                  <a:off x="5936312" y="1713442"/>
                  <a:ext cx="190570" cy="227991"/>
                  <a:chOff x="5936312" y="1713442"/>
                  <a:chExt cx="190570" cy="227991"/>
                </a:xfrm>
              </p:grpSpPr>
              <p:sp>
                <p:nvSpPr>
                  <p:cNvPr id="14007" name="Google Shape;14007;p208"/>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8" name="Google Shape;14008;p208"/>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9" name="Google Shape;14009;p208"/>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14010" name="Google Shape;14010;p208"/>
                <p:cNvGrpSpPr/>
                <p:nvPr/>
              </p:nvGrpSpPr>
              <p:grpSpPr>
                <a:xfrm>
                  <a:off x="5668659" y="1714000"/>
                  <a:ext cx="193488" cy="227433"/>
                  <a:chOff x="5668659" y="1714000"/>
                  <a:chExt cx="193488" cy="227433"/>
                </a:xfrm>
              </p:grpSpPr>
              <p:sp>
                <p:nvSpPr>
                  <p:cNvPr id="14011" name="Google Shape;14011;p208"/>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2" name="Google Shape;14012;p208"/>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4013" name="Google Shape;14013;p208"/>
              <p:cNvGrpSpPr/>
              <p:nvPr/>
            </p:nvGrpSpPr>
            <p:grpSpPr>
              <a:xfrm>
                <a:off x="608609" y="2511879"/>
                <a:ext cx="458224" cy="227991"/>
                <a:chOff x="5668659" y="1713442"/>
                <a:chExt cx="458224" cy="227991"/>
              </a:xfrm>
            </p:grpSpPr>
            <p:grpSp>
              <p:nvGrpSpPr>
                <p:cNvPr id="14014" name="Google Shape;14014;p208"/>
                <p:cNvGrpSpPr/>
                <p:nvPr/>
              </p:nvGrpSpPr>
              <p:grpSpPr>
                <a:xfrm>
                  <a:off x="5802485" y="1713507"/>
                  <a:ext cx="188679" cy="227926"/>
                  <a:chOff x="5802485" y="1713507"/>
                  <a:chExt cx="188679" cy="227926"/>
                </a:xfrm>
              </p:grpSpPr>
              <p:sp>
                <p:nvSpPr>
                  <p:cNvPr id="14015" name="Google Shape;14015;p208"/>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6" name="Google Shape;14016;p208"/>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17" name="Google Shape;14017;p208"/>
                <p:cNvGrpSpPr/>
                <p:nvPr/>
              </p:nvGrpSpPr>
              <p:grpSpPr>
                <a:xfrm>
                  <a:off x="5936312" y="1713442"/>
                  <a:ext cx="190570" cy="227991"/>
                  <a:chOff x="5936312" y="1713442"/>
                  <a:chExt cx="190570" cy="227991"/>
                </a:xfrm>
              </p:grpSpPr>
              <p:sp>
                <p:nvSpPr>
                  <p:cNvPr id="14018" name="Google Shape;14018;p208"/>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9" name="Google Shape;14019;p208"/>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0" name="Google Shape;14020;p208"/>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14021" name="Google Shape;14021;p208"/>
                <p:cNvGrpSpPr/>
                <p:nvPr/>
              </p:nvGrpSpPr>
              <p:grpSpPr>
                <a:xfrm>
                  <a:off x="5668659" y="1714000"/>
                  <a:ext cx="193488" cy="227433"/>
                  <a:chOff x="5668659" y="1714000"/>
                  <a:chExt cx="193488" cy="227433"/>
                </a:xfrm>
              </p:grpSpPr>
              <p:sp>
                <p:nvSpPr>
                  <p:cNvPr id="14022" name="Google Shape;14022;p208"/>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3" name="Google Shape;14023;p208"/>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4024" name="Google Shape;14024;p208"/>
              <p:cNvGrpSpPr/>
              <p:nvPr/>
            </p:nvGrpSpPr>
            <p:grpSpPr>
              <a:xfrm>
                <a:off x="608609" y="2370079"/>
                <a:ext cx="458224" cy="227991"/>
                <a:chOff x="5668659" y="1713442"/>
                <a:chExt cx="458224" cy="227991"/>
              </a:xfrm>
            </p:grpSpPr>
            <p:grpSp>
              <p:nvGrpSpPr>
                <p:cNvPr id="14025" name="Google Shape;14025;p208"/>
                <p:cNvGrpSpPr/>
                <p:nvPr/>
              </p:nvGrpSpPr>
              <p:grpSpPr>
                <a:xfrm>
                  <a:off x="5802485" y="1713507"/>
                  <a:ext cx="188679" cy="227926"/>
                  <a:chOff x="5802485" y="1713507"/>
                  <a:chExt cx="188679" cy="227926"/>
                </a:xfrm>
              </p:grpSpPr>
              <p:sp>
                <p:nvSpPr>
                  <p:cNvPr id="14026" name="Google Shape;14026;p208"/>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7" name="Google Shape;14027;p208"/>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28" name="Google Shape;14028;p208"/>
                <p:cNvGrpSpPr/>
                <p:nvPr/>
              </p:nvGrpSpPr>
              <p:grpSpPr>
                <a:xfrm>
                  <a:off x="5936312" y="1713442"/>
                  <a:ext cx="190570" cy="227991"/>
                  <a:chOff x="5936312" y="1713442"/>
                  <a:chExt cx="190570" cy="227991"/>
                </a:xfrm>
              </p:grpSpPr>
              <p:sp>
                <p:nvSpPr>
                  <p:cNvPr id="14029" name="Google Shape;14029;p208"/>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0" name="Google Shape;14030;p208"/>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1" name="Google Shape;14031;p208"/>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14032" name="Google Shape;14032;p208"/>
                <p:cNvGrpSpPr/>
                <p:nvPr/>
              </p:nvGrpSpPr>
              <p:grpSpPr>
                <a:xfrm>
                  <a:off x="5668659" y="1714000"/>
                  <a:ext cx="193488" cy="227433"/>
                  <a:chOff x="5668659" y="1714000"/>
                  <a:chExt cx="193488" cy="227433"/>
                </a:xfrm>
              </p:grpSpPr>
              <p:sp>
                <p:nvSpPr>
                  <p:cNvPr id="14033" name="Google Shape;14033;p208"/>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4" name="Google Shape;14034;p208"/>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cxnSp>
        <p:nvCxnSpPr>
          <p:cNvPr id="14035" name="Google Shape;14035;p208"/>
          <p:cNvCxnSpPr>
            <a:endCxn id="13824" idx="1"/>
          </p:cNvCxnSpPr>
          <p:nvPr/>
        </p:nvCxnSpPr>
        <p:spPr>
          <a:xfrm rot="10800000" flipH="1">
            <a:off x="4926084" y="1849746"/>
            <a:ext cx="512400" cy="39900"/>
          </a:xfrm>
          <a:prstGeom prst="curvedConnector3">
            <a:avLst>
              <a:gd name="adj1" fmla="val 50000"/>
            </a:avLst>
          </a:prstGeom>
          <a:noFill/>
          <a:ln w="19050" cap="flat" cmpd="sng">
            <a:solidFill>
              <a:srgbClr val="F4CCCC"/>
            </a:solidFill>
            <a:prstDash val="solid"/>
            <a:round/>
            <a:headEnd type="none" w="med" len="med"/>
            <a:tailEnd type="triangle" w="med" len="med"/>
          </a:ln>
        </p:spPr>
      </p:cxnSp>
    </p:spTree>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Shape 14039"/>
        <p:cNvGrpSpPr/>
        <p:nvPr/>
      </p:nvGrpSpPr>
      <p:grpSpPr>
        <a:xfrm>
          <a:off x="0" y="0"/>
          <a:ext cx="0" cy="0"/>
          <a:chOff x="0" y="0"/>
          <a:chExt cx="0" cy="0"/>
        </a:xfrm>
      </p:grpSpPr>
      <p:sp>
        <p:nvSpPr>
          <p:cNvPr id="14040" name="Google Shape;14040;p209"/>
          <p:cNvSpPr/>
          <p:nvPr/>
        </p:nvSpPr>
        <p:spPr>
          <a:xfrm>
            <a:off x="1201250" y="1076975"/>
            <a:ext cx="445200" cy="445200"/>
          </a:xfrm>
          <a:prstGeom prst="rect">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1</a:t>
            </a:r>
            <a:endParaRPr/>
          </a:p>
        </p:txBody>
      </p:sp>
      <p:sp>
        <p:nvSpPr>
          <p:cNvPr id="14041" name="Google Shape;14041;p209"/>
          <p:cNvSpPr/>
          <p:nvPr/>
        </p:nvSpPr>
        <p:spPr>
          <a:xfrm>
            <a:off x="1648094" y="1076975"/>
            <a:ext cx="445200" cy="445200"/>
          </a:xfrm>
          <a:prstGeom prst="rect">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1</a:t>
            </a:r>
            <a:endParaRPr/>
          </a:p>
        </p:txBody>
      </p:sp>
      <p:sp>
        <p:nvSpPr>
          <p:cNvPr id="14042" name="Google Shape;14042;p209"/>
          <p:cNvSpPr/>
          <p:nvPr/>
        </p:nvSpPr>
        <p:spPr>
          <a:xfrm>
            <a:off x="2093300" y="1076975"/>
            <a:ext cx="445200" cy="445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2</a:t>
            </a:r>
            <a:endParaRPr/>
          </a:p>
        </p:txBody>
      </p:sp>
      <p:sp>
        <p:nvSpPr>
          <p:cNvPr id="14043" name="Google Shape;14043;p209"/>
          <p:cNvSpPr/>
          <p:nvPr/>
        </p:nvSpPr>
        <p:spPr>
          <a:xfrm>
            <a:off x="2540144" y="1076975"/>
            <a:ext cx="445200" cy="445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4</a:t>
            </a:r>
            <a:endParaRPr/>
          </a:p>
        </p:txBody>
      </p:sp>
      <p:sp>
        <p:nvSpPr>
          <p:cNvPr id="14044" name="Google Shape;14044;p209"/>
          <p:cNvSpPr/>
          <p:nvPr/>
        </p:nvSpPr>
        <p:spPr>
          <a:xfrm>
            <a:off x="1201250" y="1523819"/>
            <a:ext cx="445200" cy="445200"/>
          </a:xfrm>
          <a:prstGeom prst="rect">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5</a:t>
            </a:r>
            <a:endParaRPr/>
          </a:p>
        </p:txBody>
      </p:sp>
      <p:sp>
        <p:nvSpPr>
          <p:cNvPr id="14045" name="Google Shape;14045;p209"/>
          <p:cNvSpPr/>
          <p:nvPr/>
        </p:nvSpPr>
        <p:spPr>
          <a:xfrm>
            <a:off x="1648107" y="1523844"/>
            <a:ext cx="445200" cy="445200"/>
          </a:xfrm>
          <a:prstGeom prst="rect">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6</a:t>
            </a:r>
            <a:endParaRPr/>
          </a:p>
        </p:txBody>
      </p:sp>
      <p:sp>
        <p:nvSpPr>
          <p:cNvPr id="14046" name="Google Shape;14046;p209"/>
          <p:cNvSpPr/>
          <p:nvPr/>
        </p:nvSpPr>
        <p:spPr>
          <a:xfrm>
            <a:off x="2093300" y="1523819"/>
            <a:ext cx="445200" cy="445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7</a:t>
            </a:r>
            <a:endParaRPr/>
          </a:p>
        </p:txBody>
      </p:sp>
      <p:sp>
        <p:nvSpPr>
          <p:cNvPr id="14047" name="Google Shape;14047;p209"/>
          <p:cNvSpPr/>
          <p:nvPr/>
        </p:nvSpPr>
        <p:spPr>
          <a:xfrm>
            <a:off x="2540144" y="1523819"/>
            <a:ext cx="445200" cy="445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8</a:t>
            </a:r>
            <a:endParaRPr/>
          </a:p>
        </p:txBody>
      </p:sp>
      <p:sp>
        <p:nvSpPr>
          <p:cNvPr id="14048" name="Google Shape;14048;p209"/>
          <p:cNvSpPr/>
          <p:nvPr/>
        </p:nvSpPr>
        <p:spPr>
          <a:xfrm>
            <a:off x="1201250" y="1970664"/>
            <a:ext cx="445200" cy="445200"/>
          </a:xfrm>
          <a:prstGeom prst="rect">
            <a:avLst/>
          </a:prstGeom>
          <a:solidFill>
            <a:srgbClr val="CC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3</a:t>
            </a:r>
            <a:endParaRPr/>
          </a:p>
        </p:txBody>
      </p:sp>
      <p:sp>
        <p:nvSpPr>
          <p:cNvPr id="14049" name="Google Shape;14049;p209"/>
          <p:cNvSpPr/>
          <p:nvPr/>
        </p:nvSpPr>
        <p:spPr>
          <a:xfrm>
            <a:off x="1648094" y="1970664"/>
            <a:ext cx="445200" cy="445200"/>
          </a:xfrm>
          <a:prstGeom prst="rect">
            <a:avLst/>
          </a:prstGeom>
          <a:solidFill>
            <a:srgbClr val="CC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2</a:t>
            </a:r>
            <a:endParaRPr/>
          </a:p>
        </p:txBody>
      </p:sp>
      <p:sp>
        <p:nvSpPr>
          <p:cNvPr id="14050" name="Google Shape;14050;p209"/>
          <p:cNvSpPr/>
          <p:nvPr/>
        </p:nvSpPr>
        <p:spPr>
          <a:xfrm>
            <a:off x="2093300" y="1970664"/>
            <a:ext cx="445200" cy="445200"/>
          </a:xfrm>
          <a:prstGeom prst="rect">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1</a:t>
            </a:r>
            <a:endParaRPr/>
          </a:p>
        </p:txBody>
      </p:sp>
      <p:sp>
        <p:nvSpPr>
          <p:cNvPr id="14051" name="Google Shape;14051;p209"/>
          <p:cNvSpPr/>
          <p:nvPr/>
        </p:nvSpPr>
        <p:spPr>
          <a:xfrm>
            <a:off x="2540144" y="1970664"/>
            <a:ext cx="445200" cy="445200"/>
          </a:xfrm>
          <a:prstGeom prst="rect">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0</a:t>
            </a:r>
            <a:endParaRPr/>
          </a:p>
        </p:txBody>
      </p:sp>
      <p:sp>
        <p:nvSpPr>
          <p:cNvPr id="14052" name="Google Shape;14052;p209"/>
          <p:cNvSpPr/>
          <p:nvPr/>
        </p:nvSpPr>
        <p:spPr>
          <a:xfrm>
            <a:off x="1201250" y="2417508"/>
            <a:ext cx="445200" cy="445200"/>
          </a:xfrm>
          <a:prstGeom prst="rect">
            <a:avLst/>
          </a:prstGeom>
          <a:solidFill>
            <a:srgbClr val="CC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1</a:t>
            </a:r>
            <a:endParaRPr/>
          </a:p>
        </p:txBody>
      </p:sp>
      <p:sp>
        <p:nvSpPr>
          <p:cNvPr id="14053" name="Google Shape;14053;p209"/>
          <p:cNvSpPr/>
          <p:nvPr/>
        </p:nvSpPr>
        <p:spPr>
          <a:xfrm>
            <a:off x="1648094" y="2417508"/>
            <a:ext cx="445200" cy="445200"/>
          </a:xfrm>
          <a:prstGeom prst="rect">
            <a:avLst/>
          </a:prstGeom>
          <a:solidFill>
            <a:srgbClr val="CC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2</a:t>
            </a:r>
            <a:endParaRPr/>
          </a:p>
        </p:txBody>
      </p:sp>
      <p:sp>
        <p:nvSpPr>
          <p:cNvPr id="14054" name="Google Shape;14054;p209"/>
          <p:cNvSpPr/>
          <p:nvPr/>
        </p:nvSpPr>
        <p:spPr>
          <a:xfrm>
            <a:off x="2093300" y="2417508"/>
            <a:ext cx="445200" cy="445200"/>
          </a:xfrm>
          <a:prstGeom prst="rect">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3</a:t>
            </a:r>
            <a:endParaRPr/>
          </a:p>
        </p:txBody>
      </p:sp>
      <p:sp>
        <p:nvSpPr>
          <p:cNvPr id="14055" name="Google Shape;14055;p209"/>
          <p:cNvSpPr/>
          <p:nvPr/>
        </p:nvSpPr>
        <p:spPr>
          <a:xfrm>
            <a:off x="2540144" y="2417508"/>
            <a:ext cx="445200" cy="445200"/>
          </a:xfrm>
          <a:prstGeom prst="rect">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4</a:t>
            </a:r>
            <a:endParaRPr/>
          </a:p>
        </p:txBody>
      </p:sp>
      <p:sp>
        <p:nvSpPr>
          <p:cNvPr id="14056" name="Google Shape;14056;p209"/>
          <p:cNvSpPr/>
          <p:nvPr/>
        </p:nvSpPr>
        <p:spPr>
          <a:xfrm>
            <a:off x="4800600" y="1522175"/>
            <a:ext cx="445200" cy="445200"/>
          </a:xfrm>
          <a:prstGeom prst="rect">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6</a:t>
            </a:r>
            <a:endParaRPr/>
          </a:p>
        </p:txBody>
      </p:sp>
      <p:sp>
        <p:nvSpPr>
          <p:cNvPr id="14057" name="Google Shape;14057;p209"/>
          <p:cNvSpPr/>
          <p:nvPr/>
        </p:nvSpPr>
        <p:spPr>
          <a:xfrm>
            <a:off x="5247444" y="1522175"/>
            <a:ext cx="445200" cy="445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8</a:t>
            </a:r>
            <a:endParaRPr/>
          </a:p>
        </p:txBody>
      </p:sp>
      <p:sp>
        <p:nvSpPr>
          <p:cNvPr id="14058" name="Google Shape;14058;p209"/>
          <p:cNvSpPr/>
          <p:nvPr/>
        </p:nvSpPr>
        <p:spPr>
          <a:xfrm>
            <a:off x="4800600" y="1969019"/>
            <a:ext cx="445200" cy="445200"/>
          </a:xfrm>
          <a:prstGeom prst="rect">
            <a:avLst/>
          </a:prstGeom>
          <a:solidFill>
            <a:srgbClr val="CC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3</a:t>
            </a:r>
            <a:endParaRPr/>
          </a:p>
        </p:txBody>
      </p:sp>
      <p:sp>
        <p:nvSpPr>
          <p:cNvPr id="14059" name="Google Shape;14059;p209"/>
          <p:cNvSpPr/>
          <p:nvPr/>
        </p:nvSpPr>
        <p:spPr>
          <a:xfrm>
            <a:off x="5247444" y="1969019"/>
            <a:ext cx="445200" cy="445200"/>
          </a:xfrm>
          <a:prstGeom prst="rect">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4</a:t>
            </a:r>
            <a:endParaRPr/>
          </a:p>
        </p:txBody>
      </p:sp>
      <p:cxnSp>
        <p:nvCxnSpPr>
          <p:cNvPr id="14060" name="Google Shape;14060;p209"/>
          <p:cNvCxnSpPr/>
          <p:nvPr/>
        </p:nvCxnSpPr>
        <p:spPr>
          <a:xfrm>
            <a:off x="1221950" y="3003125"/>
            <a:ext cx="1781100" cy="0"/>
          </a:xfrm>
          <a:prstGeom prst="straightConnector1">
            <a:avLst/>
          </a:prstGeom>
          <a:noFill/>
          <a:ln w="19050" cap="flat" cmpd="sng">
            <a:solidFill>
              <a:schemeClr val="dk2"/>
            </a:solidFill>
            <a:prstDash val="solid"/>
            <a:round/>
            <a:headEnd type="none" w="med" len="med"/>
            <a:tailEnd type="triangle" w="med" len="med"/>
          </a:ln>
        </p:spPr>
      </p:cxnSp>
      <p:cxnSp>
        <p:nvCxnSpPr>
          <p:cNvPr id="14061" name="Google Shape;14061;p209"/>
          <p:cNvCxnSpPr/>
          <p:nvPr/>
        </p:nvCxnSpPr>
        <p:spPr>
          <a:xfrm rot="10800000">
            <a:off x="1055484" y="1110119"/>
            <a:ext cx="0" cy="1664400"/>
          </a:xfrm>
          <a:prstGeom prst="straightConnector1">
            <a:avLst/>
          </a:prstGeom>
          <a:noFill/>
          <a:ln w="19050" cap="flat" cmpd="sng">
            <a:solidFill>
              <a:schemeClr val="dk2"/>
            </a:solidFill>
            <a:prstDash val="solid"/>
            <a:round/>
            <a:headEnd type="none" w="med" len="med"/>
            <a:tailEnd type="triangle" w="med" len="med"/>
          </a:ln>
        </p:spPr>
      </p:cxnSp>
      <p:sp>
        <p:nvSpPr>
          <p:cNvPr id="14062" name="Google Shape;14062;p209"/>
          <p:cNvSpPr/>
          <p:nvPr/>
        </p:nvSpPr>
        <p:spPr>
          <a:xfrm>
            <a:off x="1490337" y="1110118"/>
            <a:ext cx="1045800" cy="1045800"/>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063" name="Google Shape;14063;p209"/>
          <p:cNvCxnSpPr>
            <a:stCxn id="14062" idx="0"/>
            <a:endCxn id="14056" idx="0"/>
          </p:cNvCxnSpPr>
          <p:nvPr/>
        </p:nvCxnSpPr>
        <p:spPr>
          <a:xfrm rot="-5400000" flipH="1">
            <a:off x="3312087" y="-188732"/>
            <a:ext cx="412200" cy="3009900"/>
          </a:xfrm>
          <a:prstGeom prst="curvedConnector3">
            <a:avLst>
              <a:gd name="adj1" fmla="val -57769"/>
            </a:avLst>
          </a:prstGeom>
          <a:noFill/>
          <a:ln w="19050" cap="flat" cmpd="sng">
            <a:solidFill>
              <a:schemeClr val="dk2"/>
            </a:solidFill>
            <a:prstDash val="solid"/>
            <a:round/>
            <a:headEnd type="none" w="med" len="med"/>
            <a:tailEnd type="triangle" w="med" len="med"/>
          </a:ln>
        </p:spPr>
      </p:cxnSp>
      <p:sp>
        <p:nvSpPr>
          <p:cNvPr id="14064" name="Google Shape;14064;p209"/>
          <p:cNvSpPr txBox="1"/>
          <p:nvPr/>
        </p:nvSpPr>
        <p:spPr>
          <a:xfrm>
            <a:off x="3230756" y="388875"/>
            <a:ext cx="1719000" cy="696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Max(1,1,5,6) = 6</a:t>
            </a:r>
            <a:endParaRPr/>
          </a:p>
        </p:txBody>
      </p:sp>
      <p:sp>
        <p:nvSpPr>
          <p:cNvPr id="14065" name="Google Shape;14065;p209"/>
          <p:cNvSpPr txBox="1"/>
          <p:nvPr/>
        </p:nvSpPr>
        <p:spPr>
          <a:xfrm>
            <a:off x="1201256" y="2920300"/>
            <a:ext cx="1719000" cy="696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Image Representation</a:t>
            </a:r>
            <a:endParaRPr/>
          </a:p>
        </p:txBody>
      </p:sp>
      <p:sp>
        <p:nvSpPr>
          <p:cNvPr id="14066" name="Google Shape;14066;p209"/>
          <p:cNvSpPr txBox="1"/>
          <p:nvPr/>
        </p:nvSpPr>
        <p:spPr>
          <a:xfrm>
            <a:off x="900936" y="770250"/>
            <a:ext cx="445200" cy="696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Y</a:t>
            </a:r>
            <a:endParaRPr/>
          </a:p>
        </p:txBody>
      </p:sp>
      <p:sp>
        <p:nvSpPr>
          <p:cNvPr id="14067" name="Google Shape;14067;p209"/>
          <p:cNvSpPr txBox="1"/>
          <p:nvPr/>
        </p:nvSpPr>
        <p:spPr>
          <a:xfrm>
            <a:off x="2912156" y="2808836"/>
            <a:ext cx="445200" cy="696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X</a:t>
            </a:r>
            <a:endParaRPr/>
          </a:p>
        </p:txBody>
      </p:sp>
      <p:cxnSp>
        <p:nvCxnSpPr>
          <p:cNvPr id="14068" name="Google Shape;14068;p209"/>
          <p:cNvCxnSpPr/>
          <p:nvPr/>
        </p:nvCxnSpPr>
        <p:spPr>
          <a:xfrm>
            <a:off x="3158450" y="1946850"/>
            <a:ext cx="1491300" cy="0"/>
          </a:xfrm>
          <a:prstGeom prst="straightConnector1">
            <a:avLst/>
          </a:prstGeom>
          <a:noFill/>
          <a:ln w="9525" cap="flat" cmpd="sng">
            <a:solidFill>
              <a:schemeClr val="dk2"/>
            </a:solidFill>
            <a:prstDash val="solid"/>
            <a:round/>
            <a:headEnd type="none" w="med" len="med"/>
            <a:tailEnd type="triangle" w="med" len="med"/>
          </a:ln>
        </p:spPr>
      </p:cxnSp>
      <p:sp>
        <p:nvSpPr>
          <p:cNvPr id="14069" name="Google Shape;14069;p209"/>
          <p:cNvSpPr txBox="1"/>
          <p:nvPr/>
        </p:nvSpPr>
        <p:spPr>
          <a:xfrm>
            <a:off x="2970983" y="1894178"/>
            <a:ext cx="1847700" cy="884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t>Pooling performed with a 2x2 kernel and a stride of 2</a:t>
            </a:r>
            <a:endParaRPr/>
          </a:p>
        </p:txBody>
      </p:sp>
    </p:spTree>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bg>
      <p:bgPr>
        <a:gradFill>
          <a:gsLst>
            <a:gs pos="0">
              <a:srgbClr val="C9DAF8"/>
            </a:gs>
            <a:gs pos="100000">
              <a:srgbClr val="DE87F1"/>
            </a:gs>
          </a:gsLst>
          <a:lin ang="13500032" scaled="0"/>
        </a:gradFill>
        <a:effectLst/>
      </p:bgPr>
    </p:bg>
    <p:spTree>
      <p:nvGrpSpPr>
        <p:cNvPr id="1" name="Shape 14073"/>
        <p:cNvGrpSpPr/>
        <p:nvPr/>
      </p:nvGrpSpPr>
      <p:grpSpPr>
        <a:xfrm>
          <a:off x="0" y="0"/>
          <a:ext cx="0" cy="0"/>
          <a:chOff x="0" y="0"/>
          <a:chExt cx="0" cy="0"/>
        </a:xfrm>
      </p:grpSpPr>
      <p:sp>
        <p:nvSpPr>
          <p:cNvPr id="14074" name="Google Shape;14074;p210"/>
          <p:cNvSpPr txBox="1">
            <a:spLocks noGrp="1"/>
          </p:cNvSpPr>
          <p:nvPr>
            <p:ph type="title"/>
          </p:nvPr>
        </p:nvSpPr>
        <p:spPr>
          <a:xfrm>
            <a:off x="311700" y="21214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FFFF"/>
                </a:solidFill>
              </a:rPr>
              <a:t>ML System Design / Infrastructure</a:t>
            </a:r>
            <a:endParaRPr>
              <a:solidFill>
                <a:srgbClr val="FFFFFF"/>
              </a:solidFill>
            </a:endParaRPr>
          </a:p>
        </p:txBody>
      </p:sp>
    </p:spTree>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Shape 14078"/>
        <p:cNvGrpSpPr/>
        <p:nvPr/>
      </p:nvGrpSpPr>
      <p:grpSpPr>
        <a:xfrm>
          <a:off x="0" y="0"/>
          <a:ext cx="0" cy="0"/>
          <a:chOff x="0" y="0"/>
          <a:chExt cx="0" cy="0"/>
        </a:xfrm>
      </p:grpSpPr>
      <p:sp>
        <p:nvSpPr>
          <p:cNvPr id="14079" name="Google Shape;14079;p211"/>
          <p:cNvSpPr/>
          <p:nvPr/>
        </p:nvSpPr>
        <p:spPr>
          <a:xfrm>
            <a:off x="1409063" y="1123325"/>
            <a:ext cx="1293300" cy="10197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200" b="1"/>
              <a:t>EEG</a:t>
            </a:r>
            <a:endParaRPr sz="2200" b="1"/>
          </a:p>
          <a:p>
            <a:pPr marL="0" lvl="0" indent="0" algn="ctr" rtl="0">
              <a:spcBef>
                <a:spcPts val="0"/>
              </a:spcBef>
              <a:spcAft>
                <a:spcPts val="0"/>
              </a:spcAft>
              <a:buNone/>
            </a:pPr>
            <a:r>
              <a:rPr lang="en" sz="2100" b="1"/>
              <a:t>疼痛识别</a:t>
            </a:r>
            <a:endParaRPr sz="2100" b="1"/>
          </a:p>
        </p:txBody>
      </p:sp>
      <p:cxnSp>
        <p:nvCxnSpPr>
          <p:cNvPr id="14080" name="Google Shape;14080;p211"/>
          <p:cNvCxnSpPr/>
          <p:nvPr/>
        </p:nvCxnSpPr>
        <p:spPr>
          <a:xfrm rot="10800000" flipH="1">
            <a:off x="2724488" y="1359675"/>
            <a:ext cx="1197300" cy="7500"/>
          </a:xfrm>
          <a:prstGeom prst="straightConnector1">
            <a:avLst/>
          </a:prstGeom>
          <a:noFill/>
          <a:ln w="9525" cap="flat" cmpd="sng">
            <a:solidFill>
              <a:schemeClr val="dk2"/>
            </a:solidFill>
            <a:prstDash val="solid"/>
            <a:round/>
            <a:headEnd type="none" w="med" len="med"/>
            <a:tailEnd type="triangle" w="med" len="med"/>
          </a:ln>
        </p:spPr>
      </p:cxnSp>
      <p:sp>
        <p:nvSpPr>
          <p:cNvPr id="14081" name="Google Shape;14081;p211"/>
          <p:cNvSpPr txBox="1"/>
          <p:nvPr/>
        </p:nvSpPr>
        <p:spPr>
          <a:xfrm>
            <a:off x="2857513" y="1019850"/>
            <a:ext cx="923700" cy="30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疼痛等级</a:t>
            </a:r>
            <a:endParaRPr/>
          </a:p>
        </p:txBody>
      </p:sp>
      <p:cxnSp>
        <p:nvCxnSpPr>
          <p:cNvPr id="14082" name="Google Shape;14082;p211"/>
          <p:cNvCxnSpPr/>
          <p:nvPr/>
        </p:nvCxnSpPr>
        <p:spPr>
          <a:xfrm rot="10800000" flipH="1">
            <a:off x="2724488" y="1947250"/>
            <a:ext cx="1197300" cy="7500"/>
          </a:xfrm>
          <a:prstGeom prst="straightConnector1">
            <a:avLst/>
          </a:prstGeom>
          <a:noFill/>
          <a:ln w="9525" cap="flat" cmpd="sng">
            <a:solidFill>
              <a:schemeClr val="dk2"/>
            </a:solidFill>
            <a:prstDash val="solid"/>
            <a:round/>
            <a:headEnd type="none" w="med" len="med"/>
            <a:tailEnd type="triangle" w="med" len="med"/>
          </a:ln>
        </p:spPr>
      </p:cxnSp>
      <p:sp>
        <p:nvSpPr>
          <p:cNvPr id="14083" name="Google Shape;14083;p211"/>
          <p:cNvSpPr txBox="1"/>
          <p:nvPr/>
        </p:nvSpPr>
        <p:spPr>
          <a:xfrm>
            <a:off x="2857513" y="1603675"/>
            <a:ext cx="923700" cy="30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疼痛位置</a:t>
            </a:r>
            <a:endParaRPr/>
          </a:p>
        </p:txBody>
      </p:sp>
      <p:sp>
        <p:nvSpPr>
          <p:cNvPr id="14084" name="Google Shape;14084;p211"/>
          <p:cNvSpPr/>
          <p:nvPr/>
        </p:nvSpPr>
        <p:spPr>
          <a:xfrm>
            <a:off x="4032538" y="691050"/>
            <a:ext cx="990300" cy="1714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500" b="1"/>
              <a:t>APP</a:t>
            </a:r>
            <a:endParaRPr sz="2500" b="1"/>
          </a:p>
        </p:txBody>
      </p:sp>
      <p:cxnSp>
        <p:nvCxnSpPr>
          <p:cNvPr id="14085" name="Google Shape;14085;p211"/>
          <p:cNvCxnSpPr/>
          <p:nvPr/>
        </p:nvCxnSpPr>
        <p:spPr>
          <a:xfrm rot="10800000" flipH="1">
            <a:off x="5133588" y="1359675"/>
            <a:ext cx="1197300" cy="7500"/>
          </a:xfrm>
          <a:prstGeom prst="straightConnector1">
            <a:avLst/>
          </a:prstGeom>
          <a:noFill/>
          <a:ln w="9525" cap="flat" cmpd="sng">
            <a:solidFill>
              <a:schemeClr val="dk2"/>
            </a:solidFill>
            <a:prstDash val="solid"/>
            <a:round/>
            <a:headEnd type="none" w="med" len="med"/>
            <a:tailEnd type="triangle" w="med" len="med"/>
          </a:ln>
        </p:spPr>
      </p:cxnSp>
      <p:sp>
        <p:nvSpPr>
          <p:cNvPr id="14086" name="Google Shape;14086;p211"/>
          <p:cNvSpPr txBox="1"/>
          <p:nvPr/>
        </p:nvSpPr>
        <p:spPr>
          <a:xfrm>
            <a:off x="5266613" y="1019850"/>
            <a:ext cx="923700" cy="30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治疗力度</a:t>
            </a:r>
            <a:endParaRPr/>
          </a:p>
        </p:txBody>
      </p:sp>
      <p:cxnSp>
        <p:nvCxnSpPr>
          <p:cNvPr id="14087" name="Google Shape;14087;p211"/>
          <p:cNvCxnSpPr/>
          <p:nvPr/>
        </p:nvCxnSpPr>
        <p:spPr>
          <a:xfrm rot="10800000" flipH="1">
            <a:off x="5133588" y="1947250"/>
            <a:ext cx="1197300" cy="7500"/>
          </a:xfrm>
          <a:prstGeom prst="straightConnector1">
            <a:avLst/>
          </a:prstGeom>
          <a:noFill/>
          <a:ln w="9525" cap="flat" cmpd="sng">
            <a:solidFill>
              <a:schemeClr val="dk2"/>
            </a:solidFill>
            <a:prstDash val="solid"/>
            <a:round/>
            <a:headEnd type="none" w="med" len="med"/>
            <a:tailEnd type="triangle" w="med" len="med"/>
          </a:ln>
        </p:spPr>
      </p:cxnSp>
      <p:sp>
        <p:nvSpPr>
          <p:cNvPr id="14088" name="Google Shape;14088;p211"/>
          <p:cNvSpPr txBox="1"/>
          <p:nvPr/>
        </p:nvSpPr>
        <p:spPr>
          <a:xfrm>
            <a:off x="5266613" y="1603675"/>
            <a:ext cx="923700" cy="30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治疗方案</a:t>
            </a:r>
            <a:endParaRPr/>
          </a:p>
        </p:txBody>
      </p:sp>
      <p:sp>
        <p:nvSpPr>
          <p:cNvPr id="14089" name="Google Shape;14089;p211"/>
          <p:cNvSpPr/>
          <p:nvPr/>
        </p:nvSpPr>
        <p:spPr>
          <a:xfrm>
            <a:off x="6441638" y="1123325"/>
            <a:ext cx="1293300" cy="10197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200" b="1"/>
              <a:t>疼痛治疗仪</a:t>
            </a:r>
            <a:endParaRPr sz="2200" b="1"/>
          </a:p>
        </p:txBody>
      </p:sp>
      <p:cxnSp>
        <p:nvCxnSpPr>
          <p:cNvPr id="14090" name="Google Shape;14090;p211"/>
          <p:cNvCxnSpPr/>
          <p:nvPr/>
        </p:nvCxnSpPr>
        <p:spPr>
          <a:xfrm flipH="1">
            <a:off x="4523938" y="2516400"/>
            <a:ext cx="7500" cy="528300"/>
          </a:xfrm>
          <a:prstGeom prst="straightConnector1">
            <a:avLst/>
          </a:prstGeom>
          <a:noFill/>
          <a:ln w="9525" cap="flat" cmpd="sng">
            <a:solidFill>
              <a:schemeClr val="dk2"/>
            </a:solidFill>
            <a:prstDash val="solid"/>
            <a:round/>
            <a:headEnd type="none" w="med" len="med"/>
            <a:tailEnd type="triangle" w="med" len="med"/>
          </a:ln>
        </p:spPr>
      </p:cxnSp>
      <p:sp>
        <p:nvSpPr>
          <p:cNvPr id="14091" name="Google Shape;14091;p211"/>
          <p:cNvSpPr/>
          <p:nvPr/>
        </p:nvSpPr>
        <p:spPr>
          <a:xfrm>
            <a:off x="3640863" y="3140800"/>
            <a:ext cx="1719300" cy="1064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使用者的治疗时长、治疗方案、治疗反馈记录</a:t>
            </a:r>
            <a:endParaRPr/>
          </a:p>
        </p:txBody>
      </p:sp>
      <p:sp>
        <p:nvSpPr>
          <p:cNvPr id="14092" name="Google Shape;14092;p211"/>
          <p:cNvSpPr/>
          <p:nvPr/>
        </p:nvSpPr>
        <p:spPr>
          <a:xfrm>
            <a:off x="1266000" y="478500"/>
            <a:ext cx="2613600" cy="2037900"/>
          </a:xfrm>
          <a:prstGeom prst="roundRect">
            <a:avLst>
              <a:gd name="adj" fmla="val 16667"/>
            </a:avLst>
          </a:prstGeom>
          <a:noFill/>
          <a:ln w="9525" cap="flat" cmpd="sng">
            <a:solidFill>
              <a:srgbClr val="000000"/>
            </a:solidFill>
            <a:prstDash val="lgDash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pic>
        <p:nvPicPr>
          <p:cNvPr id="59" name="Google Shape;59;p14"/>
          <p:cNvPicPr preferRelativeResize="0"/>
          <p:nvPr/>
        </p:nvPicPr>
        <p:blipFill>
          <a:blip r:embed="rId3">
            <a:alphaModFix/>
          </a:blip>
          <a:stretch>
            <a:fillRect/>
          </a:stretch>
        </p:blipFill>
        <p:spPr>
          <a:xfrm>
            <a:off x="152400" y="152400"/>
            <a:ext cx="6451599" cy="48387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32"/>
          <p:cNvSpPr txBox="1"/>
          <p:nvPr/>
        </p:nvSpPr>
        <p:spPr>
          <a:xfrm>
            <a:off x="2752538" y="2378213"/>
            <a:ext cx="691500" cy="384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300">
                <a:latin typeface="Times New Roman"/>
                <a:ea typeface="Times New Roman"/>
                <a:cs typeface="Times New Roman"/>
                <a:sym typeface="Times New Roman"/>
              </a:rPr>
              <a:t>0~1s</a:t>
            </a:r>
            <a:endParaRPr sz="1300">
              <a:latin typeface="Times New Roman"/>
              <a:ea typeface="Times New Roman"/>
              <a:cs typeface="Times New Roman"/>
              <a:sym typeface="Times New Roman"/>
            </a:endParaRPr>
          </a:p>
        </p:txBody>
      </p:sp>
      <p:sp>
        <p:nvSpPr>
          <p:cNvPr id="303" name="Google Shape;303;p32"/>
          <p:cNvSpPr/>
          <p:nvPr/>
        </p:nvSpPr>
        <p:spPr>
          <a:xfrm>
            <a:off x="1641050" y="1671525"/>
            <a:ext cx="1177500" cy="660900"/>
          </a:xfrm>
          <a:prstGeom prst="rect">
            <a:avLst/>
          </a:prstGeom>
          <a:solidFill>
            <a:srgbClr val="FF8F8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latin typeface="Times New Roman"/>
                <a:ea typeface="Times New Roman"/>
                <a:cs typeface="Times New Roman"/>
                <a:sym typeface="Times New Roman"/>
              </a:rPr>
              <a:t>Rest</a:t>
            </a:r>
            <a:endParaRPr sz="1300">
              <a:latin typeface="Times New Roman"/>
              <a:ea typeface="Times New Roman"/>
              <a:cs typeface="Times New Roman"/>
              <a:sym typeface="Times New Roman"/>
            </a:endParaRPr>
          </a:p>
        </p:txBody>
      </p:sp>
      <p:sp>
        <p:nvSpPr>
          <p:cNvPr id="304" name="Google Shape;304;p32"/>
          <p:cNvSpPr/>
          <p:nvPr/>
        </p:nvSpPr>
        <p:spPr>
          <a:xfrm>
            <a:off x="2818600" y="1671525"/>
            <a:ext cx="1603200" cy="660900"/>
          </a:xfrm>
          <a:prstGeom prst="rect">
            <a:avLst/>
          </a:prstGeom>
          <a:solidFill>
            <a:srgbClr val="69C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05" name="Google Shape;305;p32"/>
          <p:cNvCxnSpPr/>
          <p:nvPr/>
        </p:nvCxnSpPr>
        <p:spPr>
          <a:xfrm>
            <a:off x="3354325" y="1671525"/>
            <a:ext cx="0" cy="660900"/>
          </a:xfrm>
          <a:prstGeom prst="straightConnector1">
            <a:avLst/>
          </a:prstGeom>
          <a:noFill/>
          <a:ln w="9525" cap="flat" cmpd="sng">
            <a:solidFill>
              <a:schemeClr val="dk1"/>
            </a:solidFill>
            <a:prstDash val="solid"/>
            <a:round/>
            <a:headEnd type="none" w="med" len="med"/>
            <a:tailEnd type="none" w="med" len="med"/>
          </a:ln>
        </p:spPr>
      </p:cxnSp>
      <p:sp>
        <p:nvSpPr>
          <p:cNvPr id="306" name="Google Shape;306;p32"/>
          <p:cNvSpPr/>
          <p:nvPr/>
        </p:nvSpPr>
        <p:spPr>
          <a:xfrm>
            <a:off x="4421725" y="1671525"/>
            <a:ext cx="1177500" cy="660900"/>
          </a:xfrm>
          <a:prstGeom prst="rect">
            <a:avLst/>
          </a:prstGeom>
          <a:noFill/>
          <a:ln w="9525" cap="flat" cmpd="sng">
            <a:solidFill>
              <a:srgbClr val="000000"/>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latin typeface="Times New Roman"/>
                <a:ea typeface="Times New Roman"/>
                <a:cs typeface="Times New Roman"/>
                <a:sym typeface="Times New Roman"/>
              </a:rPr>
              <a:t>Rest</a:t>
            </a:r>
            <a:endParaRPr sz="1300">
              <a:latin typeface="Times New Roman"/>
              <a:ea typeface="Times New Roman"/>
              <a:cs typeface="Times New Roman"/>
              <a:sym typeface="Times New Roman"/>
            </a:endParaRPr>
          </a:p>
        </p:txBody>
      </p:sp>
      <p:sp>
        <p:nvSpPr>
          <p:cNvPr id="307" name="Google Shape;307;p32"/>
          <p:cNvSpPr/>
          <p:nvPr/>
        </p:nvSpPr>
        <p:spPr>
          <a:xfrm>
            <a:off x="2818600" y="1671525"/>
            <a:ext cx="60900" cy="660900"/>
          </a:xfrm>
          <a:prstGeom prst="rect">
            <a:avLst/>
          </a:prstGeom>
          <a:noFill/>
          <a:ln w="9525" cap="flat" cmpd="sng">
            <a:solidFill>
              <a:schemeClr val="dk1"/>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32"/>
          <p:cNvSpPr txBox="1"/>
          <p:nvPr/>
        </p:nvSpPr>
        <p:spPr>
          <a:xfrm>
            <a:off x="2615750" y="1809525"/>
            <a:ext cx="965100" cy="384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300">
                <a:latin typeface="Times New Roman"/>
                <a:ea typeface="Times New Roman"/>
                <a:cs typeface="Times New Roman"/>
                <a:sym typeface="Times New Roman"/>
              </a:rPr>
              <a:t>ERP</a:t>
            </a:r>
            <a:endParaRPr sz="1300">
              <a:latin typeface="Times New Roman"/>
              <a:ea typeface="Times New Roman"/>
              <a:cs typeface="Times New Roman"/>
              <a:sym typeface="Times New Roman"/>
            </a:endParaRPr>
          </a:p>
        </p:txBody>
      </p:sp>
      <p:sp>
        <p:nvSpPr>
          <p:cNvPr id="309" name="Google Shape;309;p32"/>
          <p:cNvSpPr txBox="1"/>
          <p:nvPr/>
        </p:nvSpPr>
        <p:spPr>
          <a:xfrm>
            <a:off x="3405500" y="1809525"/>
            <a:ext cx="965100" cy="384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300">
                <a:latin typeface="Times New Roman"/>
                <a:ea typeface="Times New Roman"/>
                <a:cs typeface="Times New Roman"/>
                <a:sym typeface="Times New Roman"/>
              </a:rPr>
              <a:t>PSD</a:t>
            </a:r>
            <a:endParaRPr sz="1300">
              <a:latin typeface="Times New Roman"/>
              <a:ea typeface="Times New Roman"/>
              <a:cs typeface="Times New Roman"/>
              <a:sym typeface="Times New Roman"/>
            </a:endParaRPr>
          </a:p>
        </p:txBody>
      </p:sp>
      <p:cxnSp>
        <p:nvCxnSpPr>
          <p:cNvPr id="310" name="Google Shape;310;p32"/>
          <p:cNvCxnSpPr/>
          <p:nvPr/>
        </p:nvCxnSpPr>
        <p:spPr>
          <a:xfrm rot="10800000" flipH="1">
            <a:off x="876125" y="2332325"/>
            <a:ext cx="5901000" cy="1500"/>
          </a:xfrm>
          <a:prstGeom prst="straightConnector1">
            <a:avLst/>
          </a:prstGeom>
          <a:noFill/>
          <a:ln w="19050" cap="flat" cmpd="sng">
            <a:solidFill>
              <a:schemeClr val="dk1"/>
            </a:solidFill>
            <a:prstDash val="solid"/>
            <a:round/>
            <a:headEnd type="none" w="med" len="med"/>
            <a:tailEnd type="triangle" w="med" len="med"/>
          </a:ln>
        </p:spPr>
      </p:cxnSp>
      <p:sp>
        <p:nvSpPr>
          <p:cNvPr id="311" name="Google Shape;311;p32"/>
          <p:cNvSpPr txBox="1"/>
          <p:nvPr/>
        </p:nvSpPr>
        <p:spPr>
          <a:xfrm>
            <a:off x="1578775" y="3788600"/>
            <a:ext cx="4026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a:latin typeface="Times New Roman"/>
                <a:ea typeface="Times New Roman"/>
                <a:cs typeface="Times New Roman"/>
                <a:sym typeface="Times New Roman"/>
              </a:rPr>
              <a:t>T0</a:t>
            </a:r>
            <a:endParaRPr sz="1300">
              <a:latin typeface="Times New Roman"/>
              <a:ea typeface="Times New Roman"/>
              <a:cs typeface="Times New Roman"/>
              <a:sym typeface="Times New Roman"/>
            </a:endParaRPr>
          </a:p>
        </p:txBody>
      </p:sp>
      <p:sp>
        <p:nvSpPr>
          <p:cNvPr id="312" name="Google Shape;312;p32"/>
          <p:cNvSpPr txBox="1"/>
          <p:nvPr/>
        </p:nvSpPr>
        <p:spPr>
          <a:xfrm>
            <a:off x="2633175" y="3788600"/>
            <a:ext cx="6489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a:latin typeface="Times New Roman"/>
                <a:ea typeface="Times New Roman"/>
                <a:cs typeface="Times New Roman"/>
                <a:sym typeface="Times New Roman"/>
              </a:rPr>
              <a:t>T1/T2</a:t>
            </a:r>
            <a:endParaRPr sz="1300">
              <a:latin typeface="Times New Roman"/>
              <a:ea typeface="Times New Roman"/>
              <a:cs typeface="Times New Roman"/>
              <a:sym typeface="Times New Roman"/>
            </a:endParaRPr>
          </a:p>
        </p:txBody>
      </p:sp>
      <p:sp>
        <p:nvSpPr>
          <p:cNvPr id="313" name="Google Shape;313;p32"/>
          <p:cNvSpPr/>
          <p:nvPr/>
        </p:nvSpPr>
        <p:spPr>
          <a:xfrm rot="-5400000">
            <a:off x="3525875" y="730225"/>
            <a:ext cx="194400" cy="1596600"/>
          </a:xfrm>
          <a:prstGeom prst="rightBrace">
            <a:avLst>
              <a:gd name="adj1" fmla="val 50000"/>
              <a:gd name="adj2" fmla="val 51483"/>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32"/>
          <p:cNvSpPr txBox="1"/>
          <p:nvPr/>
        </p:nvSpPr>
        <p:spPr>
          <a:xfrm>
            <a:off x="2831050" y="1084175"/>
            <a:ext cx="1648800" cy="384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300">
                <a:latin typeface="Times New Roman"/>
                <a:ea typeface="Times New Roman"/>
                <a:cs typeface="Times New Roman"/>
                <a:sym typeface="Times New Roman"/>
              </a:rPr>
              <a:t>Motor Imagery</a:t>
            </a:r>
            <a:endParaRPr sz="1300">
              <a:latin typeface="Times New Roman"/>
              <a:ea typeface="Times New Roman"/>
              <a:cs typeface="Times New Roman"/>
              <a:sym typeface="Times New Roman"/>
            </a:endParaRPr>
          </a:p>
        </p:txBody>
      </p:sp>
      <p:sp>
        <p:nvSpPr>
          <p:cNvPr id="315" name="Google Shape;315;p32"/>
          <p:cNvSpPr txBox="1"/>
          <p:nvPr/>
        </p:nvSpPr>
        <p:spPr>
          <a:xfrm>
            <a:off x="6473075" y="2371650"/>
            <a:ext cx="6915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a:latin typeface="Times New Roman"/>
                <a:ea typeface="Times New Roman"/>
                <a:cs typeface="Times New Roman"/>
                <a:sym typeface="Times New Roman"/>
              </a:rPr>
              <a:t>Time</a:t>
            </a:r>
            <a:endParaRPr sz="1300">
              <a:latin typeface="Times New Roman"/>
              <a:ea typeface="Times New Roman"/>
              <a:cs typeface="Times New Roman"/>
              <a:sym typeface="Times New Roman"/>
            </a:endParaRPr>
          </a:p>
        </p:txBody>
      </p:sp>
      <p:sp>
        <p:nvSpPr>
          <p:cNvPr id="316" name="Google Shape;316;p32"/>
          <p:cNvSpPr txBox="1"/>
          <p:nvPr/>
        </p:nvSpPr>
        <p:spPr>
          <a:xfrm>
            <a:off x="4169525" y="3788600"/>
            <a:ext cx="4026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a:latin typeface="Times New Roman"/>
                <a:ea typeface="Times New Roman"/>
                <a:cs typeface="Times New Roman"/>
                <a:sym typeface="Times New Roman"/>
              </a:rPr>
              <a:t>T0</a:t>
            </a:r>
            <a:endParaRPr sz="1300">
              <a:latin typeface="Times New Roman"/>
              <a:ea typeface="Times New Roman"/>
              <a:cs typeface="Times New Roman"/>
              <a:sym typeface="Times New Roman"/>
            </a:endParaRPr>
          </a:p>
        </p:txBody>
      </p:sp>
      <p:sp>
        <p:nvSpPr>
          <p:cNvPr id="317" name="Google Shape;317;p32"/>
          <p:cNvSpPr txBox="1"/>
          <p:nvPr/>
        </p:nvSpPr>
        <p:spPr>
          <a:xfrm>
            <a:off x="5237725" y="3788600"/>
            <a:ext cx="6489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a:latin typeface="Times New Roman"/>
                <a:ea typeface="Times New Roman"/>
                <a:cs typeface="Times New Roman"/>
                <a:sym typeface="Times New Roman"/>
              </a:rPr>
              <a:t>T1/T2</a:t>
            </a:r>
            <a:endParaRPr sz="1300">
              <a:latin typeface="Times New Roman"/>
              <a:ea typeface="Times New Roman"/>
              <a:cs typeface="Times New Roman"/>
              <a:sym typeface="Times New Roman"/>
            </a:endParaRPr>
          </a:p>
        </p:txBody>
      </p:sp>
      <p:sp>
        <p:nvSpPr>
          <p:cNvPr id="318" name="Google Shape;318;p32"/>
          <p:cNvSpPr/>
          <p:nvPr/>
        </p:nvSpPr>
        <p:spPr>
          <a:xfrm>
            <a:off x="5607075" y="1671525"/>
            <a:ext cx="60900" cy="660900"/>
          </a:xfrm>
          <a:prstGeom prst="rect">
            <a:avLst/>
          </a:prstGeom>
          <a:noFill/>
          <a:ln w="9525" cap="flat" cmpd="sng">
            <a:solidFill>
              <a:schemeClr val="dk1"/>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32"/>
          <p:cNvSpPr/>
          <p:nvPr/>
        </p:nvSpPr>
        <p:spPr>
          <a:xfrm>
            <a:off x="3061650" y="301025"/>
            <a:ext cx="87600" cy="912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32"/>
          <p:cNvSpPr/>
          <p:nvPr/>
        </p:nvSpPr>
        <p:spPr>
          <a:xfrm>
            <a:off x="3227775" y="301025"/>
            <a:ext cx="87600" cy="912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32"/>
          <p:cNvSpPr/>
          <p:nvPr/>
        </p:nvSpPr>
        <p:spPr>
          <a:xfrm>
            <a:off x="3393900" y="301025"/>
            <a:ext cx="87600" cy="912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22" name="Google Shape;322;p32"/>
          <p:cNvCxnSpPr/>
          <p:nvPr/>
        </p:nvCxnSpPr>
        <p:spPr>
          <a:xfrm>
            <a:off x="3354325" y="2332425"/>
            <a:ext cx="0" cy="144900"/>
          </a:xfrm>
          <a:prstGeom prst="straightConnector1">
            <a:avLst/>
          </a:prstGeom>
          <a:noFill/>
          <a:ln w="19050" cap="flat" cmpd="sng">
            <a:solidFill>
              <a:schemeClr val="dk1"/>
            </a:solidFill>
            <a:prstDash val="solid"/>
            <a:round/>
            <a:headEnd type="none" w="med" len="med"/>
            <a:tailEnd type="none" w="med" len="med"/>
          </a:ln>
        </p:spPr>
      </p:cxnSp>
      <p:cxnSp>
        <p:nvCxnSpPr>
          <p:cNvPr id="323" name="Google Shape;323;p32"/>
          <p:cNvCxnSpPr/>
          <p:nvPr/>
        </p:nvCxnSpPr>
        <p:spPr>
          <a:xfrm>
            <a:off x="4418125" y="2332425"/>
            <a:ext cx="0" cy="144900"/>
          </a:xfrm>
          <a:prstGeom prst="straightConnector1">
            <a:avLst/>
          </a:prstGeom>
          <a:noFill/>
          <a:ln w="19050" cap="flat" cmpd="sng">
            <a:solidFill>
              <a:schemeClr val="dk1"/>
            </a:solidFill>
            <a:prstDash val="solid"/>
            <a:round/>
            <a:headEnd type="none" w="med" len="med"/>
            <a:tailEnd type="none" w="med" len="med"/>
          </a:ln>
        </p:spPr>
      </p:cxnSp>
      <p:sp>
        <p:nvSpPr>
          <p:cNvPr id="324" name="Google Shape;324;p32"/>
          <p:cNvSpPr txBox="1"/>
          <p:nvPr/>
        </p:nvSpPr>
        <p:spPr>
          <a:xfrm>
            <a:off x="3540463" y="2378213"/>
            <a:ext cx="691500" cy="384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300">
                <a:latin typeface="Times New Roman"/>
                <a:ea typeface="Times New Roman"/>
                <a:cs typeface="Times New Roman"/>
                <a:sym typeface="Times New Roman"/>
              </a:rPr>
              <a:t>1~3s</a:t>
            </a:r>
            <a:endParaRPr sz="1300">
              <a:latin typeface="Times New Roman"/>
              <a:ea typeface="Times New Roman"/>
              <a:cs typeface="Times New Roman"/>
              <a:sym typeface="Times New Roman"/>
            </a:endParaRPr>
          </a:p>
        </p:txBody>
      </p:sp>
      <p:cxnSp>
        <p:nvCxnSpPr>
          <p:cNvPr id="325" name="Google Shape;325;p32"/>
          <p:cNvCxnSpPr/>
          <p:nvPr/>
        </p:nvCxnSpPr>
        <p:spPr>
          <a:xfrm>
            <a:off x="2831050" y="2404875"/>
            <a:ext cx="510900" cy="0"/>
          </a:xfrm>
          <a:prstGeom prst="straightConnector1">
            <a:avLst/>
          </a:prstGeom>
          <a:noFill/>
          <a:ln w="9525" cap="flat" cmpd="sng">
            <a:solidFill>
              <a:schemeClr val="dk1"/>
            </a:solidFill>
            <a:prstDash val="solid"/>
            <a:round/>
            <a:headEnd type="stealth" w="med" len="med"/>
            <a:tailEnd type="stealth" w="med" len="med"/>
          </a:ln>
        </p:spPr>
      </p:cxnSp>
      <p:cxnSp>
        <p:nvCxnSpPr>
          <p:cNvPr id="326" name="Google Shape;326;p32"/>
          <p:cNvCxnSpPr/>
          <p:nvPr/>
        </p:nvCxnSpPr>
        <p:spPr>
          <a:xfrm>
            <a:off x="3354325" y="2404875"/>
            <a:ext cx="1063800" cy="0"/>
          </a:xfrm>
          <a:prstGeom prst="straightConnector1">
            <a:avLst/>
          </a:prstGeom>
          <a:noFill/>
          <a:ln w="9525" cap="flat" cmpd="sng">
            <a:solidFill>
              <a:schemeClr val="dk1"/>
            </a:solidFill>
            <a:prstDash val="solid"/>
            <a:round/>
            <a:headEnd type="stealth" w="med" len="med"/>
            <a:tailEnd type="stealth" w="med" len="med"/>
          </a:ln>
        </p:spPr>
      </p:cxnSp>
      <p:cxnSp>
        <p:nvCxnSpPr>
          <p:cNvPr id="327" name="Google Shape;327;p32"/>
          <p:cNvCxnSpPr>
            <a:endCxn id="328" idx="0"/>
          </p:cNvCxnSpPr>
          <p:nvPr/>
        </p:nvCxnSpPr>
        <p:spPr>
          <a:xfrm>
            <a:off x="2819725" y="2332425"/>
            <a:ext cx="0" cy="332400"/>
          </a:xfrm>
          <a:prstGeom prst="straightConnector1">
            <a:avLst/>
          </a:prstGeom>
          <a:noFill/>
          <a:ln w="19050" cap="flat" cmpd="sng">
            <a:solidFill>
              <a:schemeClr val="dk1"/>
            </a:solidFill>
            <a:prstDash val="solid"/>
            <a:round/>
            <a:headEnd type="stealth" w="med" len="med"/>
            <a:tailEnd type="none" w="med" len="med"/>
          </a:ln>
        </p:spPr>
      </p:cxnSp>
      <p:sp>
        <p:nvSpPr>
          <p:cNvPr id="328" name="Google Shape;328;p32"/>
          <p:cNvSpPr txBox="1"/>
          <p:nvPr/>
        </p:nvSpPr>
        <p:spPr>
          <a:xfrm>
            <a:off x="2185375" y="2664825"/>
            <a:ext cx="1268700" cy="523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Visual </a:t>
            </a:r>
            <a:endParaRPr sz="1100">
              <a:latin typeface="Times New Roman"/>
              <a:ea typeface="Times New Roman"/>
              <a:cs typeface="Times New Roman"/>
              <a:sym typeface="Times New Roman"/>
            </a:endParaRPr>
          </a:p>
          <a:p>
            <a:pPr marL="0" lvl="0" indent="0" algn="ctr" rtl="0">
              <a:spcBef>
                <a:spcPts val="0"/>
              </a:spcBef>
              <a:spcAft>
                <a:spcPts val="0"/>
              </a:spcAft>
              <a:buNone/>
            </a:pPr>
            <a:r>
              <a:rPr lang="en" sz="1100">
                <a:latin typeface="Times New Roman"/>
                <a:ea typeface="Times New Roman"/>
                <a:cs typeface="Times New Roman"/>
                <a:sym typeface="Times New Roman"/>
              </a:rPr>
              <a:t>Stimulus</a:t>
            </a:r>
            <a:endParaRPr sz="1100">
              <a:latin typeface="Times New Roman"/>
              <a:ea typeface="Times New Roman"/>
              <a:cs typeface="Times New Roman"/>
              <a:sym typeface="Times New Roman"/>
            </a:endParaRPr>
          </a:p>
        </p:txBody>
      </p:sp>
      <p:cxnSp>
        <p:nvCxnSpPr>
          <p:cNvPr id="329" name="Google Shape;329;p32"/>
          <p:cNvCxnSpPr>
            <a:endCxn id="330" idx="0"/>
          </p:cNvCxnSpPr>
          <p:nvPr/>
        </p:nvCxnSpPr>
        <p:spPr>
          <a:xfrm>
            <a:off x="5637525" y="2332425"/>
            <a:ext cx="0" cy="332400"/>
          </a:xfrm>
          <a:prstGeom prst="straightConnector1">
            <a:avLst/>
          </a:prstGeom>
          <a:noFill/>
          <a:ln w="19050" cap="flat" cmpd="sng">
            <a:solidFill>
              <a:schemeClr val="dk1"/>
            </a:solidFill>
            <a:prstDash val="solid"/>
            <a:round/>
            <a:headEnd type="stealth" w="med" len="med"/>
            <a:tailEnd type="none" w="med" len="med"/>
          </a:ln>
        </p:spPr>
      </p:cxnSp>
      <p:sp>
        <p:nvSpPr>
          <p:cNvPr id="330" name="Google Shape;330;p32"/>
          <p:cNvSpPr txBox="1"/>
          <p:nvPr/>
        </p:nvSpPr>
        <p:spPr>
          <a:xfrm>
            <a:off x="5003175" y="2664825"/>
            <a:ext cx="1268700" cy="523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Visual </a:t>
            </a:r>
            <a:endParaRPr sz="1100">
              <a:latin typeface="Times New Roman"/>
              <a:ea typeface="Times New Roman"/>
              <a:cs typeface="Times New Roman"/>
              <a:sym typeface="Times New Roman"/>
            </a:endParaRPr>
          </a:p>
          <a:p>
            <a:pPr marL="0" lvl="0" indent="0" algn="ctr" rtl="0">
              <a:spcBef>
                <a:spcPts val="0"/>
              </a:spcBef>
              <a:spcAft>
                <a:spcPts val="0"/>
              </a:spcAft>
              <a:buNone/>
            </a:pPr>
            <a:r>
              <a:rPr lang="en" sz="1100">
                <a:latin typeface="Times New Roman"/>
                <a:ea typeface="Times New Roman"/>
                <a:cs typeface="Times New Roman"/>
                <a:sym typeface="Times New Roman"/>
              </a:rPr>
              <a:t>Stimulus</a:t>
            </a:r>
            <a:endParaRPr sz="1100">
              <a:latin typeface="Times New Roman"/>
              <a:ea typeface="Times New Roman"/>
              <a:cs typeface="Times New Roman"/>
              <a:sym typeface="Times New Roman"/>
            </a:endParaRPr>
          </a:p>
        </p:txBody>
      </p:sp>
      <p:sp>
        <p:nvSpPr>
          <p:cNvPr id="331" name="Google Shape;331;p32"/>
          <p:cNvSpPr/>
          <p:nvPr/>
        </p:nvSpPr>
        <p:spPr>
          <a:xfrm>
            <a:off x="5840010" y="1955317"/>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32"/>
          <p:cNvSpPr/>
          <p:nvPr/>
        </p:nvSpPr>
        <p:spPr>
          <a:xfrm>
            <a:off x="6006160" y="1955317"/>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32"/>
          <p:cNvSpPr/>
          <p:nvPr/>
        </p:nvSpPr>
        <p:spPr>
          <a:xfrm>
            <a:off x="6172310" y="1955317"/>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32"/>
          <p:cNvSpPr/>
          <p:nvPr/>
        </p:nvSpPr>
        <p:spPr>
          <a:xfrm>
            <a:off x="1020710" y="1955317"/>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32"/>
          <p:cNvSpPr/>
          <p:nvPr/>
        </p:nvSpPr>
        <p:spPr>
          <a:xfrm>
            <a:off x="1186860" y="1955317"/>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32"/>
          <p:cNvSpPr/>
          <p:nvPr/>
        </p:nvSpPr>
        <p:spPr>
          <a:xfrm>
            <a:off x="1353010" y="1955317"/>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Shape 14096"/>
        <p:cNvGrpSpPr/>
        <p:nvPr/>
      </p:nvGrpSpPr>
      <p:grpSpPr>
        <a:xfrm>
          <a:off x="0" y="0"/>
          <a:ext cx="0" cy="0"/>
          <a:chOff x="0" y="0"/>
          <a:chExt cx="0" cy="0"/>
        </a:xfrm>
      </p:grpSpPr>
      <p:sp>
        <p:nvSpPr>
          <p:cNvPr id="14097" name="Google Shape;14097;p212"/>
          <p:cNvSpPr/>
          <p:nvPr/>
        </p:nvSpPr>
        <p:spPr>
          <a:xfrm>
            <a:off x="513875" y="45575"/>
            <a:ext cx="8190000" cy="5014500"/>
          </a:xfrm>
          <a:prstGeom prst="roundRect">
            <a:avLst>
              <a:gd name="adj" fmla="val 16667"/>
            </a:avLst>
          </a:prstGeom>
          <a:noFill/>
          <a:ln w="9525" cap="flat" cmpd="sng">
            <a:solidFill>
              <a:srgbClr val="000000"/>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8" name="Google Shape;14098;p212"/>
          <p:cNvSpPr/>
          <p:nvPr/>
        </p:nvSpPr>
        <p:spPr>
          <a:xfrm>
            <a:off x="1118913" y="417900"/>
            <a:ext cx="2545200" cy="1663800"/>
          </a:xfrm>
          <a:prstGeom prst="roundRect">
            <a:avLst>
              <a:gd name="adj" fmla="val 16667"/>
            </a:avLst>
          </a:prstGeom>
          <a:noFill/>
          <a:ln w="19050" cap="flat" cmpd="sng">
            <a:solidFill>
              <a:srgbClr val="3C78D8"/>
            </a:solidFill>
            <a:prstDash val="lgDash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9" name="Google Shape;14099;p212"/>
          <p:cNvSpPr txBox="1"/>
          <p:nvPr/>
        </p:nvSpPr>
        <p:spPr>
          <a:xfrm>
            <a:off x="1331613" y="417900"/>
            <a:ext cx="21198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a:latin typeface="Times New Roman"/>
                <a:ea typeface="Times New Roman"/>
                <a:cs typeface="Times New Roman"/>
                <a:sym typeface="Times New Roman"/>
              </a:rPr>
              <a:t>Pain Recognition</a:t>
            </a:r>
            <a:endParaRPr sz="1600">
              <a:latin typeface="Times New Roman"/>
              <a:ea typeface="Times New Roman"/>
              <a:cs typeface="Times New Roman"/>
              <a:sym typeface="Times New Roman"/>
            </a:endParaRPr>
          </a:p>
        </p:txBody>
      </p:sp>
      <p:sp>
        <p:nvSpPr>
          <p:cNvPr id="14100" name="Google Shape;14100;p212"/>
          <p:cNvSpPr/>
          <p:nvPr/>
        </p:nvSpPr>
        <p:spPr>
          <a:xfrm>
            <a:off x="1293638" y="1113000"/>
            <a:ext cx="630600" cy="273600"/>
          </a:xfrm>
          <a:prstGeom prst="roundRect">
            <a:avLst>
              <a:gd name="adj" fmla="val 16667"/>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EEG</a:t>
            </a:r>
            <a:endParaRPr/>
          </a:p>
        </p:txBody>
      </p:sp>
      <p:sp>
        <p:nvSpPr>
          <p:cNvPr id="14101" name="Google Shape;14101;p212"/>
          <p:cNvSpPr/>
          <p:nvPr/>
        </p:nvSpPr>
        <p:spPr>
          <a:xfrm>
            <a:off x="2327313" y="932550"/>
            <a:ext cx="1124100" cy="634500"/>
          </a:xfrm>
          <a:prstGeom prst="roundRect">
            <a:avLst>
              <a:gd name="adj" fmla="val 16667"/>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Deep</a:t>
            </a:r>
            <a:endParaRPr/>
          </a:p>
          <a:p>
            <a:pPr marL="0" lvl="0" indent="0" algn="ctr" rtl="0">
              <a:spcBef>
                <a:spcPts val="0"/>
              </a:spcBef>
              <a:spcAft>
                <a:spcPts val="0"/>
              </a:spcAft>
              <a:buNone/>
            </a:pPr>
            <a:r>
              <a:rPr lang="en"/>
              <a:t>Learning</a:t>
            </a:r>
            <a:endParaRPr/>
          </a:p>
        </p:txBody>
      </p:sp>
      <p:cxnSp>
        <p:nvCxnSpPr>
          <p:cNvPr id="14102" name="Google Shape;14102;p212"/>
          <p:cNvCxnSpPr>
            <a:stCxn id="14100" idx="3"/>
            <a:endCxn id="14101" idx="1"/>
          </p:cNvCxnSpPr>
          <p:nvPr/>
        </p:nvCxnSpPr>
        <p:spPr>
          <a:xfrm>
            <a:off x="1924238" y="1249800"/>
            <a:ext cx="403200" cy="0"/>
          </a:xfrm>
          <a:prstGeom prst="straightConnector1">
            <a:avLst/>
          </a:prstGeom>
          <a:noFill/>
          <a:ln w="9525" cap="flat" cmpd="sng">
            <a:solidFill>
              <a:schemeClr val="dk2"/>
            </a:solidFill>
            <a:prstDash val="solid"/>
            <a:round/>
            <a:headEnd type="none" w="med" len="med"/>
            <a:tailEnd type="triangle" w="med" len="med"/>
          </a:ln>
        </p:spPr>
      </p:cxnSp>
      <p:sp>
        <p:nvSpPr>
          <p:cNvPr id="14103" name="Google Shape;14103;p212"/>
          <p:cNvSpPr/>
          <p:nvPr/>
        </p:nvSpPr>
        <p:spPr>
          <a:xfrm>
            <a:off x="5479888" y="417900"/>
            <a:ext cx="2545200" cy="1663800"/>
          </a:xfrm>
          <a:prstGeom prst="roundRect">
            <a:avLst>
              <a:gd name="adj" fmla="val 16667"/>
            </a:avLst>
          </a:prstGeom>
          <a:noFill/>
          <a:ln w="19050" cap="flat" cmpd="sng">
            <a:solidFill>
              <a:srgbClr val="3C78D8"/>
            </a:solidFill>
            <a:prstDash val="lgDash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104" name="Google Shape;14104;p212"/>
          <p:cNvCxnSpPr/>
          <p:nvPr/>
        </p:nvCxnSpPr>
        <p:spPr>
          <a:xfrm>
            <a:off x="3817950" y="1534725"/>
            <a:ext cx="1508100" cy="0"/>
          </a:xfrm>
          <a:prstGeom prst="straightConnector1">
            <a:avLst/>
          </a:prstGeom>
          <a:noFill/>
          <a:ln w="9525" cap="flat" cmpd="sng">
            <a:solidFill>
              <a:srgbClr val="000000"/>
            </a:solidFill>
            <a:prstDash val="solid"/>
            <a:round/>
            <a:headEnd type="none" w="med" len="med"/>
            <a:tailEnd type="triangle" w="med" len="med"/>
          </a:ln>
        </p:spPr>
      </p:cxnSp>
      <p:sp>
        <p:nvSpPr>
          <p:cNvPr id="14105" name="Google Shape;14105;p212"/>
          <p:cNvSpPr txBox="1"/>
          <p:nvPr/>
        </p:nvSpPr>
        <p:spPr>
          <a:xfrm>
            <a:off x="3803700" y="1200475"/>
            <a:ext cx="15366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Times New Roman"/>
                <a:ea typeface="Times New Roman"/>
                <a:cs typeface="Times New Roman"/>
                <a:sym typeface="Times New Roman"/>
              </a:rPr>
              <a:t>Pain Localization</a:t>
            </a:r>
            <a:endParaRPr>
              <a:latin typeface="Times New Roman"/>
              <a:ea typeface="Times New Roman"/>
              <a:cs typeface="Times New Roman"/>
              <a:sym typeface="Times New Roman"/>
            </a:endParaRPr>
          </a:p>
        </p:txBody>
      </p:sp>
      <p:sp>
        <p:nvSpPr>
          <p:cNvPr id="14106" name="Google Shape;14106;p212"/>
          <p:cNvSpPr txBox="1"/>
          <p:nvPr/>
        </p:nvSpPr>
        <p:spPr>
          <a:xfrm>
            <a:off x="3828313" y="625500"/>
            <a:ext cx="1487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Times New Roman"/>
                <a:ea typeface="Times New Roman"/>
                <a:cs typeface="Times New Roman"/>
                <a:sym typeface="Times New Roman"/>
              </a:rPr>
              <a:t>疼痛强度</a:t>
            </a:r>
            <a:endParaRPr>
              <a:latin typeface="Times New Roman"/>
              <a:ea typeface="Times New Roman"/>
              <a:cs typeface="Times New Roman"/>
              <a:sym typeface="Times New Roman"/>
            </a:endParaRPr>
          </a:p>
        </p:txBody>
      </p:sp>
      <p:sp>
        <p:nvSpPr>
          <p:cNvPr id="14107" name="Google Shape;14107;p212"/>
          <p:cNvSpPr txBox="1"/>
          <p:nvPr/>
        </p:nvSpPr>
        <p:spPr>
          <a:xfrm>
            <a:off x="5730388" y="417900"/>
            <a:ext cx="21198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a:latin typeface="Times New Roman"/>
                <a:ea typeface="Times New Roman"/>
                <a:cs typeface="Times New Roman"/>
                <a:sym typeface="Times New Roman"/>
              </a:rPr>
              <a:t>APP</a:t>
            </a:r>
            <a:endParaRPr sz="1600">
              <a:latin typeface="Times New Roman"/>
              <a:ea typeface="Times New Roman"/>
              <a:cs typeface="Times New Roman"/>
              <a:sym typeface="Times New Roman"/>
            </a:endParaRPr>
          </a:p>
        </p:txBody>
      </p:sp>
      <p:sp>
        <p:nvSpPr>
          <p:cNvPr id="14108" name="Google Shape;14108;p212"/>
          <p:cNvSpPr/>
          <p:nvPr/>
        </p:nvSpPr>
        <p:spPr>
          <a:xfrm>
            <a:off x="6327063" y="849000"/>
            <a:ext cx="850800" cy="431700"/>
          </a:xfrm>
          <a:prstGeom prst="roundRect">
            <a:avLst>
              <a:gd name="adj" fmla="val 16667"/>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Times New Roman"/>
                <a:ea typeface="Times New Roman"/>
                <a:cs typeface="Times New Roman"/>
                <a:sym typeface="Times New Roman"/>
              </a:rPr>
              <a:t>Page Design</a:t>
            </a:r>
            <a:endParaRPr>
              <a:latin typeface="Times New Roman"/>
              <a:ea typeface="Times New Roman"/>
              <a:cs typeface="Times New Roman"/>
              <a:sym typeface="Times New Roman"/>
            </a:endParaRPr>
          </a:p>
        </p:txBody>
      </p:sp>
      <p:sp>
        <p:nvSpPr>
          <p:cNvPr id="14109" name="Google Shape;14109;p212"/>
          <p:cNvSpPr/>
          <p:nvPr/>
        </p:nvSpPr>
        <p:spPr>
          <a:xfrm>
            <a:off x="5726900" y="1425900"/>
            <a:ext cx="957000" cy="431700"/>
          </a:xfrm>
          <a:prstGeom prst="roundRect">
            <a:avLst>
              <a:gd name="adj" fmla="val 16667"/>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Times New Roman"/>
                <a:ea typeface="Times New Roman"/>
                <a:cs typeface="Times New Roman"/>
                <a:sym typeface="Times New Roman"/>
              </a:rPr>
              <a:t>Data</a:t>
            </a:r>
            <a:endParaRPr>
              <a:latin typeface="Times New Roman"/>
              <a:ea typeface="Times New Roman"/>
              <a:cs typeface="Times New Roman"/>
              <a:sym typeface="Times New Roman"/>
            </a:endParaRPr>
          </a:p>
          <a:p>
            <a:pPr marL="0" lvl="0" indent="0" algn="ctr" rtl="0">
              <a:spcBef>
                <a:spcPts val="0"/>
              </a:spcBef>
              <a:spcAft>
                <a:spcPts val="0"/>
              </a:spcAft>
              <a:buNone/>
            </a:pPr>
            <a:r>
              <a:rPr lang="en">
                <a:latin typeface="Times New Roman"/>
                <a:ea typeface="Times New Roman"/>
                <a:cs typeface="Times New Roman"/>
                <a:sym typeface="Times New Roman"/>
              </a:rPr>
              <a:t>Mining</a:t>
            </a:r>
            <a:endParaRPr>
              <a:latin typeface="Times New Roman"/>
              <a:ea typeface="Times New Roman"/>
              <a:cs typeface="Times New Roman"/>
              <a:sym typeface="Times New Roman"/>
            </a:endParaRPr>
          </a:p>
        </p:txBody>
      </p:sp>
      <p:sp>
        <p:nvSpPr>
          <p:cNvPr id="14110" name="Google Shape;14110;p212"/>
          <p:cNvSpPr/>
          <p:nvPr/>
        </p:nvSpPr>
        <p:spPr>
          <a:xfrm>
            <a:off x="6855363" y="1425900"/>
            <a:ext cx="957000" cy="431700"/>
          </a:xfrm>
          <a:prstGeom prst="roundRect">
            <a:avLst>
              <a:gd name="adj" fmla="val 16667"/>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Times New Roman"/>
                <a:ea typeface="Times New Roman"/>
                <a:cs typeface="Times New Roman"/>
                <a:sym typeface="Times New Roman"/>
              </a:rPr>
              <a:t>Reinforce</a:t>
            </a:r>
            <a:endParaRPr>
              <a:latin typeface="Times New Roman"/>
              <a:ea typeface="Times New Roman"/>
              <a:cs typeface="Times New Roman"/>
              <a:sym typeface="Times New Roman"/>
            </a:endParaRPr>
          </a:p>
          <a:p>
            <a:pPr marL="0" lvl="0" indent="0" algn="ctr" rtl="0">
              <a:spcBef>
                <a:spcPts val="0"/>
              </a:spcBef>
              <a:spcAft>
                <a:spcPts val="0"/>
              </a:spcAft>
              <a:buNone/>
            </a:pPr>
            <a:r>
              <a:rPr lang="en">
                <a:latin typeface="Times New Roman"/>
                <a:ea typeface="Times New Roman"/>
                <a:cs typeface="Times New Roman"/>
                <a:sym typeface="Times New Roman"/>
              </a:rPr>
              <a:t>Learning</a:t>
            </a:r>
            <a:endParaRPr>
              <a:latin typeface="Times New Roman"/>
              <a:ea typeface="Times New Roman"/>
              <a:cs typeface="Times New Roman"/>
              <a:sym typeface="Times New Roman"/>
            </a:endParaRPr>
          </a:p>
        </p:txBody>
      </p:sp>
      <p:sp>
        <p:nvSpPr>
          <p:cNvPr id="14111" name="Google Shape;14111;p212"/>
          <p:cNvSpPr/>
          <p:nvPr/>
        </p:nvSpPr>
        <p:spPr>
          <a:xfrm>
            <a:off x="5479888" y="3061800"/>
            <a:ext cx="2545200" cy="1663800"/>
          </a:xfrm>
          <a:prstGeom prst="roundRect">
            <a:avLst>
              <a:gd name="adj" fmla="val 16667"/>
            </a:avLst>
          </a:prstGeom>
          <a:noFill/>
          <a:ln w="19050" cap="flat" cmpd="sng">
            <a:solidFill>
              <a:srgbClr val="3C78D8"/>
            </a:solidFill>
            <a:prstDash val="lgDash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2" name="Google Shape;14112;p212"/>
          <p:cNvSpPr txBox="1"/>
          <p:nvPr/>
        </p:nvSpPr>
        <p:spPr>
          <a:xfrm>
            <a:off x="5730388" y="3061800"/>
            <a:ext cx="2119800" cy="677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a:latin typeface="Times New Roman"/>
                <a:ea typeface="Times New Roman"/>
                <a:cs typeface="Times New Roman"/>
                <a:sym typeface="Times New Roman"/>
              </a:rPr>
              <a:t>Pain Treatment Apparatus</a:t>
            </a:r>
            <a:endParaRPr sz="1600">
              <a:latin typeface="Times New Roman"/>
              <a:ea typeface="Times New Roman"/>
              <a:cs typeface="Times New Roman"/>
              <a:sym typeface="Times New Roman"/>
            </a:endParaRPr>
          </a:p>
        </p:txBody>
      </p:sp>
      <p:cxnSp>
        <p:nvCxnSpPr>
          <p:cNvPr id="14113" name="Google Shape;14113;p212"/>
          <p:cNvCxnSpPr/>
          <p:nvPr/>
        </p:nvCxnSpPr>
        <p:spPr>
          <a:xfrm>
            <a:off x="3817950" y="957325"/>
            <a:ext cx="1508100" cy="0"/>
          </a:xfrm>
          <a:prstGeom prst="straightConnector1">
            <a:avLst/>
          </a:prstGeom>
          <a:noFill/>
          <a:ln w="9525" cap="flat" cmpd="sng">
            <a:solidFill>
              <a:srgbClr val="000000"/>
            </a:solidFill>
            <a:prstDash val="solid"/>
            <a:round/>
            <a:headEnd type="none" w="med" len="med"/>
            <a:tailEnd type="triangle" w="med" len="med"/>
          </a:ln>
        </p:spPr>
      </p:cxnSp>
      <p:cxnSp>
        <p:nvCxnSpPr>
          <p:cNvPr id="14114" name="Google Shape;14114;p212"/>
          <p:cNvCxnSpPr/>
          <p:nvPr/>
        </p:nvCxnSpPr>
        <p:spPr>
          <a:xfrm>
            <a:off x="6201638" y="2172925"/>
            <a:ext cx="7500" cy="774900"/>
          </a:xfrm>
          <a:prstGeom prst="straightConnector1">
            <a:avLst/>
          </a:prstGeom>
          <a:noFill/>
          <a:ln w="9525" cap="flat" cmpd="sng">
            <a:solidFill>
              <a:srgbClr val="000000"/>
            </a:solidFill>
            <a:prstDash val="solid"/>
            <a:round/>
            <a:headEnd type="none" w="med" len="med"/>
            <a:tailEnd type="triangle" w="med" len="med"/>
          </a:ln>
        </p:spPr>
      </p:cxnSp>
      <p:cxnSp>
        <p:nvCxnSpPr>
          <p:cNvPr id="14115" name="Google Shape;14115;p212"/>
          <p:cNvCxnSpPr/>
          <p:nvPr/>
        </p:nvCxnSpPr>
        <p:spPr>
          <a:xfrm>
            <a:off x="7177863" y="2184300"/>
            <a:ext cx="7500" cy="774900"/>
          </a:xfrm>
          <a:prstGeom prst="straightConnector1">
            <a:avLst/>
          </a:prstGeom>
          <a:noFill/>
          <a:ln w="9525" cap="flat" cmpd="sng">
            <a:solidFill>
              <a:srgbClr val="000000"/>
            </a:solidFill>
            <a:prstDash val="solid"/>
            <a:round/>
            <a:headEnd type="none" w="med" len="med"/>
            <a:tailEnd type="triangle" w="med" len="med"/>
          </a:ln>
        </p:spPr>
      </p:cxnSp>
      <p:sp>
        <p:nvSpPr>
          <p:cNvPr id="14116" name="Google Shape;14116;p212"/>
          <p:cNvSpPr/>
          <p:nvPr/>
        </p:nvSpPr>
        <p:spPr>
          <a:xfrm>
            <a:off x="5598500" y="3852875"/>
            <a:ext cx="1124100" cy="546000"/>
          </a:xfrm>
          <a:prstGeom prst="roundRect">
            <a:avLst>
              <a:gd name="adj" fmla="val 16667"/>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Times New Roman"/>
                <a:ea typeface="Times New Roman"/>
                <a:cs typeface="Times New Roman"/>
                <a:sym typeface="Times New Roman"/>
              </a:rPr>
              <a:t>Appearance</a:t>
            </a:r>
            <a:endParaRPr>
              <a:latin typeface="Times New Roman"/>
              <a:ea typeface="Times New Roman"/>
              <a:cs typeface="Times New Roman"/>
              <a:sym typeface="Times New Roman"/>
            </a:endParaRPr>
          </a:p>
          <a:p>
            <a:pPr marL="0" lvl="0" indent="0" algn="ctr" rtl="0">
              <a:spcBef>
                <a:spcPts val="0"/>
              </a:spcBef>
              <a:spcAft>
                <a:spcPts val="0"/>
              </a:spcAft>
              <a:buNone/>
            </a:pPr>
            <a:r>
              <a:rPr lang="en">
                <a:latin typeface="Times New Roman"/>
                <a:ea typeface="Times New Roman"/>
                <a:cs typeface="Times New Roman"/>
                <a:sym typeface="Times New Roman"/>
              </a:rPr>
              <a:t>Design</a:t>
            </a:r>
            <a:endParaRPr>
              <a:latin typeface="Times New Roman"/>
              <a:ea typeface="Times New Roman"/>
              <a:cs typeface="Times New Roman"/>
              <a:sym typeface="Times New Roman"/>
            </a:endParaRPr>
          </a:p>
        </p:txBody>
      </p:sp>
      <p:sp>
        <p:nvSpPr>
          <p:cNvPr id="14117" name="Google Shape;14117;p212"/>
          <p:cNvSpPr/>
          <p:nvPr/>
        </p:nvSpPr>
        <p:spPr>
          <a:xfrm>
            <a:off x="6809650" y="3841500"/>
            <a:ext cx="1124100" cy="546000"/>
          </a:xfrm>
          <a:prstGeom prst="roundRect">
            <a:avLst>
              <a:gd name="adj" fmla="val 16667"/>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Times New Roman"/>
                <a:ea typeface="Times New Roman"/>
                <a:cs typeface="Times New Roman"/>
                <a:sym typeface="Times New Roman"/>
              </a:rPr>
              <a:t>Circuit</a:t>
            </a:r>
            <a:endParaRPr>
              <a:latin typeface="Times New Roman"/>
              <a:ea typeface="Times New Roman"/>
              <a:cs typeface="Times New Roman"/>
              <a:sym typeface="Times New Roman"/>
            </a:endParaRPr>
          </a:p>
          <a:p>
            <a:pPr marL="0" lvl="0" indent="0" algn="ctr" rtl="0">
              <a:spcBef>
                <a:spcPts val="0"/>
              </a:spcBef>
              <a:spcAft>
                <a:spcPts val="0"/>
              </a:spcAft>
              <a:buNone/>
            </a:pPr>
            <a:r>
              <a:rPr lang="en">
                <a:latin typeface="Times New Roman"/>
                <a:ea typeface="Times New Roman"/>
                <a:cs typeface="Times New Roman"/>
                <a:sym typeface="Times New Roman"/>
              </a:rPr>
              <a:t>Design</a:t>
            </a:r>
            <a:endParaRPr>
              <a:latin typeface="Times New Roman"/>
              <a:ea typeface="Times New Roman"/>
              <a:cs typeface="Times New Roman"/>
              <a:sym typeface="Times New Roman"/>
            </a:endParaRPr>
          </a:p>
        </p:txBody>
      </p:sp>
      <p:sp>
        <p:nvSpPr>
          <p:cNvPr id="14118" name="Google Shape;14118;p212"/>
          <p:cNvSpPr txBox="1"/>
          <p:nvPr/>
        </p:nvSpPr>
        <p:spPr>
          <a:xfrm>
            <a:off x="7177875" y="2402400"/>
            <a:ext cx="7188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t>治疗力度</a:t>
            </a:r>
            <a:endParaRPr sz="1000"/>
          </a:p>
        </p:txBody>
      </p:sp>
      <p:sp>
        <p:nvSpPr>
          <p:cNvPr id="14119" name="Google Shape;14119;p212"/>
          <p:cNvSpPr txBox="1"/>
          <p:nvPr/>
        </p:nvSpPr>
        <p:spPr>
          <a:xfrm>
            <a:off x="6201650" y="2402400"/>
            <a:ext cx="7188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t>治疗方案</a:t>
            </a:r>
            <a:endParaRPr sz="1000"/>
          </a:p>
        </p:txBody>
      </p:sp>
      <p:pic>
        <p:nvPicPr>
          <p:cNvPr id="14120" name="Google Shape;14120;p212"/>
          <p:cNvPicPr preferRelativeResize="0"/>
          <p:nvPr/>
        </p:nvPicPr>
        <p:blipFill rotWithShape="1">
          <a:blip r:embed="rId3">
            <a:alphaModFix/>
          </a:blip>
          <a:srcRect l="14484" r="16606"/>
          <a:stretch/>
        </p:blipFill>
        <p:spPr>
          <a:xfrm>
            <a:off x="1038100" y="2821275"/>
            <a:ext cx="2626024" cy="2144850"/>
          </a:xfrm>
          <a:prstGeom prst="rect">
            <a:avLst/>
          </a:prstGeom>
          <a:noFill/>
          <a:ln>
            <a:noFill/>
          </a:ln>
        </p:spPr>
      </p:pic>
      <p:cxnSp>
        <p:nvCxnSpPr>
          <p:cNvPr id="14121" name="Google Shape;14121;p212"/>
          <p:cNvCxnSpPr/>
          <p:nvPr/>
        </p:nvCxnSpPr>
        <p:spPr>
          <a:xfrm rot="10800000" flipH="1">
            <a:off x="3788375" y="3889700"/>
            <a:ext cx="1440600" cy="7800"/>
          </a:xfrm>
          <a:prstGeom prst="straightConnector1">
            <a:avLst/>
          </a:prstGeom>
          <a:noFill/>
          <a:ln w="9525" cap="flat" cmpd="sng">
            <a:solidFill>
              <a:srgbClr val="000000"/>
            </a:solidFill>
            <a:prstDash val="solid"/>
            <a:round/>
            <a:headEnd type="triangle" w="med" len="med"/>
            <a:tailEnd type="none" w="med" len="med"/>
          </a:ln>
        </p:spPr>
      </p:cxnSp>
      <p:sp>
        <p:nvSpPr>
          <p:cNvPr id="14122" name="Google Shape;14122;p212"/>
          <p:cNvSpPr txBox="1"/>
          <p:nvPr/>
        </p:nvSpPr>
        <p:spPr>
          <a:xfrm>
            <a:off x="3764963" y="3542925"/>
            <a:ext cx="1487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Times New Roman"/>
                <a:ea typeface="Times New Roman"/>
                <a:cs typeface="Times New Roman"/>
                <a:sym typeface="Times New Roman"/>
              </a:rPr>
              <a:t>Pain Management</a:t>
            </a:r>
            <a:endParaRPr>
              <a:latin typeface="Times New Roman"/>
              <a:ea typeface="Times New Roman"/>
              <a:cs typeface="Times New Roman"/>
              <a:sym typeface="Times New Roman"/>
            </a:endParaRPr>
          </a:p>
        </p:txBody>
      </p:sp>
      <p:cxnSp>
        <p:nvCxnSpPr>
          <p:cNvPr id="14123" name="Google Shape;14123;p212"/>
          <p:cNvCxnSpPr/>
          <p:nvPr/>
        </p:nvCxnSpPr>
        <p:spPr>
          <a:xfrm rot="10800000" flipH="1">
            <a:off x="3750400" y="2089400"/>
            <a:ext cx="1626000" cy="964800"/>
          </a:xfrm>
          <a:prstGeom prst="straightConnector1">
            <a:avLst/>
          </a:prstGeom>
          <a:noFill/>
          <a:ln w="9525" cap="flat" cmpd="sng">
            <a:solidFill>
              <a:srgbClr val="000000"/>
            </a:solidFill>
            <a:prstDash val="solid"/>
            <a:round/>
            <a:headEnd type="none" w="med" len="med"/>
            <a:tailEnd type="triangle" w="med" len="med"/>
          </a:ln>
        </p:spPr>
      </p:cxnSp>
      <p:sp>
        <p:nvSpPr>
          <p:cNvPr id="14124" name="Google Shape;14124;p212"/>
          <p:cNvSpPr txBox="1"/>
          <p:nvPr/>
        </p:nvSpPr>
        <p:spPr>
          <a:xfrm rot="-1858658">
            <a:off x="3756910" y="2225639"/>
            <a:ext cx="1487459" cy="369357"/>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latin typeface="Chelsea Market"/>
                <a:ea typeface="Chelsea Market"/>
                <a:cs typeface="Chelsea Market"/>
                <a:sym typeface="Chelsea Market"/>
              </a:rPr>
              <a:t>治疗反馈</a:t>
            </a:r>
            <a:endParaRPr sz="1200">
              <a:latin typeface="Chelsea Market"/>
              <a:ea typeface="Chelsea Market"/>
              <a:cs typeface="Chelsea Market"/>
              <a:sym typeface="Chelsea Market"/>
            </a:endParaRPr>
          </a:p>
        </p:txBody>
      </p:sp>
      <p:cxnSp>
        <p:nvCxnSpPr>
          <p:cNvPr id="14125" name="Google Shape;14125;p212"/>
          <p:cNvCxnSpPr/>
          <p:nvPr/>
        </p:nvCxnSpPr>
        <p:spPr>
          <a:xfrm rot="10800000">
            <a:off x="2390925" y="2226075"/>
            <a:ext cx="1200" cy="595200"/>
          </a:xfrm>
          <a:prstGeom prst="straightConnector1">
            <a:avLst/>
          </a:prstGeom>
          <a:noFill/>
          <a:ln w="9525" cap="flat" cmpd="sng">
            <a:solidFill>
              <a:srgbClr val="000000"/>
            </a:solidFill>
            <a:prstDash val="solid"/>
            <a:round/>
            <a:headEnd type="none" w="med" len="med"/>
            <a:tailEnd type="triangle" w="med" len="med"/>
          </a:ln>
        </p:spPr>
      </p:cxnSp>
      <p:sp>
        <p:nvSpPr>
          <p:cNvPr id="14126" name="Google Shape;14126;p212"/>
          <p:cNvSpPr txBox="1"/>
          <p:nvPr/>
        </p:nvSpPr>
        <p:spPr>
          <a:xfrm>
            <a:off x="2376525" y="2354325"/>
            <a:ext cx="10257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t>脑电检测</a:t>
            </a:r>
            <a:endParaRPr sz="1200"/>
          </a:p>
        </p:txBody>
      </p:sp>
      <p:sp>
        <p:nvSpPr>
          <p:cNvPr id="14127" name="Google Shape;14127;p212"/>
          <p:cNvSpPr txBox="1"/>
          <p:nvPr/>
        </p:nvSpPr>
        <p:spPr>
          <a:xfrm>
            <a:off x="3127475" y="-51175"/>
            <a:ext cx="29781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a:latin typeface="Times New Roman"/>
                <a:ea typeface="Times New Roman"/>
                <a:cs typeface="Times New Roman"/>
                <a:sym typeface="Times New Roman"/>
              </a:rPr>
              <a:t>Closed-loop Control</a:t>
            </a:r>
            <a:endParaRPr/>
          </a:p>
        </p:txBody>
      </p:sp>
    </p:spTree>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Shape 14131"/>
        <p:cNvGrpSpPr/>
        <p:nvPr/>
      </p:nvGrpSpPr>
      <p:grpSpPr>
        <a:xfrm>
          <a:off x="0" y="0"/>
          <a:ext cx="0" cy="0"/>
          <a:chOff x="0" y="0"/>
          <a:chExt cx="0" cy="0"/>
        </a:xfrm>
      </p:grpSpPr>
      <p:sp>
        <p:nvSpPr>
          <p:cNvPr id="14132" name="Google Shape;14132;p213"/>
          <p:cNvSpPr txBox="1"/>
          <p:nvPr/>
        </p:nvSpPr>
        <p:spPr>
          <a:xfrm>
            <a:off x="1479000" y="64500"/>
            <a:ext cx="6186000" cy="415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500" b="1"/>
              <a:t>应用场景</a:t>
            </a:r>
            <a:endParaRPr sz="1500" b="1"/>
          </a:p>
        </p:txBody>
      </p:sp>
      <p:sp>
        <p:nvSpPr>
          <p:cNvPr id="14133" name="Google Shape;14133;p213"/>
          <p:cNvSpPr txBox="1"/>
          <p:nvPr/>
        </p:nvSpPr>
        <p:spPr>
          <a:xfrm>
            <a:off x="895200" y="480000"/>
            <a:ext cx="7353600" cy="4587000"/>
          </a:xfrm>
          <a:prstGeom prst="rect">
            <a:avLst/>
          </a:prstGeom>
          <a:noFill/>
          <a:ln>
            <a:noFill/>
          </a:ln>
        </p:spPr>
        <p:txBody>
          <a:bodyPr spcFirstLastPara="1" wrap="square" lIns="91425" tIns="91425" rIns="91425" bIns="91425" anchor="t" anchorCtr="0">
            <a:spAutoFit/>
          </a:bodyPr>
          <a:lstStyle/>
          <a:p>
            <a:pPr marL="457200" lvl="0" indent="-311150" algn="l" rtl="0">
              <a:spcBef>
                <a:spcPts val="0"/>
              </a:spcBef>
              <a:spcAft>
                <a:spcPts val="0"/>
              </a:spcAft>
              <a:buSzPts val="1300"/>
              <a:buChar char="●"/>
            </a:pPr>
            <a:r>
              <a:rPr lang="en" sz="1300" b="1"/>
              <a:t>普通患者：</a:t>
            </a:r>
            <a:r>
              <a:rPr lang="en" sz="1300">
                <a:solidFill>
                  <a:schemeClr val="dk1"/>
                </a:solidFill>
              </a:rPr>
              <a:t>能够自己感觉到疼痛并报告出来。</a:t>
            </a:r>
            <a:endParaRPr sz="1300">
              <a:solidFill>
                <a:schemeClr val="dk1"/>
              </a:solidFill>
            </a:endParaRPr>
          </a:p>
          <a:p>
            <a:pPr marL="0" lvl="0" indent="0" algn="l" rtl="0">
              <a:spcBef>
                <a:spcPts val="0"/>
              </a:spcBef>
              <a:spcAft>
                <a:spcPts val="0"/>
              </a:spcAft>
              <a:buNone/>
            </a:pPr>
            <a:endParaRPr sz="1300">
              <a:solidFill>
                <a:schemeClr val="dk1"/>
              </a:solidFill>
            </a:endParaRPr>
          </a:p>
          <a:p>
            <a:pPr marL="914400" lvl="1" indent="-311150" algn="l" rtl="0">
              <a:spcBef>
                <a:spcPts val="0"/>
              </a:spcBef>
              <a:spcAft>
                <a:spcPts val="0"/>
              </a:spcAft>
              <a:buSzPts val="1300"/>
              <a:buChar char="○"/>
            </a:pPr>
            <a:r>
              <a:rPr lang="en" sz="1300"/>
              <a:t>对于该类患者可以脱离脑电波头盔而单独存在，用户根据自身感觉，使用该疼痛治疗仪和app，将tens片放置疼痛源部位，可自行选择不同的治疗模式或使用我们的智能推荐模式进行治疗，有效地减缓疼痛。在该应用场景下，我们的产品依赖于人体的主观感觉和反馈，在强化学习和数据挖掘的基础上进行智能治疗。</a:t>
            </a:r>
            <a:endParaRPr sz="1300"/>
          </a:p>
          <a:p>
            <a:pPr marL="457200" lvl="0" indent="0" algn="l" rtl="0">
              <a:spcBef>
                <a:spcPts val="0"/>
              </a:spcBef>
              <a:spcAft>
                <a:spcPts val="0"/>
              </a:spcAft>
              <a:buNone/>
            </a:pPr>
            <a:endParaRPr sz="1300"/>
          </a:p>
          <a:p>
            <a:pPr marL="914400" lvl="1" indent="-311150" algn="l" rtl="0">
              <a:spcBef>
                <a:spcPts val="0"/>
              </a:spcBef>
              <a:spcAft>
                <a:spcPts val="0"/>
              </a:spcAft>
              <a:buSzPts val="1300"/>
              <a:buChar char="○"/>
            </a:pPr>
            <a:r>
              <a:rPr lang="en" sz="1300"/>
              <a:t>优点：使用范围广，成本低，无创伤，智能治疗</a:t>
            </a:r>
            <a:endParaRPr sz="1300"/>
          </a:p>
          <a:p>
            <a:pPr marL="0" lvl="0" indent="0" algn="l" rtl="0">
              <a:spcBef>
                <a:spcPts val="0"/>
              </a:spcBef>
              <a:spcAft>
                <a:spcPts val="0"/>
              </a:spcAft>
              <a:buNone/>
            </a:pPr>
            <a:endParaRPr sz="1300"/>
          </a:p>
          <a:p>
            <a:pPr marL="457200" lvl="0" indent="-311150" algn="l" rtl="0">
              <a:spcBef>
                <a:spcPts val="0"/>
              </a:spcBef>
              <a:spcAft>
                <a:spcPts val="0"/>
              </a:spcAft>
              <a:buSzPts val="1300"/>
              <a:buChar char="●"/>
            </a:pPr>
            <a:r>
              <a:rPr lang="en" sz="1300" b="1"/>
              <a:t>特殊患者：</a:t>
            </a:r>
            <a:r>
              <a:rPr lang="en" sz="1300">
                <a:solidFill>
                  <a:schemeClr val="dk1"/>
                </a:solidFill>
              </a:rPr>
              <a:t>无法感觉疼痛或无法报告出来，</a:t>
            </a:r>
            <a:r>
              <a:rPr lang="en" sz="1300"/>
              <a:t>如老年痴呆症患者，婴幼儿，手术前/后，或处于昏迷状态的患者。</a:t>
            </a:r>
            <a:endParaRPr sz="1300"/>
          </a:p>
          <a:p>
            <a:pPr marL="0" lvl="0" indent="0" algn="l" rtl="0">
              <a:spcBef>
                <a:spcPts val="0"/>
              </a:spcBef>
              <a:spcAft>
                <a:spcPts val="0"/>
              </a:spcAft>
              <a:buNone/>
            </a:pPr>
            <a:endParaRPr sz="1300"/>
          </a:p>
          <a:p>
            <a:pPr marL="914400" lvl="1" indent="-311150" algn="l" rtl="0">
              <a:spcBef>
                <a:spcPts val="0"/>
              </a:spcBef>
              <a:spcAft>
                <a:spcPts val="0"/>
              </a:spcAft>
              <a:buSzPts val="1300"/>
              <a:buChar char="○"/>
            </a:pPr>
            <a:r>
              <a:rPr lang="en" sz="1300"/>
              <a:t>对于该类患者，我们引入了脑机接口技术，通过检测患者的脑电活动，识别出疼痛强度和疼痛位置，将信息传至app端，便可根据该结果进行准确治疗。治疗过程中，患者脑电波能够做出一定的反馈，根据该反馈进行强化学习不断调整治疗参数，以达到有效且精确的治疗。</a:t>
            </a:r>
            <a:endParaRPr sz="1300"/>
          </a:p>
          <a:p>
            <a:pPr marL="0" lvl="0" indent="0" algn="l" rtl="0">
              <a:spcBef>
                <a:spcPts val="0"/>
              </a:spcBef>
              <a:spcAft>
                <a:spcPts val="0"/>
              </a:spcAft>
              <a:buNone/>
            </a:pPr>
            <a:endParaRPr sz="1300"/>
          </a:p>
          <a:p>
            <a:pPr marL="914400" lvl="1" indent="-311150" algn="l" rtl="0">
              <a:spcBef>
                <a:spcPts val="0"/>
              </a:spcBef>
              <a:spcAft>
                <a:spcPts val="0"/>
              </a:spcAft>
              <a:buSzPts val="1300"/>
              <a:buChar char="○"/>
            </a:pPr>
            <a:r>
              <a:rPr lang="en" sz="1300"/>
              <a:t>优点：更为客观的基于脑电波的疼痛识别，较高的临床价值，无创伤，智能治疗</a:t>
            </a:r>
            <a:endParaRPr sz="1300"/>
          </a:p>
          <a:p>
            <a:pPr marL="914400" lvl="1" indent="-311150" algn="l" rtl="0">
              <a:spcBef>
                <a:spcPts val="0"/>
              </a:spcBef>
              <a:spcAft>
                <a:spcPts val="0"/>
              </a:spcAft>
              <a:buSzPts val="1300"/>
              <a:buChar char="○"/>
            </a:pPr>
            <a:r>
              <a:rPr lang="en" sz="1300"/>
              <a:t>缺点：脑电头盔成本高，</a:t>
            </a:r>
            <a:r>
              <a:rPr lang="en" sz="1300">
                <a:solidFill>
                  <a:schemeClr val="dk1"/>
                </a:solidFill>
              </a:rPr>
              <a:t>使用范围较为局限</a:t>
            </a:r>
            <a:endParaRPr sz="1300">
              <a:solidFill>
                <a:schemeClr val="dk1"/>
              </a:solidFill>
            </a:endParaRPr>
          </a:p>
          <a:p>
            <a:pPr marL="914400" lvl="0" indent="0" algn="l" rtl="0">
              <a:spcBef>
                <a:spcPts val="0"/>
              </a:spcBef>
              <a:spcAft>
                <a:spcPts val="0"/>
              </a:spcAft>
              <a:buNone/>
            </a:pPr>
            <a:endParaRPr sz="1300">
              <a:solidFill>
                <a:schemeClr val="dk1"/>
              </a:solidFill>
            </a:endParaRPr>
          </a:p>
          <a:p>
            <a:pPr marL="914400" lvl="0" indent="-311150" algn="l" rtl="0">
              <a:spcBef>
                <a:spcPts val="0"/>
              </a:spcBef>
              <a:spcAft>
                <a:spcPts val="0"/>
              </a:spcAft>
              <a:buClr>
                <a:schemeClr val="dk1"/>
              </a:buClr>
              <a:buSzPts val="1300"/>
              <a:buChar char="●"/>
            </a:pPr>
            <a:r>
              <a:rPr lang="en" sz="1300" b="1">
                <a:solidFill>
                  <a:schemeClr val="dk1"/>
                </a:solidFill>
              </a:rPr>
              <a:t>脑电监测：</a:t>
            </a:r>
            <a:r>
              <a:rPr lang="en" sz="1300">
                <a:solidFill>
                  <a:schemeClr val="dk1"/>
                </a:solidFill>
              </a:rPr>
              <a:t>仅需监控，无需治疗，可使用我们的疼痛识别算法系统（软件），可应用于手术中患者的疼痛监测等。</a:t>
            </a:r>
            <a:endParaRPr sz="1300">
              <a:solidFill>
                <a:schemeClr val="dk1"/>
              </a:solidFill>
            </a:endParaRPr>
          </a:p>
        </p:txBody>
      </p:sp>
    </p:spTree>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Shape 14137"/>
        <p:cNvGrpSpPr/>
        <p:nvPr/>
      </p:nvGrpSpPr>
      <p:grpSpPr>
        <a:xfrm>
          <a:off x="0" y="0"/>
          <a:ext cx="0" cy="0"/>
          <a:chOff x="0" y="0"/>
          <a:chExt cx="0" cy="0"/>
        </a:xfrm>
      </p:grpSpPr>
      <p:sp>
        <p:nvSpPr>
          <p:cNvPr id="14138" name="Google Shape;14138;p214"/>
          <p:cNvSpPr/>
          <p:nvPr/>
        </p:nvSpPr>
        <p:spPr>
          <a:xfrm>
            <a:off x="233100" y="131025"/>
            <a:ext cx="8730600" cy="4826700"/>
          </a:xfrm>
          <a:prstGeom prst="roundRect">
            <a:avLst>
              <a:gd name="adj" fmla="val 16667"/>
            </a:avLst>
          </a:prstGeom>
          <a:noFill/>
          <a:ln w="19050" cap="flat" cmpd="sng">
            <a:solidFill>
              <a:srgbClr val="4A86E8"/>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9" name="Google Shape;14139;p214"/>
          <p:cNvSpPr/>
          <p:nvPr/>
        </p:nvSpPr>
        <p:spPr>
          <a:xfrm>
            <a:off x="5622358" y="374343"/>
            <a:ext cx="2638200" cy="1673100"/>
          </a:xfrm>
          <a:prstGeom prst="roundRect">
            <a:avLst>
              <a:gd name="adj" fmla="val 16667"/>
            </a:avLst>
          </a:prstGeom>
          <a:noFill/>
          <a:ln w="19050" cap="flat" cmpd="sng">
            <a:solidFill>
              <a:srgbClr val="3C78D8"/>
            </a:solidFill>
            <a:prstDash val="lgDash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0" name="Google Shape;14140;p214"/>
          <p:cNvSpPr txBox="1"/>
          <p:nvPr/>
        </p:nvSpPr>
        <p:spPr>
          <a:xfrm>
            <a:off x="5842566" y="331240"/>
            <a:ext cx="21972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b="1">
                <a:latin typeface="Times New Roman"/>
                <a:ea typeface="Times New Roman"/>
                <a:cs typeface="Times New Roman"/>
                <a:sym typeface="Times New Roman"/>
              </a:rPr>
              <a:t>APP</a:t>
            </a:r>
            <a:endParaRPr sz="1600" b="1">
              <a:latin typeface="Times New Roman"/>
              <a:ea typeface="Times New Roman"/>
              <a:cs typeface="Times New Roman"/>
              <a:sym typeface="Times New Roman"/>
            </a:endParaRPr>
          </a:p>
        </p:txBody>
      </p:sp>
      <p:sp>
        <p:nvSpPr>
          <p:cNvPr id="14141" name="Google Shape;14141;p214"/>
          <p:cNvSpPr/>
          <p:nvPr/>
        </p:nvSpPr>
        <p:spPr>
          <a:xfrm>
            <a:off x="6500405" y="824119"/>
            <a:ext cx="991800" cy="418200"/>
          </a:xfrm>
          <a:prstGeom prst="roundRect">
            <a:avLst>
              <a:gd name="adj" fmla="val 16667"/>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页面设计</a:t>
            </a:r>
            <a:endParaRPr sz="1200">
              <a:latin typeface="Times New Roman"/>
              <a:ea typeface="Times New Roman"/>
              <a:cs typeface="Times New Roman"/>
              <a:sym typeface="Times New Roman"/>
            </a:endParaRPr>
          </a:p>
        </p:txBody>
      </p:sp>
      <p:sp>
        <p:nvSpPr>
          <p:cNvPr id="14142" name="Google Shape;14142;p214"/>
          <p:cNvSpPr/>
          <p:nvPr/>
        </p:nvSpPr>
        <p:spPr>
          <a:xfrm>
            <a:off x="5878372" y="1387805"/>
            <a:ext cx="991800" cy="434100"/>
          </a:xfrm>
          <a:prstGeom prst="roundRect">
            <a:avLst>
              <a:gd name="adj" fmla="val 16667"/>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数据挖掘</a:t>
            </a:r>
            <a:endParaRPr sz="1200">
              <a:latin typeface="Times New Roman"/>
              <a:ea typeface="Times New Roman"/>
              <a:cs typeface="Times New Roman"/>
              <a:sym typeface="Times New Roman"/>
            </a:endParaRPr>
          </a:p>
        </p:txBody>
      </p:sp>
      <p:sp>
        <p:nvSpPr>
          <p:cNvPr id="14143" name="Google Shape;14143;p214"/>
          <p:cNvSpPr/>
          <p:nvPr/>
        </p:nvSpPr>
        <p:spPr>
          <a:xfrm>
            <a:off x="7047957" y="1387805"/>
            <a:ext cx="991800" cy="434100"/>
          </a:xfrm>
          <a:prstGeom prst="roundRect">
            <a:avLst>
              <a:gd name="adj" fmla="val 16667"/>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强化学习</a:t>
            </a:r>
            <a:endParaRPr sz="1200">
              <a:latin typeface="Times New Roman"/>
              <a:ea typeface="Times New Roman"/>
              <a:cs typeface="Times New Roman"/>
              <a:sym typeface="Times New Roman"/>
            </a:endParaRPr>
          </a:p>
        </p:txBody>
      </p:sp>
      <p:sp>
        <p:nvSpPr>
          <p:cNvPr id="14144" name="Google Shape;14144;p214"/>
          <p:cNvSpPr/>
          <p:nvPr/>
        </p:nvSpPr>
        <p:spPr>
          <a:xfrm>
            <a:off x="5622358" y="3032570"/>
            <a:ext cx="2638200" cy="1673100"/>
          </a:xfrm>
          <a:prstGeom prst="roundRect">
            <a:avLst>
              <a:gd name="adj" fmla="val 16667"/>
            </a:avLst>
          </a:prstGeom>
          <a:noFill/>
          <a:ln w="19050" cap="flat" cmpd="sng">
            <a:solidFill>
              <a:srgbClr val="3C78D8"/>
            </a:solidFill>
            <a:prstDash val="lgDash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5" name="Google Shape;14145;p214"/>
          <p:cNvSpPr txBox="1"/>
          <p:nvPr/>
        </p:nvSpPr>
        <p:spPr>
          <a:xfrm>
            <a:off x="5878358" y="3068337"/>
            <a:ext cx="21972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b="1">
                <a:latin typeface="Times New Roman"/>
                <a:ea typeface="Times New Roman"/>
                <a:cs typeface="Times New Roman"/>
                <a:sym typeface="Times New Roman"/>
              </a:rPr>
              <a:t>疼痛治疗仪</a:t>
            </a:r>
            <a:endParaRPr sz="1600" b="1">
              <a:latin typeface="Times New Roman"/>
              <a:ea typeface="Times New Roman"/>
              <a:cs typeface="Times New Roman"/>
              <a:sym typeface="Times New Roman"/>
            </a:endParaRPr>
          </a:p>
        </p:txBody>
      </p:sp>
      <p:cxnSp>
        <p:nvCxnSpPr>
          <p:cNvPr id="14146" name="Google Shape;14146;p214"/>
          <p:cNvCxnSpPr/>
          <p:nvPr/>
        </p:nvCxnSpPr>
        <p:spPr>
          <a:xfrm>
            <a:off x="6370409" y="2138878"/>
            <a:ext cx="7800" cy="779400"/>
          </a:xfrm>
          <a:prstGeom prst="straightConnector1">
            <a:avLst/>
          </a:prstGeom>
          <a:noFill/>
          <a:ln w="9525" cap="flat" cmpd="sng">
            <a:solidFill>
              <a:srgbClr val="000000"/>
            </a:solidFill>
            <a:prstDash val="solid"/>
            <a:round/>
            <a:headEnd type="none" w="med" len="med"/>
            <a:tailEnd type="triangle" w="med" len="med"/>
          </a:ln>
        </p:spPr>
      </p:cxnSp>
      <p:cxnSp>
        <p:nvCxnSpPr>
          <p:cNvPr id="14147" name="Google Shape;14147;p214"/>
          <p:cNvCxnSpPr/>
          <p:nvPr/>
        </p:nvCxnSpPr>
        <p:spPr>
          <a:xfrm>
            <a:off x="7382210" y="2150315"/>
            <a:ext cx="7800" cy="779400"/>
          </a:xfrm>
          <a:prstGeom prst="straightConnector1">
            <a:avLst/>
          </a:prstGeom>
          <a:noFill/>
          <a:ln w="9525" cap="flat" cmpd="sng">
            <a:solidFill>
              <a:srgbClr val="000000"/>
            </a:solidFill>
            <a:prstDash val="solid"/>
            <a:round/>
            <a:headEnd type="none" w="med" len="med"/>
            <a:tailEnd type="triangle" w="med" len="med"/>
          </a:ln>
        </p:spPr>
      </p:cxnSp>
      <p:sp>
        <p:nvSpPr>
          <p:cNvPr id="14148" name="Google Shape;14148;p214"/>
          <p:cNvSpPr/>
          <p:nvPr/>
        </p:nvSpPr>
        <p:spPr>
          <a:xfrm>
            <a:off x="5745293" y="3716054"/>
            <a:ext cx="1165200" cy="548700"/>
          </a:xfrm>
          <a:prstGeom prst="roundRect">
            <a:avLst>
              <a:gd name="adj" fmla="val 16667"/>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Times New Roman"/>
                <a:ea typeface="Times New Roman"/>
                <a:cs typeface="Times New Roman"/>
                <a:sym typeface="Times New Roman"/>
              </a:rPr>
              <a:t>外观设计</a:t>
            </a:r>
            <a:endParaRPr>
              <a:latin typeface="Times New Roman"/>
              <a:ea typeface="Times New Roman"/>
              <a:cs typeface="Times New Roman"/>
              <a:sym typeface="Times New Roman"/>
            </a:endParaRPr>
          </a:p>
        </p:txBody>
      </p:sp>
      <p:sp>
        <p:nvSpPr>
          <p:cNvPr id="14149" name="Google Shape;14149;p214"/>
          <p:cNvSpPr/>
          <p:nvPr/>
        </p:nvSpPr>
        <p:spPr>
          <a:xfrm>
            <a:off x="7000579" y="3716054"/>
            <a:ext cx="1165200" cy="548700"/>
          </a:xfrm>
          <a:prstGeom prst="roundRect">
            <a:avLst>
              <a:gd name="adj" fmla="val 16667"/>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Times New Roman"/>
                <a:ea typeface="Times New Roman"/>
                <a:cs typeface="Times New Roman"/>
                <a:sym typeface="Times New Roman"/>
              </a:rPr>
              <a:t>电路设计</a:t>
            </a:r>
            <a:endParaRPr>
              <a:latin typeface="Times New Roman"/>
              <a:ea typeface="Times New Roman"/>
              <a:cs typeface="Times New Roman"/>
              <a:sym typeface="Times New Roman"/>
            </a:endParaRPr>
          </a:p>
        </p:txBody>
      </p:sp>
      <p:sp>
        <p:nvSpPr>
          <p:cNvPr id="14150" name="Google Shape;14150;p214"/>
          <p:cNvSpPr txBox="1"/>
          <p:nvPr/>
        </p:nvSpPr>
        <p:spPr>
          <a:xfrm>
            <a:off x="7382207" y="2369589"/>
            <a:ext cx="9324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a:t>治疗力度</a:t>
            </a:r>
            <a:endParaRPr sz="1300"/>
          </a:p>
        </p:txBody>
      </p:sp>
      <p:sp>
        <p:nvSpPr>
          <p:cNvPr id="14151" name="Google Shape;14151;p214"/>
          <p:cNvSpPr txBox="1"/>
          <p:nvPr/>
        </p:nvSpPr>
        <p:spPr>
          <a:xfrm>
            <a:off x="6370422" y="2369597"/>
            <a:ext cx="8820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a:t>治疗方案</a:t>
            </a:r>
            <a:endParaRPr sz="1300"/>
          </a:p>
        </p:txBody>
      </p:sp>
      <p:pic>
        <p:nvPicPr>
          <p:cNvPr id="14152" name="Google Shape;14152;p214"/>
          <p:cNvPicPr preferRelativeResize="0"/>
          <p:nvPr/>
        </p:nvPicPr>
        <p:blipFill rotWithShape="1">
          <a:blip r:embed="rId3">
            <a:alphaModFix/>
          </a:blip>
          <a:srcRect l="14484" r="16606"/>
          <a:stretch/>
        </p:blipFill>
        <p:spPr>
          <a:xfrm>
            <a:off x="698175" y="1374325"/>
            <a:ext cx="3022575" cy="2394850"/>
          </a:xfrm>
          <a:prstGeom prst="rect">
            <a:avLst/>
          </a:prstGeom>
          <a:noFill/>
          <a:ln>
            <a:noFill/>
          </a:ln>
        </p:spPr>
      </p:pic>
      <p:cxnSp>
        <p:nvCxnSpPr>
          <p:cNvPr id="14153" name="Google Shape;14153;p214"/>
          <p:cNvCxnSpPr/>
          <p:nvPr/>
        </p:nvCxnSpPr>
        <p:spPr>
          <a:xfrm>
            <a:off x="3745975" y="3138175"/>
            <a:ext cx="1569000" cy="671700"/>
          </a:xfrm>
          <a:prstGeom prst="straightConnector1">
            <a:avLst/>
          </a:prstGeom>
          <a:noFill/>
          <a:ln w="9525" cap="flat" cmpd="sng">
            <a:solidFill>
              <a:srgbClr val="000000"/>
            </a:solidFill>
            <a:prstDash val="solid"/>
            <a:round/>
            <a:headEnd type="triangle" w="med" len="med"/>
            <a:tailEnd type="none" w="med" len="med"/>
          </a:ln>
        </p:spPr>
      </p:cxnSp>
      <p:cxnSp>
        <p:nvCxnSpPr>
          <p:cNvPr id="14154" name="Google Shape;14154;p214"/>
          <p:cNvCxnSpPr/>
          <p:nvPr/>
        </p:nvCxnSpPr>
        <p:spPr>
          <a:xfrm rot="10800000" flipH="1">
            <a:off x="3727325" y="1419200"/>
            <a:ext cx="1546500" cy="911700"/>
          </a:xfrm>
          <a:prstGeom prst="straightConnector1">
            <a:avLst/>
          </a:prstGeom>
          <a:noFill/>
          <a:ln w="9525" cap="flat" cmpd="sng">
            <a:solidFill>
              <a:srgbClr val="000000"/>
            </a:solidFill>
            <a:prstDash val="solid"/>
            <a:round/>
            <a:headEnd type="none" w="med" len="med"/>
            <a:tailEnd type="triangle" w="med" len="med"/>
          </a:ln>
        </p:spPr>
      </p:cxnSp>
      <p:sp>
        <p:nvSpPr>
          <p:cNvPr id="14155" name="Google Shape;14155;p214"/>
          <p:cNvSpPr txBox="1"/>
          <p:nvPr/>
        </p:nvSpPr>
        <p:spPr>
          <a:xfrm rot="-1858658">
            <a:off x="3839385" y="1873967"/>
            <a:ext cx="1487459" cy="400175"/>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Chelsea Market"/>
                <a:ea typeface="Chelsea Market"/>
                <a:cs typeface="Chelsea Market"/>
                <a:sym typeface="Chelsea Market"/>
              </a:rPr>
              <a:t>治疗反馈</a:t>
            </a:r>
            <a:endParaRPr>
              <a:latin typeface="Chelsea Market"/>
              <a:ea typeface="Chelsea Market"/>
              <a:cs typeface="Chelsea Market"/>
              <a:sym typeface="Chelsea Market"/>
            </a:endParaRPr>
          </a:p>
        </p:txBody>
      </p:sp>
      <p:sp>
        <p:nvSpPr>
          <p:cNvPr id="14156" name="Google Shape;14156;p214"/>
          <p:cNvSpPr txBox="1"/>
          <p:nvPr/>
        </p:nvSpPr>
        <p:spPr>
          <a:xfrm rot="-1858658">
            <a:off x="3654248" y="1512767"/>
            <a:ext cx="1487459" cy="400175"/>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Chelsea Market"/>
                <a:ea typeface="Chelsea Market"/>
                <a:cs typeface="Chelsea Market"/>
                <a:sym typeface="Chelsea Market"/>
              </a:rPr>
              <a:t>主观疼痛感受</a:t>
            </a:r>
            <a:endParaRPr>
              <a:latin typeface="Chelsea Market"/>
              <a:ea typeface="Chelsea Market"/>
              <a:cs typeface="Chelsea Market"/>
              <a:sym typeface="Chelsea Market"/>
            </a:endParaRPr>
          </a:p>
        </p:txBody>
      </p:sp>
      <p:sp>
        <p:nvSpPr>
          <p:cNvPr id="14157" name="Google Shape;14157;p214"/>
          <p:cNvSpPr txBox="1"/>
          <p:nvPr/>
        </p:nvSpPr>
        <p:spPr>
          <a:xfrm rot="1418157">
            <a:off x="4147748" y="3166362"/>
            <a:ext cx="1047580" cy="400195"/>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疼痛治疗</a:t>
            </a:r>
            <a:endParaRPr/>
          </a:p>
        </p:txBody>
      </p:sp>
      <p:sp>
        <p:nvSpPr>
          <p:cNvPr id="14158" name="Google Shape;14158;p214"/>
          <p:cNvSpPr txBox="1"/>
          <p:nvPr/>
        </p:nvSpPr>
        <p:spPr>
          <a:xfrm>
            <a:off x="409250" y="1697425"/>
            <a:ext cx="456000" cy="1662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00" b="1">
                <a:solidFill>
                  <a:srgbClr val="4A86E8"/>
                </a:solidFill>
              </a:rPr>
              <a:t>普通用户</a:t>
            </a:r>
            <a:endParaRPr sz="2400" b="1">
              <a:solidFill>
                <a:srgbClr val="4A86E8"/>
              </a:solidFill>
            </a:endParaRPr>
          </a:p>
        </p:txBody>
      </p:sp>
    </p:spTree>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Shape 14162"/>
        <p:cNvGrpSpPr/>
        <p:nvPr/>
      </p:nvGrpSpPr>
      <p:grpSpPr>
        <a:xfrm>
          <a:off x="0" y="0"/>
          <a:ext cx="0" cy="0"/>
          <a:chOff x="0" y="0"/>
          <a:chExt cx="0" cy="0"/>
        </a:xfrm>
      </p:grpSpPr>
      <p:sp>
        <p:nvSpPr>
          <p:cNvPr id="14163" name="Google Shape;14163;p215"/>
          <p:cNvSpPr/>
          <p:nvPr/>
        </p:nvSpPr>
        <p:spPr>
          <a:xfrm>
            <a:off x="1034450" y="280150"/>
            <a:ext cx="2711700" cy="4649700"/>
          </a:xfrm>
          <a:prstGeom prst="roundRect">
            <a:avLst>
              <a:gd name="adj" fmla="val 16667"/>
            </a:avLst>
          </a:prstGeom>
          <a:noFill/>
          <a:ln w="19050" cap="flat" cmpd="sng">
            <a:solidFill>
              <a:srgbClr val="FF00FF"/>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4" name="Google Shape;14164;p215"/>
          <p:cNvSpPr/>
          <p:nvPr/>
        </p:nvSpPr>
        <p:spPr>
          <a:xfrm rot="-5399787">
            <a:off x="2133975" y="-1788425"/>
            <a:ext cx="4845300" cy="8721600"/>
          </a:xfrm>
          <a:prstGeom prst="roundRect">
            <a:avLst>
              <a:gd name="adj" fmla="val 19039"/>
            </a:avLst>
          </a:prstGeom>
          <a:noFill/>
          <a:ln w="19050" cap="flat" cmpd="sng">
            <a:solidFill>
              <a:srgbClr val="FF0000"/>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0000"/>
              </a:solidFill>
            </a:endParaRPr>
          </a:p>
        </p:txBody>
      </p:sp>
      <p:sp>
        <p:nvSpPr>
          <p:cNvPr id="14165" name="Google Shape;14165;p215"/>
          <p:cNvSpPr txBox="1"/>
          <p:nvPr/>
        </p:nvSpPr>
        <p:spPr>
          <a:xfrm>
            <a:off x="2244553" y="2220300"/>
            <a:ext cx="9570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t>脑电信号</a:t>
            </a:r>
            <a:endParaRPr sz="1200"/>
          </a:p>
          <a:p>
            <a:pPr marL="0" lvl="0" indent="0" algn="ctr" rtl="0">
              <a:spcBef>
                <a:spcPts val="0"/>
              </a:spcBef>
              <a:spcAft>
                <a:spcPts val="0"/>
              </a:spcAft>
              <a:buNone/>
            </a:pPr>
            <a:r>
              <a:rPr lang="en" sz="1200"/>
              <a:t>采集/反馈</a:t>
            </a:r>
            <a:endParaRPr/>
          </a:p>
        </p:txBody>
      </p:sp>
      <p:sp>
        <p:nvSpPr>
          <p:cNvPr id="14166" name="Google Shape;14166;p215"/>
          <p:cNvSpPr/>
          <p:nvPr/>
        </p:nvSpPr>
        <p:spPr>
          <a:xfrm>
            <a:off x="1118913" y="417900"/>
            <a:ext cx="2545200" cy="1663800"/>
          </a:xfrm>
          <a:prstGeom prst="roundRect">
            <a:avLst>
              <a:gd name="adj" fmla="val 16667"/>
            </a:avLst>
          </a:prstGeom>
          <a:noFill/>
          <a:ln w="19050" cap="flat" cmpd="sng">
            <a:solidFill>
              <a:srgbClr val="3C78D8"/>
            </a:solidFill>
            <a:prstDash val="lgDash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7" name="Google Shape;14167;p215"/>
          <p:cNvSpPr txBox="1"/>
          <p:nvPr/>
        </p:nvSpPr>
        <p:spPr>
          <a:xfrm>
            <a:off x="1331613" y="417900"/>
            <a:ext cx="21198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b="1">
                <a:latin typeface="Times New Roman"/>
                <a:ea typeface="Times New Roman"/>
                <a:cs typeface="Times New Roman"/>
                <a:sym typeface="Times New Roman"/>
              </a:rPr>
              <a:t>疼痛识别</a:t>
            </a:r>
            <a:endParaRPr sz="1600" b="1">
              <a:latin typeface="Times New Roman"/>
              <a:ea typeface="Times New Roman"/>
              <a:cs typeface="Times New Roman"/>
              <a:sym typeface="Times New Roman"/>
            </a:endParaRPr>
          </a:p>
        </p:txBody>
      </p:sp>
      <p:sp>
        <p:nvSpPr>
          <p:cNvPr id="14168" name="Google Shape;14168;p215"/>
          <p:cNvSpPr/>
          <p:nvPr/>
        </p:nvSpPr>
        <p:spPr>
          <a:xfrm>
            <a:off x="1293638" y="1113000"/>
            <a:ext cx="630600" cy="273600"/>
          </a:xfrm>
          <a:prstGeom prst="roundRect">
            <a:avLst>
              <a:gd name="adj" fmla="val 16667"/>
            </a:avLst>
          </a:prstGeom>
          <a:solidFill>
            <a:srgbClr val="A4C2F4"/>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EEG</a:t>
            </a:r>
            <a:endParaRPr/>
          </a:p>
        </p:txBody>
      </p:sp>
      <p:sp>
        <p:nvSpPr>
          <p:cNvPr id="14169" name="Google Shape;14169;p215"/>
          <p:cNvSpPr/>
          <p:nvPr/>
        </p:nvSpPr>
        <p:spPr>
          <a:xfrm>
            <a:off x="2327313" y="932550"/>
            <a:ext cx="1124100" cy="634500"/>
          </a:xfrm>
          <a:prstGeom prst="roundRect">
            <a:avLst>
              <a:gd name="adj" fmla="val 16667"/>
            </a:avLst>
          </a:prstGeom>
          <a:solidFill>
            <a:srgbClr val="A4C2F4"/>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深度学习</a:t>
            </a:r>
            <a:endParaRPr/>
          </a:p>
        </p:txBody>
      </p:sp>
      <p:cxnSp>
        <p:nvCxnSpPr>
          <p:cNvPr id="14170" name="Google Shape;14170;p215"/>
          <p:cNvCxnSpPr>
            <a:stCxn id="14168" idx="3"/>
            <a:endCxn id="14169" idx="1"/>
          </p:cNvCxnSpPr>
          <p:nvPr/>
        </p:nvCxnSpPr>
        <p:spPr>
          <a:xfrm>
            <a:off x="1924238" y="1249800"/>
            <a:ext cx="403200" cy="0"/>
          </a:xfrm>
          <a:prstGeom prst="straightConnector1">
            <a:avLst/>
          </a:prstGeom>
          <a:noFill/>
          <a:ln w="9525" cap="flat" cmpd="sng">
            <a:solidFill>
              <a:srgbClr val="000000"/>
            </a:solidFill>
            <a:prstDash val="solid"/>
            <a:round/>
            <a:headEnd type="none" w="med" len="med"/>
            <a:tailEnd type="triangle" w="med" len="med"/>
          </a:ln>
        </p:spPr>
      </p:cxnSp>
      <p:sp>
        <p:nvSpPr>
          <p:cNvPr id="14171" name="Google Shape;14171;p215"/>
          <p:cNvSpPr/>
          <p:nvPr/>
        </p:nvSpPr>
        <p:spPr>
          <a:xfrm>
            <a:off x="5479888" y="417900"/>
            <a:ext cx="2545200" cy="1663800"/>
          </a:xfrm>
          <a:prstGeom prst="roundRect">
            <a:avLst>
              <a:gd name="adj" fmla="val 16667"/>
            </a:avLst>
          </a:prstGeom>
          <a:noFill/>
          <a:ln w="19050" cap="flat" cmpd="sng">
            <a:solidFill>
              <a:srgbClr val="3C78D8"/>
            </a:solidFill>
            <a:prstDash val="lgDash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172" name="Google Shape;14172;p215"/>
          <p:cNvCxnSpPr/>
          <p:nvPr/>
        </p:nvCxnSpPr>
        <p:spPr>
          <a:xfrm>
            <a:off x="3817950" y="1534725"/>
            <a:ext cx="1508100" cy="0"/>
          </a:xfrm>
          <a:prstGeom prst="straightConnector1">
            <a:avLst/>
          </a:prstGeom>
          <a:noFill/>
          <a:ln w="9525" cap="flat" cmpd="sng">
            <a:solidFill>
              <a:srgbClr val="000000"/>
            </a:solidFill>
            <a:prstDash val="solid"/>
            <a:round/>
            <a:headEnd type="none" w="med" len="med"/>
            <a:tailEnd type="triangle" w="med" len="med"/>
          </a:ln>
        </p:spPr>
      </p:cxnSp>
      <p:sp>
        <p:nvSpPr>
          <p:cNvPr id="14173" name="Google Shape;14173;p215"/>
          <p:cNvSpPr txBox="1"/>
          <p:nvPr/>
        </p:nvSpPr>
        <p:spPr>
          <a:xfrm>
            <a:off x="3803700" y="1200475"/>
            <a:ext cx="1536600" cy="384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300">
                <a:latin typeface="Times New Roman"/>
                <a:ea typeface="Times New Roman"/>
                <a:cs typeface="Times New Roman"/>
                <a:sym typeface="Times New Roman"/>
              </a:rPr>
              <a:t>疼痛定位</a:t>
            </a:r>
            <a:endParaRPr sz="1300">
              <a:latin typeface="Times New Roman"/>
              <a:ea typeface="Times New Roman"/>
              <a:cs typeface="Times New Roman"/>
              <a:sym typeface="Times New Roman"/>
            </a:endParaRPr>
          </a:p>
        </p:txBody>
      </p:sp>
      <p:sp>
        <p:nvSpPr>
          <p:cNvPr id="14174" name="Google Shape;14174;p215"/>
          <p:cNvSpPr txBox="1"/>
          <p:nvPr/>
        </p:nvSpPr>
        <p:spPr>
          <a:xfrm>
            <a:off x="3828313" y="625500"/>
            <a:ext cx="1487400" cy="384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300">
                <a:latin typeface="Times New Roman"/>
                <a:ea typeface="Times New Roman"/>
                <a:cs typeface="Times New Roman"/>
                <a:sym typeface="Times New Roman"/>
              </a:rPr>
              <a:t>疼痛强度</a:t>
            </a:r>
            <a:endParaRPr sz="1300">
              <a:latin typeface="Times New Roman"/>
              <a:ea typeface="Times New Roman"/>
              <a:cs typeface="Times New Roman"/>
              <a:sym typeface="Times New Roman"/>
            </a:endParaRPr>
          </a:p>
        </p:txBody>
      </p:sp>
      <p:sp>
        <p:nvSpPr>
          <p:cNvPr id="14175" name="Google Shape;14175;p215"/>
          <p:cNvSpPr txBox="1"/>
          <p:nvPr/>
        </p:nvSpPr>
        <p:spPr>
          <a:xfrm>
            <a:off x="5730388" y="417900"/>
            <a:ext cx="21198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b="1">
                <a:latin typeface="Times New Roman"/>
                <a:ea typeface="Times New Roman"/>
                <a:cs typeface="Times New Roman"/>
                <a:sym typeface="Times New Roman"/>
              </a:rPr>
              <a:t>APP</a:t>
            </a:r>
            <a:endParaRPr sz="1600" b="1">
              <a:latin typeface="Times New Roman"/>
              <a:ea typeface="Times New Roman"/>
              <a:cs typeface="Times New Roman"/>
              <a:sym typeface="Times New Roman"/>
            </a:endParaRPr>
          </a:p>
        </p:txBody>
      </p:sp>
      <p:sp>
        <p:nvSpPr>
          <p:cNvPr id="14176" name="Google Shape;14176;p215"/>
          <p:cNvSpPr/>
          <p:nvPr/>
        </p:nvSpPr>
        <p:spPr>
          <a:xfrm>
            <a:off x="6327075" y="849600"/>
            <a:ext cx="957000" cy="431100"/>
          </a:xfrm>
          <a:prstGeom prst="roundRect">
            <a:avLst>
              <a:gd name="adj" fmla="val 16667"/>
            </a:avLst>
          </a:prstGeom>
          <a:solidFill>
            <a:srgbClr val="A4C2F4"/>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Times New Roman"/>
                <a:ea typeface="Times New Roman"/>
                <a:cs typeface="Times New Roman"/>
                <a:sym typeface="Times New Roman"/>
              </a:rPr>
              <a:t>页面设计</a:t>
            </a:r>
            <a:endParaRPr>
              <a:latin typeface="Times New Roman"/>
              <a:ea typeface="Times New Roman"/>
              <a:cs typeface="Times New Roman"/>
              <a:sym typeface="Times New Roman"/>
            </a:endParaRPr>
          </a:p>
        </p:txBody>
      </p:sp>
      <p:sp>
        <p:nvSpPr>
          <p:cNvPr id="14177" name="Google Shape;14177;p215"/>
          <p:cNvSpPr/>
          <p:nvPr/>
        </p:nvSpPr>
        <p:spPr>
          <a:xfrm>
            <a:off x="5726900" y="1425900"/>
            <a:ext cx="957000" cy="431700"/>
          </a:xfrm>
          <a:prstGeom prst="roundRect">
            <a:avLst>
              <a:gd name="adj" fmla="val 16667"/>
            </a:avLst>
          </a:prstGeom>
          <a:solidFill>
            <a:srgbClr val="A4C2F4"/>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Times New Roman"/>
                <a:ea typeface="Times New Roman"/>
                <a:cs typeface="Times New Roman"/>
                <a:sym typeface="Times New Roman"/>
              </a:rPr>
              <a:t>数据挖掘</a:t>
            </a:r>
            <a:endParaRPr>
              <a:latin typeface="Times New Roman"/>
              <a:ea typeface="Times New Roman"/>
              <a:cs typeface="Times New Roman"/>
              <a:sym typeface="Times New Roman"/>
            </a:endParaRPr>
          </a:p>
        </p:txBody>
      </p:sp>
      <p:sp>
        <p:nvSpPr>
          <p:cNvPr id="14178" name="Google Shape;14178;p215"/>
          <p:cNvSpPr/>
          <p:nvPr/>
        </p:nvSpPr>
        <p:spPr>
          <a:xfrm>
            <a:off x="6855363" y="1425900"/>
            <a:ext cx="957000" cy="431700"/>
          </a:xfrm>
          <a:prstGeom prst="roundRect">
            <a:avLst>
              <a:gd name="adj" fmla="val 16667"/>
            </a:avLst>
          </a:prstGeom>
          <a:solidFill>
            <a:srgbClr val="A4C2F4"/>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Times New Roman"/>
                <a:ea typeface="Times New Roman"/>
                <a:cs typeface="Times New Roman"/>
                <a:sym typeface="Times New Roman"/>
              </a:rPr>
              <a:t>强化学习</a:t>
            </a:r>
            <a:endParaRPr>
              <a:latin typeface="Times New Roman"/>
              <a:ea typeface="Times New Roman"/>
              <a:cs typeface="Times New Roman"/>
              <a:sym typeface="Times New Roman"/>
            </a:endParaRPr>
          </a:p>
        </p:txBody>
      </p:sp>
      <p:sp>
        <p:nvSpPr>
          <p:cNvPr id="14179" name="Google Shape;14179;p215"/>
          <p:cNvSpPr/>
          <p:nvPr/>
        </p:nvSpPr>
        <p:spPr>
          <a:xfrm>
            <a:off x="5479888" y="3061800"/>
            <a:ext cx="2545200" cy="1663800"/>
          </a:xfrm>
          <a:prstGeom prst="roundRect">
            <a:avLst>
              <a:gd name="adj" fmla="val 16667"/>
            </a:avLst>
          </a:prstGeom>
          <a:noFill/>
          <a:ln w="19050" cap="flat" cmpd="sng">
            <a:solidFill>
              <a:srgbClr val="3C78D8"/>
            </a:solidFill>
            <a:prstDash val="lgDash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0" name="Google Shape;14180;p215"/>
          <p:cNvSpPr txBox="1"/>
          <p:nvPr/>
        </p:nvSpPr>
        <p:spPr>
          <a:xfrm>
            <a:off x="5730388" y="3061800"/>
            <a:ext cx="21198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b="1">
                <a:latin typeface="Times New Roman"/>
                <a:ea typeface="Times New Roman"/>
                <a:cs typeface="Times New Roman"/>
                <a:sym typeface="Times New Roman"/>
              </a:rPr>
              <a:t>疼痛治疗仪</a:t>
            </a:r>
            <a:endParaRPr sz="1600" b="1">
              <a:latin typeface="Times New Roman"/>
              <a:ea typeface="Times New Roman"/>
              <a:cs typeface="Times New Roman"/>
              <a:sym typeface="Times New Roman"/>
            </a:endParaRPr>
          </a:p>
        </p:txBody>
      </p:sp>
      <p:cxnSp>
        <p:nvCxnSpPr>
          <p:cNvPr id="14181" name="Google Shape;14181;p215"/>
          <p:cNvCxnSpPr/>
          <p:nvPr/>
        </p:nvCxnSpPr>
        <p:spPr>
          <a:xfrm>
            <a:off x="3817950" y="957325"/>
            <a:ext cx="1508100" cy="0"/>
          </a:xfrm>
          <a:prstGeom prst="straightConnector1">
            <a:avLst/>
          </a:prstGeom>
          <a:noFill/>
          <a:ln w="9525" cap="flat" cmpd="sng">
            <a:solidFill>
              <a:srgbClr val="000000"/>
            </a:solidFill>
            <a:prstDash val="solid"/>
            <a:round/>
            <a:headEnd type="none" w="med" len="med"/>
            <a:tailEnd type="triangle" w="med" len="med"/>
          </a:ln>
        </p:spPr>
      </p:cxnSp>
      <p:cxnSp>
        <p:nvCxnSpPr>
          <p:cNvPr id="14182" name="Google Shape;14182;p215"/>
          <p:cNvCxnSpPr/>
          <p:nvPr/>
        </p:nvCxnSpPr>
        <p:spPr>
          <a:xfrm>
            <a:off x="6201638" y="2172925"/>
            <a:ext cx="7500" cy="774900"/>
          </a:xfrm>
          <a:prstGeom prst="straightConnector1">
            <a:avLst/>
          </a:prstGeom>
          <a:noFill/>
          <a:ln w="9525" cap="flat" cmpd="sng">
            <a:solidFill>
              <a:srgbClr val="000000"/>
            </a:solidFill>
            <a:prstDash val="solid"/>
            <a:round/>
            <a:headEnd type="none" w="med" len="med"/>
            <a:tailEnd type="triangle" w="med" len="med"/>
          </a:ln>
        </p:spPr>
      </p:cxnSp>
      <p:cxnSp>
        <p:nvCxnSpPr>
          <p:cNvPr id="14183" name="Google Shape;14183;p215"/>
          <p:cNvCxnSpPr/>
          <p:nvPr/>
        </p:nvCxnSpPr>
        <p:spPr>
          <a:xfrm>
            <a:off x="7177863" y="2184300"/>
            <a:ext cx="7500" cy="774900"/>
          </a:xfrm>
          <a:prstGeom prst="straightConnector1">
            <a:avLst/>
          </a:prstGeom>
          <a:noFill/>
          <a:ln w="9525" cap="flat" cmpd="sng">
            <a:solidFill>
              <a:srgbClr val="000000"/>
            </a:solidFill>
            <a:prstDash val="solid"/>
            <a:round/>
            <a:headEnd type="none" w="med" len="med"/>
            <a:tailEnd type="triangle" w="med" len="med"/>
          </a:ln>
        </p:spPr>
      </p:cxnSp>
      <p:sp>
        <p:nvSpPr>
          <p:cNvPr id="14184" name="Google Shape;14184;p215"/>
          <p:cNvSpPr/>
          <p:nvPr/>
        </p:nvSpPr>
        <p:spPr>
          <a:xfrm>
            <a:off x="5598500" y="3741600"/>
            <a:ext cx="1124100" cy="546000"/>
          </a:xfrm>
          <a:prstGeom prst="roundRect">
            <a:avLst>
              <a:gd name="adj" fmla="val 16667"/>
            </a:avLst>
          </a:prstGeom>
          <a:solidFill>
            <a:srgbClr val="A4C2F4"/>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Times New Roman"/>
                <a:ea typeface="Times New Roman"/>
                <a:cs typeface="Times New Roman"/>
                <a:sym typeface="Times New Roman"/>
              </a:rPr>
              <a:t>外观设计</a:t>
            </a:r>
            <a:endParaRPr>
              <a:latin typeface="Times New Roman"/>
              <a:ea typeface="Times New Roman"/>
              <a:cs typeface="Times New Roman"/>
              <a:sym typeface="Times New Roman"/>
            </a:endParaRPr>
          </a:p>
        </p:txBody>
      </p:sp>
      <p:sp>
        <p:nvSpPr>
          <p:cNvPr id="14185" name="Google Shape;14185;p215"/>
          <p:cNvSpPr/>
          <p:nvPr/>
        </p:nvSpPr>
        <p:spPr>
          <a:xfrm>
            <a:off x="6809650" y="3741600"/>
            <a:ext cx="1124100" cy="546000"/>
          </a:xfrm>
          <a:prstGeom prst="roundRect">
            <a:avLst>
              <a:gd name="adj" fmla="val 16667"/>
            </a:avLst>
          </a:prstGeom>
          <a:solidFill>
            <a:srgbClr val="A4C2F4"/>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Times New Roman"/>
                <a:ea typeface="Times New Roman"/>
                <a:cs typeface="Times New Roman"/>
                <a:sym typeface="Times New Roman"/>
              </a:rPr>
              <a:t>电路设计</a:t>
            </a:r>
            <a:endParaRPr>
              <a:latin typeface="Times New Roman"/>
              <a:ea typeface="Times New Roman"/>
              <a:cs typeface="Times New Roman"/>
              <a:sym typeface="Times New Roman"/>
            </a:endParaRPr>
          </a:p>
        </p:txBody>
      </p:sp>
      <p:sp>
        <p:nvSpPr>
          <p:cNvPr id="14186" name="Google Shape;14186;p215"/>
          <p:cNvSpPr txBox="1"/>
          <p:nvPr/>
        </p:nvSpPr>
        <p:spPr>
          <a:xfrm>
            <a:off x="7177875" y="2402400"/>
            <a:ext cx="7929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t>治疗力度</a:t>
            </a:r>
            <a:endParaRPr sz="1200"/>
          </a:p>
        </p:txBody>
      </p:sp>
      <p:sp>
        <p:nvSpPr>
          <p:cNvPr id="14187" name="Google Shape;14187;p215"/>
          <p:cNvSpPr txBox="1"/>
          <p:nvPr/>
        </p:nvSpPr>
        <p:spPr>
          <a:xfrm>
            <a:off x="6201650" y="2402400"/>
            <a:ext cx="8508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t>治疗方案</a:t>
            </a:r>
            <a:endParaRPr sz="1200"/>
          </a:p>
        </p:txBody>
      </p:sp>
      <p:cxnSp>
        <p:nvCxnSpPr>
          <p:cNvPr id="14188" name="Google Shape;14188;p215"/>
          <p:cNvCxnSpPr/>
          <p:nvPr/>
        </p:nvCxnSpPr>
        <p:spPr>
          <a:xfrm rot="10800000" flipH="1">
            <a:off x="3788375" y="3889700"/>
            <a:ext cx="1440600" cy="7800"/>
          </a:xfrm>
          <a:prstGeom prst="straightConnector1">
            <a:avLst/>
          </a:prstGeom>
          <a:noFill/>
          <a:ln w="9525" cap="flat" cmpd="sng">
            <a:solidFill>
              <a:srgbClr val="000000"/>
            </a:solidFill>
            <a:prstDash val="solid"/>
            <a:round/>
            <a:headEnd type="triangle" w="med" len="med"/>
            <a:tailEnd type="none" w="med" len="med"/>
          </a:ln>
        </p:spPr>
      </p:cxnSp>
      <p:sp>
        <p:nvSpPr>
          <p:cNvPr id="14189" name="Google Shape;14189;p215"/>
          <p:cNvSpPr txBox="1"/>
          <p:nvPr/>
        </p:nvSpPr>
        <p:spPr>
          <a:xfrm>
            <a:off x="3764963" y="3542925"/>
            <a:ext cx="1487400" cy="384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300">
                <a:latin typeface="Times New Roman"/>
                <a:ea typeface="Times New Roman"/>
                <a:cs typeface="Times New Roman"/>
                <a:sym typeface="Times New Roman"/>
              </a:rPr>
              <a:t>疼痛治疗</a:t>
            </a:r>
            <a:endParaRPr sz="1300">
              <a:latin typeface="Times New Roman"/>
              <a:ea typeface="Times New Roman"/>
              <a:cs typeface="Times New Roman"/>
              <a:sym typeface="Times New Roman"/>
            </a:endParaRPr>
          </a:p>
        </p:txBody>
      </p:sp>
      <p:cxnSp>
        <p:nvCxnSpPr>
          <p:cNvPr id="14190" name="Google Shape;14190;p215"/>
          <p:cNvCxnSpPr/>
          <p:nvPr/>
        </p:nvCxnSpPr>
        <p:spPr>
          <a:xfrm rot="10800000">
            <a:off x="2331175" y="2184300"/>
            <a:ext cx="1200" cy="595200"/>
          </a:xfrm>
          <a:prstGeom prst="straightConnector1">
            <a:avLst/>
          </a:prstGeom>
          <a:noFill/>
          <a:ln w="9525" cap="flat" cmpd="sng">
            <a:solidFill>
              <a:srgbClr val="000000"/>
            </a:solidFill>
            <a:prstDash val="solid"/>
            <a:round/>
            <a:headEnd type="none" w="med" len="med"/>
            <a:tailEnd type="triangle" w="med" len="med"/>
          </a:ln>
        </p:spPr>
      </p:cxnSp>
      <p:pic>
        <p:nvPicPr>
          <p:cNvPr id="14191" name="Google Shape;14191;p215"/>
          <p:cNvPicPr preferRelativeResize="0"/>
          <p:nvPr/>
        </p:nvPicPr>
        <p:blipFill rotWithShape="1">
          <a:blip r:embed="rId3">
            <a:alphaModFix/>
          </a:blip>
          <a:srcRect l="1729" t="2157" r="1633" b="15821"/>
          <a:stretch/>
        </p:blipFill>
        <p:spPr>
          <a:xfrm>
            <a:off x="1331625" y="2756400"/>
            <a:ext cx="2000300" cy="2138068"/>
          </a:xfrm>
          <a:prstGeom prst="rect">
            <a:avLst/>
          </a:prstGeom>
          <a:noFill/>
          <a:ln>
            <a:noFill/>
          </a:ln>
        </p:spPr>
      </p:pic>
      <p:sp>
        <p:nvSpPr>
          <p:cNvPr id="14192" name="Google Shape;14192;p215"/>
          <p:cNvSpPr txBox="1"/>
          <p:nvPr/>
        </p:nvSpPr>
        <p:spPr>
          <a:xfrm>
            <a:off x="379625" y="1692525"/>
            <a:ext cx="449700" cy="1662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00" b="1">
                <a:solidFill>
                  <a:srgbClr val="FF0000"/>
                </a:solidFill>
              </a:rPr>
              <a:t>特殊患者</a:t>
            </a:r>
            <a:endParaRPr sz="2400" b="1">
              <a:solidFill>
                <a:srgbClr val="FF0000"/>
              </a:solidFill>
            </a:endParaRPr>
          </a:p>
        </p:txBody>
      </p:sp>
      <p:sp>
        <p:nvSpPr>
          <p:cNvPr id="14193" name="Google Shape;14193;p215"/>
          <p:cNvSpPr txBox="1"/>
          <p:nvPr/>
        </p:nvSpPr>
        <p:spPr>
          <a:xfrm>
            <a:off x="1451650" y="2339025"/>
            <a:ext cx="7929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200"/>
          </a:p>
        </p:txBody>
      </p:sp>
      <p:sp>
        <p:nvSpPr>
          <p:cNvPr id="14194" name="Google Shape;14194;p215"/>
          <p:cNvSpPr txBox="1"/>
          <p:nvPr/>
        </p:nvSpPr>
        <p:spPr>
          <a:xfrm>
            <a:off x="3704525" y="2004750"/>
            <a:ext cx="403200" cy="985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a:solidFill>
                  <a:srgbClr val="FF00FF"/>
                </a:solidFill>
              </a:rPr>
              <a:t>脑电监测</a:t>
            </a:r>
            <a:endParaRPr sz="1300">
              <a:solidFill>
                <a:srgbClr val="FF00FF"/>
              </a:solidFill>
            </a:endParaRPr>
          </a:p>
        </p:txBody>
      </p:sp>
    </p:spTree>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Shape 14198"/>
        <p:cNvGrpSpPr/>
        <p:nvPr/>
      </p:nvGrpSpPr>
      <p:grpSpPr>
        <a:xfrm>
          <a:off x="0" y="0"/>
          <a:ext cx="0" cy="0"/>
          <a:chOff x="0" y="0"/>
          <a:chExt cx="0" cy="0"/>
        </a:xfrm>
      </p:grpSpPr>
      <p:sp>
        <p:nvSpPr>
          <p:cNvPr id="14199" name="Google Shape;14199;p216"/>
          <p:cNvSpPr/>
          <p:nvPr/>
        </p:nvSpPr>
        <p:spPr>
          <a:xfrm rot="-5399787">
            <a:off x="2133975" y="-1788425"/>
            <a:ext cx="4845300" cy="8721600"/>
          </a:xfrm>
          <a:prstGeom prst="roundRect">
            <a:avLst>
              <a:gd name="adj" fmla="val 19039"/>
            </a:avLst>
          </a:prstGeom>
          <a:noFill/>
          <a:ln w="9525" cap="flat" cmpd="sng">
            <a:solidFill>
              <a:schemeClr val="dk1"/>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4200" name="Google Shape;14200;p216"/>
          <p:cNvSpPr txBox="1"/>
          <p:nvPr/>
        </p:nvSpPr>
        <p:spPr>
          <a:xfrm>
            <a:off x="2244553" y="2220300"/>
            <a:ext cx="9570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t>脑电信号</a:t>
            </a:r>
            <a:endParaRPr sz="1200"/>
          </a:p>
          <a:p>
            <a:pPr marL="0" lvl="0" indent="0" algn="ctr" rtl="0">
              <a:spcBef>
                <a:spcPts val="0"/>
              </a:spcBef>
              <a:spcAft>
                <a:spcPts val="0"/>
              </a:spcAft>
              <a:buNone/>
            </a:pPr>
            <a:r>
              <a:rPr lang="en" sz="1200"/>
              <a:t>采集/反馈</a:t>
            </a:r>
            <a:endParaRPr/>
          </a:p>
        </p:txBody>
      </p:sp>
      <p:sp>
        <p:nvSpPr>
          <p:cNvPr id="14201" name="Google Shape;14201;p216"/>
          <p:cNvSpPr/>
          <p:nvPr/>
        </p:nvSpPr>
        <p:spPr>
          <a:xfrm>
            <a:off x="1118913" y="417900"/>
            <a:ext cx="2545200" cy="1663800"/>
          </a:xfrm>
          <a:prstGeom prst="roundRect">
            <a:avLst>
              <a:gd name="adj" fmla="val 16667"/>
            </a:avLst>
          </a:prstGeom>
          <a:noFill/>
          <a:ln w="19050" cap="flat" cmpd="sng">
            <a:solidFill>
              <a:srgbClr val="3C78D8"/>
            </a:solidFill>
            <a:prstDash val="lgDash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2" name="Google Shape;14202;p216"/>
          <p:cNvSpPr txBox="1"/>
          <p:nvPr/>
        </p:nvSpPr>
        <p:spPr>
          <a:xfrm>
            <a:off x="1331613" y="417900"/>
            <a:ext cx="21198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b="1">
                <a:latin typeface="Times New Roman"/>
                <a:ea typeface="Times New Roman"/>
                <a:cs typeface="Times New Roman"/>
                <a:sym typeface="Times New Roman"/>
              </a:rPr>
              <a:t>疼痛识别</a:t>
            </a:r>
            <a:endParaRPr sz="1600" b="1">
              <a:latin typeface="Times New Roman"/>
              <a:ea typeface="Times New Roman"/>
              <a:cs typeface="Times New Roman"/>
              <a:sym typeface="Times New Roman"/>
            </a:endParaRPr>
          </a:p>
        </p:txBody>
      </p:sp>
      <p:sp>
        <p:nvSpPr>
          <p:cNvPr id="14203" name="Google Shape;14203;p216"/>
          <p:cNvSpPr/>
          <p:nvPr/>
        </p:nvSpPr>
        <p:spPr>
          <a:xfrm>
            <a:off x="1293638" y="1113000"/>
            <a:ext cx="630600" cy="273600"/>
          </a:xfrm>
          <a:prstGeom prst="roundRect">
            <a:avLst>
              <a:gd name="adj" fmla="val 16667"/>
            </a:avLst>
          </a:prstGeom>
          <a:solidFill>
            <a:srgbClr val="A4C2F4"/>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EEG</a:t>
            </a:r>
            <a:endParaRPr/>
          </a:p>
        </p:txBody>
      </p:sp>
      <p:sp>
        <p:nvSpPr>
          <p:cNvPr id="14204" name="Google Shape;14204;p216"/>
          <p:cNvSpPr/>
          <p:nvPr/>
        </p:nvSpPr>
        <p:spPr>
          <a:xfrm>
            <a:off x="2327313" y="932550"/>
            <a:ext cx="1124100" cy="634500"/>
          </a:xfrm>
          <a:prstGeom prst="roundRect">
            <a:avLst>
              <a:gd name="adj" fmla="val 16667"/>
            </a:avLst>
          </a:prstGeom>
          <a:solidFill>
            <a:srgbClr val="A4C2F4"/>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深度学习</a:t>
            </a:r>
            <a:endParaRPr/>
          </a:p>
        </p:txBody>
      </p:sp>
      <p:cxnSp>
        <p:nvCxnSpPr>
          <p:cNvPr id="14205" name="Google Shape;14205;p216"/>
          <p:cNvCxnSpPr>
            <a:stCxn id="14203" idx="3"/>
            <a:endCxn id="14204" idx="1"/>
          </p:cNvCxnSpPr>
          <p:nvPr/>
        </p:nvCxnSpPr>
        <p:spPr>
          <a:xfrm>
            <a:off x="1924238" y="1249800"/>
            <a:ext cx="403200" cy="0"/>
          </a:xfrm>
          <a:prstGeom prst="straightConnector1">
            <a:avLst/>
          </a:prstGeom>
          <a:noFill/>
          <a:ln w="9525" cap="flat" cmpd="sng">
            <a:solidFill>
              <a:srgbClr val="000000"/>
            </a:solidFill>
            <a:prstDash val="solid"/>
            <a:round/>
            <a:headEnd type="none" w="med" len="med"/>
            <a:tailEnd type="triangle" w="med" len="med"/>
          </a:ln>
        </p:spPr>
      </p:cxnSp>
      <p:sp>
        <p:nvSpPr>
          <p:cNvPr id="14206" name="Google Shape;14206;p216"/>
          <p:cNvSpPr/>
          <p:nvPr/>
        </p:nvSpPr>
        <p:spPr>
          <a:xfrm>
            <a:off x="5479888" y="417900"/>
            <a:ext cx="2545200" cy="1663800"/>
          </a:xfrm>
          <a:prstGeom prst="roundRect">
            <a:avLst>
              <a:gd name="adj" fmla="val 16667"/>
            </a:avLst>
          </a:prstGeom>
          <a:noFill/>
          <a:ln w="19050" cap="flat" cmpd="sng">
            <a:solidFill>
              <a:srgbClr val="3C78D8"/>
            </a:solidFill>
            <a:prstDash val="lgDash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207" name="Google Shape;14207;p216"/>
          <p:cNvCxnSpPr/>
          <p:nvPr/>
        </p:nvCxnSpPr>
        <p:spPr>
          <a:xfrm>
            <a:off x="3817950" y="1534725"/>
            <a:ext cx="1508100" cy="0"/>
          </a:xfrm>
          <a:prstGeom prst="straightConnector1">
            <a:avLst/>
          </a:prstGeom>
          <a:noFill/>
          <a:ln w="9525" cap="flat" cmpd="sng">
            <a:solidFill>
              <a:srgbClr val="000000"/>
            </a:solidFill>
            <a:prstDash val="solid"/>
            <a:round/>
            <a:headEnd type="none" w="med" len="med"/>
            <a:tailEnd type="triangle" w="med" len="med"/>
          </a:ln>
        </p:spPr>
      </p:cxnSp>
      <p:sp>
        <p:nvSpPr>
          <p:cNvPr id="14208" name="Google Shape;14208;p216"/>
          <p:cNvSpPr txBox="1"/>
          <p:nvPr/>
        </p:nvSpPr>
        <p:spPr>
          <a:xfrm>
            <a:off x="3803700" y="1200475"/>
            <a:ext cx="1536600" cy="384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300">
                <a:latin typeface="Times New Roman"/>
                <a:ea typeface="Times New Roman"/>
                <a:cs typeface="Times New Roman"/>
                <a:sym typeface="Times New Roman"/>
              </a:rPr>
              <a:t>疼痛定位</a:t>
            </a:r>
            <a:endParaRPr sz="1300">
              <a:latin typeface="Times New Roman"/>
              <a:ea typeface="Times New Roman"/>
              <a:cs typeface="Times New Roman"/>
              <a:sym typeface="Times New Roman"/>
            </a:endParaRPr>
          </a:p>
        </p:txBody>
      </p:sp>
      <p:sp>
        <p:nvSpPr>
          <p:cNvPr id="14209" name="Google Shape;14209;p216"/>
          <p:cNvSpPr txBox="1"/>
          <p:nvPr/>
        </p:nvSpPr>
        <p:spPr>
          <a:xfrm>
            <a:off x="3721950" y="617000"/>
            <a:ext cx="1487400" cy="384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300">
                <a:latin typeface="Times New Roman"/>
                <a:ea typeface="Times New Roman"/>
                <a:cs typeface="Times New Roman"/>
                <a:sym typeface="Times New Roman"/>
              </a:rPr>
              <a:t>疼痛强度</a:t>
            </a:r>
            <a:endParaRPr sz="1300">
              <a:latin typeface="Times New Roman"/>
              <a:ea typeface="Times New Roman"/>
              <a:cs typeface="Times New Roman"/>
              <a:sym typeface="Times New Roman"/>
            </a:endParaRPr>
          </a:p>
        </p:txBody>
      </p:sp>
      <p:sp>
        <p:nvSpPr>
          <p:cNvPr id="14210" name="Google Shape;14210;p216"/>
          <p:cNvSpPr txBox="1"/>
          <p:nvPr/>
        </p:nvSpPr>
        <p:spPr>
          <a:xfrm>
            <a:off x="5730388" y="417900"/>
            <a:ext cx="21198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b="1">
                <a:latin typeface="Times New Roman"/>
                <a:ea typeface="Times New Roman"/>
                <a:cs typeface="Times New Roman"/>
                <a:sym typeface="Times New Roman"/>
              </a:rPr>
              <a:t>APP</a:t>
            </a:r>
            <a:endParaRPr sz="1600" b="1">
              <a:latin typeface="Times New Roman"/>
              <a:ea typeface="Times New Roman"/>
              <a:cs typeface="Times New Roman"/>
              <a:sym typeface="Times New Roman"/>
            </a:endParaRPr>
          </a:p>
        </p:txBody>
      </p:sp>
      <p:sp>
        <p:nvSpPr>
          <p:cNvPr id="14211" name="Google Shape;14211;p216"/>
          <p:cNvSpPr/>
          <p:nvPr/>
        </p:nvSpPr>
        <p:spPr>
          <a:xfrm>
            <a:off x="6327075" y="849600"/>
            <a:ext cx="957000" cy="431100"/>
          </a:xfrm>
          <a:prstGeom prst="roundRect">
            <a:avLst>
              <a:gd name="adj" fmla="val 16667"/>
            </a:avLst>
          </a:prstGeom>
          <a:solidFill>
            <a:srgbClr val="A4C2F4"/>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Times New Roman"/>
                <a:ea typeface="Times New Roman"/>
                <a:cs typeface="Times New Roman"/>
                <a:sym typeface="Times New Roman"/>
              </a:rPr>
              <a:t>页面设计</a:t>
            </a:r>
            <a:endParaRPr>
              <a:latin typeface="Times New Roman"/>
              <a:ea typeface="Times New Roman"/>
              <a:cs typeface="Times New Roman"/>
              <a:sym typeface="Times New Roman"/>
            </a:endParaRPr>
          </a:p>
        </p:txBody>
      </p:sp>
      <p:sp>
        <p:nvSpPr>
          <p:cNvPr id="14212" name="Google Shape;14212;p216"/>
          <p:cNvSpPr/>
          <p:nvPr/>
        </p:nvSpPr>
        <p:spPr>
          <a:xfrm>
            <a:off x="5726900" y="1425900"/>
            <a:ext cx="957000" cy="431700"/>
          </a:xfrm>
          <a:prstGeom prst="roundRect">
            <a:avLst>
              <a:gd name="adj" fmla="val 16667"/>
            </a:avLst>
          </a:prstGeom>
          <a:solidFill>
            <a:srgbClr val="A4C2F4"/>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Times New Roman"/>
                <a:ea typeface="Times New Roman"/>
                <a:cs typeface="Times New Roman"/>
                <a:sym typeface="Times New Roman"/>
              </a:rPr>
              <a:t>数据挖掘</a:t>
            </a:r>
            <a:endParaRPr>
              <a:latin typeface="Times New Roman"/>
              <a:ea typeface="Times New Roman"/>
              <a:cs typeface="Times New Roman"/>
              <a:sym typeface="Times New Roman"/>
            </a:endParaRPr>
          </a:p>
        </p:txBody>
      </p:sp>
      <p:sp>
        <p:nvSpPr>
          <p:cNvPr id="14213" name="Google Shape;14213;p216"/>
          <p:cNvSpPr/>
          <p:nvPr/>
        </p:nvSpPr>
        <p:spPr>
          <a:xfrm>
            <a:off x="6855363" y="1425900"/>
            <a:ext cx="957000" cy="431700"/>
          </a:xfrm>
          <a:prstGeom prst="roundRect">
            <a:avLst>
              <a:gd name="adj" fmla="val 16667"/>
            </a:avLst>
          </a:prstGeom>
          <a:solidFill>
            <a:srgbClr val="A4C2F4"/>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Times New Roman"/>
                <a:ea typeface="Times New Roman"/>
                <a:cs typeface="Times New Roman"/>
                <a:sym typeface="Times New Roman"/>
              </a:rPr>
              <a:t>强化学习</a:t>
            </a:r>
            <a:endParaRPr>
              <a:latin typeface="Times New Roman"/>
              <a:ea typeface="Times New Roman"/>
              <a:cs typeface="Times New Roman"/>
              <a:sym typeface="Times New Roman"/>
            </a:endParaRPr>
          </a:p>
        </p:txBody>
      </p:sp>
      <p:sp>
        <p:nvSpPr>
          <p:cNvPr id="14214" name="Google Shape;14214;p216"/>
          <p:cNvSpPr/>
          <p:nvPr/>
        </p:nvSpPr>
        <p:spPr>
          <a:xfrm>
            <a:off x="5479888" y="3061800"/>
            <a:ext cx="2545200" cy="1663800"/>
          </a:xfrm>
          <a:prstGeom prst="roundRect">
            <a:avLst>
              <a:gd name="adj" fmla="val 16667"/>
            </a:avLst>
          </a:prstGeom>
          <a:noFill/>
          <a:ln w="19050" cap="flat" cmpd="sng">
            <a:solidFill>
              <a:srgbClr val="3C78D8"/>
            </a:solidFill>
            <a:prstDash val="lgDash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5" name="Google Shape;14215;p216"/>
          <p:cNvSpPr txBox="1"/>
          <p:nvPr/>
        </p:nvSpPr>
        <p:spPr>
          <a:xfrm>
            <a:off x="5730388" y="3061800"/>
            <a:ext cx="21198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b="1">
                <a:latin typeface="Times New Roman"/>
                <a:ea typeface="Times New Roman"/>
                <a:cs typeface="Times New Roman"/>
                <a:sym typeface="Times New Roman"/>
              </a:rPr>
              <a:t>疼痛治疗仪</a:t>
            </a:r>
            <a:endParaRPr sz="1600" b="1">
              <a:latin typeface="Times New Roman"/>
              <a:ea typeface="Times New Roman"/>
              <a:cs typeface="Times New Roman"/>
              <a:sym typeface="Times New Roman"/>
            </a:endParaRPr>
          </a:p>
        </p:txBody>
      </p:sp>
      <p:cxnSp>
        <p:nvCxnSpPr>
          <p:cNvPr id="14216" name="Google Shape;14216;p216"/>
          <p:cNvCxnSpPr/>
          <p:nvPr/>
        </p:nvCxnSpPr>
        <p:spPr>
          <a:xfrm>
            <a:off x="3817950" y="957325"/>
            <a:ext cx="1508100" cy="0"/>
          </a:xfrm>
          <a:prstGeom prst="straightConnector1">
            <a:avLst/>
          </a:prstGeom>
          <a:noFill/>
          <a:ln w="9525" cap="flat" cmpd="sng">
            <a:solidFill>
              <a:srgbClr val="000000"/>
            </a:solidFill>
            <a:prstDash val="solid"/>
            <a:round/>
            <a:headEnd type="none" w="med" len="med"/>
            <a:tailEnd type="triangle" w="med" len="med"/>
          </a:ln>
        </p:spPr>
      </p:cxnSp>
      <p:cxnSp>
        <p:nvCxnSpPr>
          <p:cNvPr id="14217" name="Google Shape;14217;p216"/>
          <p:cNvCxnSpPr/>
          <p:nvPr/>
        </p:nvCxnSpPr>
        <p:spPr>
          <a:xfrm>
            <a:off x="6201638" y="2172925"/>
            <a:ext cx="7500" cy="774900"/>
          </a:xfrm>
          <a:prstGeom prst="straightConnector1">
            <a:avLst/>
          </a:prstGeom>
          <a:noFill/>
          <a:ln w="9525" cap="flat" cmpd="sng">
            <a:solidFill>
              <a:srgbClr val="000000"/>
            </a:solidFill>
            <a:prstDash val="solid"/>
            <a:round/>
            <a:headEnd type="none" w="med" len="med"/>
            <a:tailEnd type="triangle" w="med" len="med"/>
          </a:ln>
        </p:spPr>
      </p:cxnSp>
      <p:cxnSp>
        <p:nvCxnSpPr>
          <p:cNvPr id="14218" name="Google Shape;14218;p216"/>
          <p:cNvCxnSpPr/>
          <p:nvPr/>
        </p:nvCxnSpPr>
        <p:spPr>
          <a:xfrm>
            <a:off x="7177863" y="2184300"/>
            <a:ext cx="7500" cy="774900"/>
          </a:xfrm>
          <a:prstGeom prst="straightConnector1">
            <a:avLst/>
          </a:prstGeom>
          <a:noFill/>
          <a:ln w="9525" cap="flat" cmpd="sng">
            <a:solidFill>
              <a:srgbClr val="000000"/>
            </a:solidFill>
            <a:prstDash val="solid"/>
            <a:round/>
            <a:headEnd type="none" w="med" len="med"/>
            <a:tailEnd type="triangle" w="med" len="med"/>
          </a:ln>
        </p:spPr>
      </p:cxnSp>
      <p:sp>
        <p:nvSpPr>
          <p:cNvPr id="14219" name="Google Shape;14219;p216"/>
          <p:cNvSpPr/>
          <p:nvPr/>
        </p:nvSpPr>
        <p:spPr>
          <a:xfrm>
            <a:off x="5598500" y="3741600"/>
            <a:ext cx="1124100" cy="546000"/>
          </a:xfrm>
          <a:prstGeom prst="roundRect">
            <a:avLst>
              <a:gd name="adj" fmla="val 16667"/>
            </a:avLst>
          </a:prstGeom>
          <a:solidFill>
            <a:srgbClr val="A4C2F4"/>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Times New Roman"/>
                <a:ea typeface="Times New Roman"/>
                <a:cs typeface="Times New Roman"/>
                <a:sym typeface="Times New Roman"/>
              </a:rPr>
              <a:t>外观设计</a:t>
            </a:r>
            <a:endParaRPr>
              <a:latin typeface="Times New Roman"/>
              <a:ea typeface="Times New Roman"/>
              <a:cs typeface="Times New Roman"/>
              <a:sym typeface="Times New Roman"/>
            </a:endParaRPr>
          </a:p>
        </p:txBody>
      </p:sp>
      <p:sp>
        <p:nvSpPr>
          <p:cNvPr id="14220" name="Google Shape;14220;p216"/>
          <p:cNvSpPr/>
          <p:nvPr/>
        </p:nvSpPr>
        <p:spPr>
          <a:xfrm>
            <a:off x="6809650" y="3741600"/>
            <a:ext cx="1124100" cy="546000"/>
          </a:xfrm>
          <a:prstGeom prst="roundRect">
            <a:avLst>
              <a:gd name="adj" fmla="val 16667"/>
            </a:avLst>
          </a:prstGeom>
          <a:solidFill>
            <a:srgbClr val="A4C2F4"/>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Times New Roman"/>
                <a:ea typeface="Times New Roman"/>
                <a:cs typeface="Times New Roman"/>
                <a:sym typeface="Times New Roman"/>
              </a:rPr>
              <a:t>电路设计</a:t>
            </a:r>
            <a:endParaRPr>
              <a:latin typeface="Times New Roman"/>
              <a:ea typeface="Times New Roman"/>
              <a:cs typeface="Times New Roman"/>
              <a:sym typeface="Times New Roman"/>
            </a:endParaRPr>
          </a:p>
        </p:txBody>
      </p:sp>
      <p:sp>
        <p:nvSpPr>
          <p:cNvPr id="14221" name="Google Shape;14221;p216"/>
          <p:cNvSpPr txBox="1"/>
          <p:nvPr/>
        </p:nvSpPr>
        <p:spPr>
          <a:xfrm>
            <a:off x="7177875" y="2402400"/>
            <a:ext cx="7929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t>治疗力度</a:t>
            </a:r>
            <a:endParaRPr sz="1200"/>
          </a:p>
        </p:txBody>
      </p:sp>
      <p:sp>
        <p:nvSpPr>
          <p:cNvPr id="14222" name="Google Shape;14222;p216"/>
          <p:cNvSpPr txBox="1"/>
          <p:nvPr/>
        </p:nvSpPr>
        <p:spPr>
          <a:xfrm>
            <a:off x="6201650" y="2402400"/>
            <a:ext cx="8508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t>治疗方案</a:t>
            </a:r>
            <a:endParaRPr sz="1200"/>
          </a:p>
        </p:txBody>
      </p:sp>
      <p:cxnSp>
        <p:nvCxnSpPr>
          <p:cNvPr id="14223" name="Google Shape;14223;p216"/>
          <p:cNvCxnSpPr/>
          <p:nvPr/>
        </p:nvCxnSpPr>
        <p:spPr>
          <a:xfrm rot="10800000" flipH="1">
            <a:off x="3788375" y="3889700"/>
            <a:ext cx="1440600" cy="7800"/>
          </a:xfrm>
          <a:prstGeom prst="straightConnector1">
            <a:avLst/>
          </a:prstGeom>
          <a:noFill/>
          <a:ln w="9525" cap="flat" cmpd="sng">
            <a:solidFill>
              <a:srgbClr val="000000"/>
            </a:solidFill>
            <a:prstDash val="solid"/>
            <a:round/>
            <a:headEnd type="triangle" w="med" len="med"/>
            <a:tailEnd type="none" w="med" len="med"/>
          </a:ln>
        </p:spPr>
      </p:cxnSp>
      <p:sp>
        <p:nvSpPr>
          <p:cNvPr id="14224" name="Google Shape;14224;p216"/>
          <p:cNvSpPr txBox="1"/>
          <p:nvPr/>
        </p:nvSpPr>
        <p:spPr>
          <a:xfrm>
            <a:off x="3764963" y="3542925"/>
            <a:ext cx="1487400" cy="384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300">
                <a:latin typeface="Times New Roman"/>
                <a:ea typeface="Times New Roman"/>
                <a:cs typeface="Times New Roman"/>
                <a:sym typeface="Times New Roman"/>
              </a:rPr>
              <a:t>疼痛治疗</a:t>
            </a:r>
            <a:endParaRPr sz="1300">
              <a:latin typeface="Times New Roman"/>
              <a:ea typeface="Times New Roman"/>
              <a:cs typeface="Times New Roman"/>
              <a:sym typeface="Times New Roman"/>
            </a:endParaRPr>
          </a:p>
        </p:txBody>
      </p:sp>
      <p:cxnSp>
        <p:nvCxnSpPr>
          <p:cNvPr id="14225" name="Google Shape;14225;p216"/>
          <p:cNvCxnSpPr/>
          <p:nvPr/>
        </p:nvCxnSpPr>
        <p:spPr>
          <a:xfrm rot="10800000">
            <a:off x="2331175" y="2184300"/>
            <a:ext cx="1200" cy="595200"/>
          </a:xfrm>
          <a:prstGeom prst="straightConnector1">
            <a:avLst/>
          </a:prstGeom>
          <a:noFill/>
          <a:ln w="9525" cap="flat" cmpd="sng">
            <a:solidFill>
              <a:srgbClr val="000000"/>
            </a:solidFill>
            <a:prstDash val="solid"/>
            <a:round/>
            <a:headEnd type="none" w="med" len="med"/>
            <a:tailEnd type="triangle" w="med" len="med"/>
          </a:ln>
        </p:spPr>
      </p:cxnSp>
      <p:pic>
        <p:nvPicPr>
          <p:cNvPr id="14226" name="Google Shape;14226;p216"/>
          <p:cNvPicPr preferRelativeResize="0"/>
          <p:nvPr/>
        </p:nvPicPr>
        <p:blipFill rotWithShape="1">
          <a:blip r:embed="rId3">
            <a:alphaModFix/>
          </a:blip>
          <a:srcRect l="1729" t="2157" r="1633" b="15821"/>
          <a:stretch/>
        </p:blipFill>
        <p:spPr>
          <a:xfrm>
            <a:off x="1331625" y="2756400"/>
            <a:ext cx="2000300" cy="2138068"/>
          </a:xfrm>
          <a:prstGeom prst="rect">
            <a:avLst/>
          </a:prstGeom>
          <a:noFill/>
          <a:ln>
            <a:noFill/>
          </a:ln>
        </p:spPr>
      </p:pic>
      <p:sp>
        <p:nvSpPr>
          <p:cNvPr id="14227" name="Google Shape;14227;p216"/>
          <p:cNvSpPr txBox="1"/>
          <p:nvPr/>
        </p:nvSpPr>
        <p:spPr>
          <a:xfrm>
            <a:off x="1451650" y="2339025"/>
            <a:ext cx="7929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200"/>
          </a:p>
        </p:txBody>
      </p:sp>
      <p:cxnSp>
        <p:nvCxnSpPr>
          <p:cNvPr id="14228" name="Google Shape;14228;p216"/>
          <p:cNvCxnSpPr/>
          <p:nvPr/>
        </p:nvCxnSpPr>
        <p:spPr>
          <a:xfrm rot="10800000" flipH="1">
            <a:off x="3711125" y="2278850"/>
            <a:ext cx="1521900" cy="716100"/>
          </a:xfrm>
          <a:prstGeom prst="straightConnector1">
            <a:avLst/>
          </a:prstGeom>
          <a:noFill/>
          <a:ln w="9525" cap="flat" cmpd="sng">
            <a:solidFill>
              <a:srgbClr val="000000"/>
            </a:solidFill>
            <a:prstDash val="solid"/>
            <a:round/>
            <a:headEnd type="none" w="med" len="med"/>
            <a:tailEnd type="triangle" w="med" len="med"/>
          </a:ln>
        </p:spPr>
      </p:cxnSp>
      <p:sp>
        <p:nvSpPr>
          <p:cNvPr id="14229" name="Google Shape;14229;p216"/>
          <p:cNvSpPr txBox="1"/>
          <p:nvPr/>
        </p:nvSpPr>
        <p:spPr>
          <a:xfrm rot="-1484260">
            <a:off x="3926021" y="2257692"/>
            <a:ext cx="992917" cy="38471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a:latin typeface="Times New Roman"/>
                <a:ea typeface="Times New Roman"/>
                <a:cs typeface="Times New Roman"/>
                <a:sym typeface="Times New Roman"/>
              </a:rPr>
              <a:t>主动反馈</a:t>
            </a:r>
            <a:endParaRPr/>
          </a:p>
        </p:txBody>
      </p:sp>
    </p:spTree>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Shape 14233"/>
        <p:cNvGrpSpPr/>
        <p:nvPr/>
      </p:nvGrpSpPr>
      <p:grpSpPr>
        <a:xfrm>
          <a:off x="0" y="0"/>
          <a:ext cx="0" cy="0"/>
          <a:chOff x="0" y="0"/>
          <a:chExt cx="0" cy="0"/>
        </a:xfrm>
      </p:grpSpPr>
      <p:pic>
        <p:nvPicPr>
          <p:cNvPr id="14234" name="Google Shape;14234;p217"/>
          <p:cNvPicPr preferRelativeResize="0"/>
          <p:nvPr/>
        </p:nvPicPr>
        <p:blipFill rotWithShape="1">
          <a:blip r:embed="rId3">
            <a:alphaModFix/>
          </a:blip>
          <a:srcRect t="15291" b="19723"/>
          <a:stretch/>
        </p:blipFill>
        <p:spPr>
          <a:xfrm>
            <a:off x="3011250" y="41388"/>
            <a:ext cx="935875" cy="608175"/>
          </a:xfrm>
          <a:prstGeom prst="rect">
            <a:avLst/>
          </a:prstGeom>
          <a:noFill/>
          <a:ln>
            <a:noFill/>
          </a:ln>
        </p:spPr>
      </p:pic>
      <p:pic>
        <p:nvPicPr>
          <p:cNvPr id="14235" name="Google Shape;14235;p217"/>
          <p:cNvPicPr preferRelativeResize="0"/>
          <p:nvPr/>
        </p:nvPicPr>
        <p:blipFill rotWithShape="1">
          <a:blip r:embed="rId4">
            <a:alphaModFix/>
          </a:blip>
          <a:srcRect l="11095" r="6896"/>
          <a:stretch/>
        </p:blipFill>
        <p:spPr>
          <a:xfrm>
            <a:off x="591900" y="2932425"/>
            <a:ext cx="3227701" cy="2211075"/>
          </a:xfrm>
          <a:prstGeom prst="rect">
            <a:avLst/>
          </a:prstGeom>
          <a:noFill/>
          <a:ln>
            <a:noFill/>
          </a:ln>
        </p:spPr>
      </p:pic>
      <p:sp>
        <p:nvSpPr>
          <p:cNvPr id="14236" name="Google Shape;14236;p217"/>
          <p:cNvSpPr/>
          <p:nvPr/>
        </p:nvSpPr>
        <p:spPr>
          <a:xfrm>
            <a:off x="53175" y="53175"/>
            <a:ext cx="9025800" cy="5052300"/>
          </a:xfrm>
          <a:prstGeom prst="roundRect">
            <a:avLst>
              <a:gd name="adj" fmla="val 10677"/>
            </a:avLst>
          </a:prstGeom>
          <a:noFill/>
          <a:ln w="19050" cap="flat" cmpd="sng">
            <a:solidFill>
              <a:schemeClr val="dk1"/>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4237" name="Google Shape;14237;p217"/>
          <p:cNvSpPr/>
          <p:nvPr/>
        </p:nvSpPr>
        <p:spPr>
          <a:xfrm>
            <a:off x="5401950" y="176125"/>
            <a:ext cx="3550800" cy="4860900"/>
          </a:xfrm>
          <a:prstGeom prst="roundRect">
            <a:avLst>
              <a:gd name="adj" fmla="val 13048"/>
            </a:avLst>
          </a:prstGeom>
          <a:noFill/>
          <a:ln w="9525" cap="flat" cmpd="sng">
            <a:solidFill>
              <a:schemeClr val="dk1"/>
            </a:solidFill>
            <a:prstDash val="dash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pic>
        <p:nvPicPr>
          <p:cNvPr id="14238" name="Google Shape;14238;p217"/>
          <p:cNvPicPr preferRelativeResize="0"/>
          <p:nvPr/>
        </p:nvPicPr>
        <p:blipFill>
          <a:blip r:embed="rId5">
            <a:alphaModFix/>
          </a:blip>
          <a:stretch>
            <a:fillRect/>
          </a:stretch>
        </p:blipFill>
        <p:spPr>
          <a:xfrm>
            <a:off x="591900" y="346763"/>
            <a:ext cx="2541399" cy="1703225"/>
          </a:xfrm>
          <a:prstGeom prst="rect">
            <a:avLst/>
          </a:prstGeom>
          <a:noFill/>
          <a:ln>
            <a:noFill/>
          </a:ln>
        </p:spPr>
      </p:pic>
      <p:sp>
        <p:nvSpPr>
          <p:cNvPr id="14239" name="Google Shape;14239;p217"/>
          <p:cNvSpPr/>
          <p:nvPr/>
        </p:nvSpPr>
        <p:spPr>
          <a:xfrm>
            <a:off x="3391800" y="982675"/>
            <a:ext cx="1849200" cy="236100"/>
          </a:xfrm>
          <a:prstGeom prst="rightArrow">
            <a:avLst>
              <a:gd name="adj1" fmla="val 50000"/>
              <a:gd name="adj2"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240" name="Google Shape;14240;p217"/>
          <p:cNvPicPr preferRelativeResize="0"/>
          <p:nvPr/>
        </p:nvPicPr>
        <p:blipFill>
          <a:blip r:embed="rId6">
            <a:alphaModFix/>
          </a:blip>
          <a:stretch>
            <a:fillRect/>
          </a:stretch>
        </p:blipFill>
        <p:spPr>
          <a:xfrm>
            <a:off x="6246013" y="176113"/>
            <a:ext cx="1849225" cy="1849225"/>
          </a:xfrm>
          <a:prstGeom prst="rect">
            <a:avLst/>
          </a:prstGeom>
          <a:noFill/>
          <a:ln>
            <a:noFill/>
          </a:ln>
        </p:spPr>
      </p:pic>
      <p:pic>
        <p:nvPicPr>
          <p:cNvPr id="14241" name="Google Shape;14241;p217"/>
          <p:cNvPicPr preferRelativeResize="0"/>
          <p:nvPr/>
        </p:nvPicPr>
        <p:blipFill>
          <a:blip r:embed="rId7">
            <a:alphaModFix/>
          </a:blip>
          <a:stretch>
            <a:fillRect/>
          </a:stretch>
        </p:blipFill>
        <p:spPr>
          <a:xfrm>
            <a:off x="6434361" y="2872723"/>
            <a:ext cx="1472537" cy="1849200"/>
          </a:xfrm>
          <a:prstGeom prst="rect">
            <a:avLst/>
          </a:prstGeom>
          <a:noFill/>
          <a:ln>
            <a:noFill/>
          </a:ln>
        </p:spPr>
      </p:pic>
      <p:pic>
        <p:nvPicPr>
          <p:cNvPr id="14242" name="Google Shape;14242;p217"/>
          <p:cNvPicPr preferRelativeResize="0"/>
          <p:nvPr/>
        </p:nvPicPr>
        <p:blipFill>
          <a:blip r:embed="rId8">
            <a:alphaModFix/>
          </a:blip>
          <a:stretch>
            <a:fillRect/>
          </a:stretch>
        </p:blipFill>
        <p:spPr>
          <a:xfrm>
            <a:off x="434599" y="176125"/>
            <a:ext cx="2856026" cy="1957575"/>
          </a:xfrm>
          <a:prstGeom prst="rect">
            <a:avLst/>
          </a:prstGeom>
          <a:noFill/>
          <a:ln>
            <a:noFill/>
          </a:ln>
        </p:spPr>
      </p:pic>
      <p:sp>
        <p:nvSpPr>
          <p:cNvPr id="14243" name="Google Shape;14243;p217"/>
          <p:cNvSpPr txBox="1"/>
          <p:nvPr/>
        </p:nvSpPr>
        <p:spPr>
          <a:xfrm>
            <a:off x="3799613" y="708425"/>
            <a:ext cx="936000" cy="384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300">
                <a:latin typeface="Times New Roman"/>
                <a:ea typeface="Times New Roman"/>
                <a:cs typeface="Times New Roman"/>
                <a:sym typeface="Times New Roman"/>
              </a:rPr>
              <a:t>EEG</a:t>
            </a:r>
            <a:endParaRPr sz="1300">
              <a:latin typeface="Times New Roman"/>
              <a:ea typeface="Times New Roman"/>
              <a:cs typeface="Times New Roman"/>
              <a:sym typeface="Times New Roman"/>
            </a:endParaRPr>
          </a:p>
        </p:txBody>
      </p:sp>
      <p:sp>
        <p:nvSpPr>
          <p:cNvPr id="14244" name="Google Shape;14244;p217"/>
          <p:cNvSpPr/>
          <p:nvPr/>
        </p:nvSpPr>
        <p:spPr>
          <a:xfrm rot="10800000">
            <a:off x="3447475" y="3824625"/>
            <a:ext cx="1847700" cy="236100"/>
          </a:xfrm>
          <a:prstGeom prst="rightArrow">
            <a:avLst>
              <a:gd name="adj1" fmla="val 50000"/>
              <a:gd name="adj2"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5" name="Google Shape;14245;p217"/>
          <p:cNvSpPr/>
          <p:nvPr/>
        </p:nvSpPr>
        <p:spPr>
          <a:xfrm rot="5400000">
            <a:off x="6974413" y="2234825"/>
            <a:ext cx="901800" cy="236100"/>
          </a:xfrm>
          <a:prstGeom prst="rightArrow">
            <a:avLst>
              <a:gd name="adj1" fmla="val 50000"/>
              <a:gd name="adj2"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6" name="Google Shape;14246;p217"/>
          <p:cNvSpPr/>
          <p:nvPr/>
        </p:nvSpPr>
        <p:spPr>
          <a:xfrm rot="-5400000">
            <a:off x="1411713" y="2303775"/>
            <a:ext cx="901800" cy="236100"/>
          </a:xfrm>
          <a:prstGeom prst="rightArrow">
            <a:avLst>
              <a:gd name="adj1" fmla="val 50000"/>
              <a:gd name="adj2"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7" name="Google Shape;14247;p217"/>
          <p:cNvSpPr txBox="1"/>
          <p:nvPr/>
        </p:nvSpPr>
        <p:spPr>
          <a:xfrm>
            <a:off x="8095225" y="551875"/>
            <a:ext cx="924000" cy="1293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t>机器挖掘</a:t>
            </a:r>
            <a:endParaRPr sz="1200"/>
          </a:p>
          <a:p>
            <a:pPr marL="0" lvl="0" indent="0" algn="l" rtl="0">
              <a:spcBef>
                <a:spcPts val="0"/>
              </a:spcBef>
              <a:spcAft>
                <a:spcPts val="0"/>
              </a:spcAft>
              <a:buNone/>
            </a:pPr>
            <a:endParaRPr sz="1200"/>
          </a:p>
          <a:p>
            <a:pPr marL="0" lvl="0" indent="0" algn="l" rtl="0">
              <a:spcBef>
                <a:spcPts val="0"/>
              </a:spcBef>
              <a:spcAft>
                <a:spcPts val="0"/>
              </a:spcAft>
              <a:buNone/>
            </a:pPr>
            <a:r>
              <a:rPr lang="en" sz="1200"/>
              <a:t>强化学习</a:t>
            </a:r>
            <a:endParaRPr sz="1200"/>
          </a:p>
          <a:p>
            <a:pPr marL="0" lvl="0" indent="0" algn="l" rtl="0">
              <a:spcBef>
                <a:spcPts val="0"/>
              </a:spcBef>
              <a:spcAft>
                <a:spcPts val="0"/>
              </a:spcAft>
              <a:buNone/>
            </a:pPr>
            <a:endParaRPr sz="1200"/>
          </a:p>
          <a:p>
            <a:pPr marL="0" lvl="0" indent="0" algn="l" rtl="0">
              <a:spcBef>
                <a:spcPts val="0"/>
              </a:spcBef>
              <a:spcAft>
                <a:spcPts val="0"/>
              </a:spcAft>
              <a:buNone/>
            </a:pPr>
            <a:r>
              <a:rPr lang="en" sz="1200"/>
              <a:t>治疗参数自动调整</a:t>
            </a:r>
            <a:endParaRPr sz="1200"/>
          </a:p>
        </p:txBody>
      </p:sp>
      <p:sp>
        <p:nvSpPr>
          <p:cNvPr id="14248" name="Google Shape;14248;p217"/>
          <p:cNvSpPr txBox="1"/>
          <p:nvPr/>
        </p:nvSpPr>
        <p:spPr>
          <a:xfrm>
            <a:off x="3909600" y="3551475"/>
            <a:ext cx="8136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t>治疗参数</a:t>
            </a:r>
            <a:endParaRPr sz="1200"/>
          </a:p>
        </p:txBody>
      </p:sp>
      <p:sp>
        <p:nvSpPr>
          <p:cNvPr id="14249" name="Google Shape;14249;p217"/>
          <p:cNvSpPr txBox="1"/>
          <p:nvPr/>
        </p:nvSpPr>
        <p:spPr>
          <a:xfrm>
            <a:off x="1912625" y="2237163"/>
            <a:ext cx="9240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latin typeface="Times New Roman"/>
                <a:ea typeface="Times New Roman"/>
                <a:cs typeface="Times New Roman"/>
                <a:sym typeface="Times New Roman"/>
              </a:rPr>
              <a:t>治疗反馈</a:t>
            </a:r>
            <a:endParaRPr sz="1200">
              <a:latin typeface="Times New Roman"/>
              <a:ea typeface="Times New Roman"/>
              <a:cs typeface="Times New Roman"/>
              <a:sym typeface="Times New Roman"/>
            </a:endParaRPr>
          </a:p>
        </p:txBody>
      </p:sp>
      <p:sp>
        <p:nvSpPr>
          <p:cNvPr id="14250" name="Google Shape;14250;p217"/>
          <p:cNvSpPr txBox="1"/>
          <p:nvPr/>
        </p:nvSpPr>
        <p:spPr>
          <a:xfrm>
            <a:off x="5442125" y="346775"/>
            <a:ext cx="924000" cy="110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t>信号处理</a:t>
            </a:r>
            <a:endParaRPr sz="1200"/>
          </a:p>
          <a:p>
            <a:pPr marL="0" lvl="0" indent="0" algn="l" rtl="0">
              <a:spcBef>
                <a:spcPts val="0"/>
              </a:spcBef>
              <a:spcAft>
                <a:spcPts val="0"/>
              </a:spcAft>
              <a:buNone/>
            </a:pPr>
            <a:endParaRPr sz="1200"/>
          </a:p>
          <a:p>
            <a:pPr marL="0" lvl="0" indent="0" algn="l" rtl="0">
              <a:spcBef>
                <a:spcPts val="0"/>
              </a:spcBef>
              <a:spcAft>
                <a:spcPts val="0"/>
              </a:spcAft>
              <a:buNone/>
            </a:pPr>
            <a:r>
              <a:rPr lang="en" sz="1200"/>
              <a:t>特征提取</a:t>
            </a:r>
            <a:endParaRPr sz="1200"/>
          </a:p>
          <a:p>
            <a:pPr marL="0" lvl="0" indent="0" algn="l" rtl="0">
              <a:spcBef>
                <a:spcPts val="0"/>
              </a:spcBef>
              <a:spcAft>
                <a:spcPts val="0"/>
              </a:spcAft>
              <a:buNone/>
            </a:pPr>
            <a:endParaRPr sz="1200"/>
          </a:p>
          <a:p>
            <a:pPr marL="0" lvl="0" indent="0" algn="l" rtl="0">
              <a:spcBef>
                <a:spcPts val="0"/>
              </a:spcBef>
              <a:spcAft>
                <a:spcPts val="0"/>
              </a:spcAft>
              <a:buNone/>
            </a:pPr>
            <a:r>
              <a:rPr lang="en" sz="1200"/>
              <a:t>疼痛分类</a:t>
            </a:r>
            <a:endParaRPr sz="1200"/>
          </a:p>
        </p:txBody>
      </p:sp>
      <p:sp>
        <p:nvSpPr>
          <p:cNvPr id="14251" name="Google Shape;14251;p217"/>
          <p:cNvSpPr txBox="1"/>
          <p:nvPr/>
        </p:nvSpPr>
        <p:spPr>
          <a:xfrm>
            <a:off x="7543375" y="2174150"/>
            <a:ext cx="11031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latin typeface="Times New Roman"/>
                <a:ea typeface="Times New Roman"/>
                <a:cs typeface="Times New Roman"/>
                <a:sym typeface="Times New Roman"/>
              </a:rPr>
              <a:t>可视化</a:t>
            </a:r>
            <a:endParaRPr sz="1200">
              <a:latin typeface="Times New Roman"/>
              <a:ea typeface="Times New Roman"/>
              <a:cs typeface="Times New Roman"/>
              <a:sym typeface="Times New Roman"/>
            </a:endParaRPr>
          </a:p>
        </p:txBody>
      </p:sp>
      <p:sp>
        <p:nvSpPr>
          <p:cNvPr id="14252" name="Google Shape;14252;p217"/>
          <p:cNvSpPr/>
          <p:nvPr/>
        </p:nvSpPr>
        <p:spPr>
          <a:xfrm rot="-5400000">
            <a:off x="6422813" y="2238125"/>
            <a:ext cx="901800" cy="236100"/>
          </a:xfrm>
          <a:prstGeom prst="rightArrow">
            <a:avLst>
              <a:gd name="adj1" fmla="val 50000"/>
              <a:gd name="adj2"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3" name="Google Shape;14253;p217"/>
          <p:cNvSpPr txBox="1"/>
          <p:nvPr/>
        </p:nvSpPr>
        <p:spPr>
          <a:xfrm>
            <a:off x="5957475" y="2079125"/>
            <a:ext cx="9240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chemeClr val="dk1"/>
                </a:solidFill>
              </a:rPr>
              <a:t>治疗参数主动调整</a:t>
            </a:r>
            <a:endParaRPr sz="1200"/>
          </a:p>
        </p:txBody>
      </p:sp>
      <p:sp>
        <p:nvSpPr>
          <p:cNvPr id="14254" name="Google Shape;14254;p217"/>
          <p:cNvSpPr txBox="1"/>
          <p:nvPr/>
        </p:nvSpPr>
        <p:spPr>
          <a:xfrm>
            <a:off x="6650575" y="641925"/>
            <a:ext cx="725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t>服务器</a:t>
            </a:r>
            <a:endParaRPr b="1"/>
          </a:p>
        </p:txBody>
      </p:sp>
      <p:sp>
        <p:nvSpPr>
          <p:cNvPr id="14255" name="Google Shape;14255;p217"/>
          <p:cNvSpPr txBox="1"/>
          <p:nvPr/>
        </p:nvSpPr>
        <p:spPr>
          <a:xfrm>
            <a:off x="6628350" y="4674225"/>
            <a:ext cx="11913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a:t>用户端</a:t>
            </a:r>
            <a:endParaRPr b="1"/>
          </a:p>
        </p:txBody>
      </p:sp>
      <p:sp>
        <p:nvSpPr>
          <p:cNvPr id="14256" name="Google Shape;14256;p217"/>
          <p:cNvSpPr txBox="1"/>
          <p:nvPr/>
        </p:nvSpPr>
        <p:spPr>
          <a:xfrm>
            <a:off x="2132800" y="4674225"/>
            <a:ext cx="1103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t>疼痛缓解</a:t>
            </a:r>
            <a:endParaRPr b="1"/>
          </a:p>
        </p:txBody>
      </p:sp>
      <p:sp>
        <p:nvSpPr>
          <p:cNvPr id="14257" name="Google Shape;14257;p217"/>
          <p:cNvSpPr/>
          <p:nvPr/>
        </p:nvSpPr>
        <p:spPr>
          <a:xfrm>
            <a:off x="3094650" y="3551475"/>
            <a:ext cx="725100" cy="2361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8" name="Google Shape;14258;p217"/>
          <p:cNvSpPr txBox="1"/>
          <p:nvPr/>
        </p:nvSpPr>
        <p:spPr>
          <a:xfrm>
            <a:off x="3011250" y="3492525"/>
            <a:ext cx="8136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latin typeface="Times New Roman"/>
                <a:ea typeface="Times New Roman"/>
                <a:cs typeface="Times New Roman"/>
                <a:sym typeface="Times New Roman"/>
              </a:rPr>
              <a:t>治疗系统</a:t>
            </a:r>
            <a:endParaRPr sz="1100">
              <a:latin typeface="Times New Roman"/>
              <a:ea typeface="Times New Roman"/>
              <a:cs typeface="Times New Roman"/>
              <a:sym typeface="Times New Roman"/>
            </a:endParaRPr>
          </a:p>
        </p:txBody>
      </p:sp>
      <p:sp>
        <p:nvSpPr>
          <p:cNvPr id="14259" name="Google Shape;14259;p217"/>
          <p:cNvSpPr/>
          <p:nvPr/>
        </p:nvSpPr>
        <p:spPr>
          <a:xfrm>
            <a:off x="421650" y="3233475"/>
            <a:ext cx="924000" cy="5541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0" name="Google Shape;14260;p217"/>
          <p:cNvSpPr txBox="1"/>
          <p:nvPr/>
        </p:nvSpPr>
        <p:spPr>
          <a:xfrm>
            <a:off x="820575" y="3123225"/>
            <a:ext cx="9240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latin typeface="Times New Roman"/>
                <a:ea typeface="Times New Roman"/>
                <a:cs typeface="Times New Roman"/>
                <a:sym typeface="Times New Roman"/>
              </a:rPr>
              <a:t>Tens片</a:t>
            </a:r>
            <a:endParaRPr sz="1200">
              <a:latin typeface="Times New Roman"/>
              <a:ea typeface="Times New Roman"/>
              <a:cs typeface="Times New Roman"/>
              <a:sym typeface="Times New Roman"/>
            </a:endParaRPr>
          </a:p>
        </p:txBody>
      </p:sp>
      <p:sp>
        <p:nvSpPr>
          <p:cNvPr id="14261" name="Google Shape;14261;p217"/>
          <p:cNvSpPr txBox="1"/>
          <p:nvPr/>
        </p:nvSpPr>
        <p:spPr>
          <a:xfrm>
            <a:off x="185050" y="1784275"/>
            <a:ext cx="7251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t>某疼痛源</a:t>
            </a:r>
            <a:endParaRPr sz="1000"/>
          </a:p>
          <a:p>
            <a:pPr marL="0" lvl="0" indent="0" algn="ctr" rtl="0">
              <a:spcBef>
                <a:spcPts val="0"/>
              </a:spcBef>
              <a:spcAft>
                <a:spcPts val="0"/>
              </a:spcAft>
              <a:buNone/>
            </a:pPr>
            <a:r>
              <a:rPr lang="en" sz="1000"/>
              <a:t>（人体）</a:t>
            </a:r>
            <a:endParaRPr sz="1000"/>
          </a:p>
        </p:txBody>
      </p:sp>
      <p:sp>
        <p:nvSpPr>
          <p:cNvPr id="14262" name="Google Shape;14262;p217"/>
          <p:cNvSpPr txBox="1"/>
          <p:nvPr/>
        </p:nvSpPr>
        <p:spPr>
          <a:xfrm>
            <a:off x="7972750" y="3182025"/>
            <a:ext cx="924000" cy="110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t>识别结果</a:t>
            </a:r>
            <a:endParaRPr sz="1200"/>
          </a:p>
          <a:p>
            <a:pPr marL="0" lvl="0" indent="0" algn="l" rtl="0">
              <a:spcBef>
                <a:spcPts val="0"/>
              </a:spcBef>
              <a:spcAft>
                <a:spcPts val="0"/>
              </a:spcAft>
              <a:buNone/>
            </a:pPr>
            <a:endParaRPr sz="1200"/>
          </a:p>
          <a:p>
            <a:pPr marL="0" lvl="0" indent="0" algn="l" rtl="0">
              <a:spcBef>
                <a:spcPts val="0"/>
              </a:spcBef>
              <a:spcAft>
                <a:spcPts val="0"/>
              </a:spcAft>
              <a:buNone/>
            </a:pPr>
            <a:r>
              <a:rPr lang="en" sz="1200"/>
              <a:t>治疗记录</a:t>
            </a:r>
            <a:endParaRPr sz="1200"/>
          </a:p>
          <a:p>
            <a:pPr marL="0" lvl="0" indent="0" algn="l" rtl="0">
              <a:spcBef>
                <a:spcPts val="0"/>
              </a:spcBef>
              <a:spcAft>
                <a:spcPts val="0"/>
              </a:spcAft>
              <a:buNone/>
            </a:pPr>
            <a:endParaRPr sz="1200"/>
          </a:p>
          <a:p>
            <a:pPr marL="0" lvl="0" indent="0" algn="l" rtl="0">
              <a:spcBef>
                <a:spcPts val="0"/>
              </a:spcBef>
              <a:spcAft>
                <a:spcPts val="0"/>
              </a:spcAft>
              <a:buNone/>
            </a:pPr>
            <a:r>
              <a:rPr lang="en" sz="1200"/>
              <a:t>个人信息</a:t>
            </a:r>
            <a:endParaRPr sz="1200"/>
          </a:p>
        </p:txBody>
      </p:sp>
      <p:sp>
        <p:nvSpPr>
          <p:cNvPr id="14263" name="Google Shape;14263;p217"/>
          <p:cNvSpPr/>
          <p:nvPr/>
        </p:nvSpPr>
        <p:spPr>
          <a:xfrm>
            <a:off x="5499500" y="425950"/>
            <a:ext cx="672600" cy="980400"/>
          </a:xfrm>
          <a:prstGeom prst="roundRect">
            <a:avLst>
              <a:gd name="adj" fmla="val 16667"/>
            </a:avLst>
          </a:prstGeom>
          <a:noFill/>
          <a:ln w="9525" cap="flat" cmpd="sng">
            <a:solidFill>
              <a:schemeClr val="dk2"/>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4" name="Google Shape;14264;p217"/>
          <p:cNvSpPr/>
          <p:nvPr/>
        </p:nvSpPr>
        <p:spPr>
          <a:xfrm>
            <a:off x="8169150" y="551875"/>
            <a:ext cx="672600" cy="1232400"/>
          </a:xfrm>
          <a:prstGeom prst="roundRect">
            <a:avLst>
              <a:gd name="adj" fmla="val 16667"/>
            </a:avLst>
          </a:prstGeom>
          <a:noFill/>
          <a:ln w="9525" cap="flat" cmpd="sng">
            <a:solidFill>
              <a:schemeClr val="dk2"/>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5" name="Google Shape;14265;p217"/>
          <p:cNvSpPr txBox="1"/>
          <p:nvPr/>
        </p:nvSpPr>
        <p:spPr>
          <a:xfrm>
            <a:off x="5499500" y="1406350"/>
            <a:ext cx="6726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b="1"/>
              <a:t>疼痛检测系统</a:t>
            </a:r>
            <a:endParaRPr sz="900" b="1"/>
          </a:p>
        </p:txBody>
      </p:sp>
      <p:sp>
        <p:nvSpPr>
          <p:cNvPr id="14266" name="Google Shape;14266;p217"/>
          <p:cNvSpPr txBox="1"/>
          <p:nvPr/>
        </p:nvSpPr>
        <p:spPr>
          <a:xfrm>
            <a:off x="8169150" y="1784275"/>
            <a:ext cx="6726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b="1"/>
              <a:t>智能控制系统</a:t>
            </a:r>
            <a:endParaRPr sz="900" b="1"/>
          </a:p>
        </p:txBody>
      </p:sp>
      <p:pic>
        <p:nvPicPr>
          <p:cNvPr id="14267" name="Google Shape;14267;p217"/>
          <p:cNvPicPr preferRelativeResize="0"/>
          <p:nvPr/>
        </p:nvPicPr>
        <p:blipFill>
          <a:blip r:embed="rId9">
            <a:alphaModFix/>
          </a:blip>
          <a:stretch>
            <a:fillRect/>
          </a:stretch>
        </p:blipFill>
        <p:spPr>
          <a:xfrm>
            <a:off x="2635500" y="3651825"/>
            <a:ext cx="291000" cy="291000"/>
          </a:xfrm>
          <a:prstGeom prst="rect">
            <a:avLst/>
          </a:prstGeom>
          <a:noFill/>
          <a:ln>
            <a:noFill/>
          </a:ln>
        </p:spPr>
      </p:pic>
      <p:sp>
        <p:nvSpPr>
          <p:cNvPr id="14268" name="Google Shape;14268;p217"/>
          <p:cNvSpPr/>
          <p:nvPr/>
        </p:nvSpPr>
        <p:spPr>
          <a:xfrm>
            <a:off x="3758750" y="1846725"/>
            <a:ext cx="1354200" cy="1232400"/>
          </a:xfrm>
          <a:prstGeom prst="curvedLeftArrow">
            <a:avLst>
              <a:gd name="adj1" fmla="val 25000"/>
              <a:gd name="adj2" fmla="val 37982"/>
              <a:gd name="adj3" fmla="val 23849"/>
            </a:avLst>
          </a:prstGeom>
          <a:solidFill>
            <a:srgbClr val="A4C2F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latin typeface="Times New Roman"/>
                <a:ea typeface="Times New Roman"/>
                <a:cs typeface="Times New Roman"/>
                <a:sym typeface="Times New Roman"/>
              </a:rPr>
              <a:t>疼痛检测及缓解脑机交互系统</a:t>
            </a:r>
            <a:endParaRPr sz="1200" b="1">
              <a:latin typeface="Times New Roman"/>
              <a:ea typeface="Times New Roman"/>
              <a:cs typeface="Times New Roman"/>
              <a:sym typeface="Times New Roman"/>
            </a:endParaRPr>
          </a:p>
        </p:txBody>
      </p:sp>
    </p:spTree>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Shape 14272"/>
        <p:cNvGrpSpPr/>
        <p:nvPr/>
      </p:nvGrpSpPr>
      <p:grpSpPr>
        <a:xfrm>
          <a:off x="0" y="0"/>
          <a:ext cx="0" cy="0"/>
          <a:chOff x="0" y="0"/>
          <a:chExt cx="0" cy="0"/>
        </a:xfrm>
      </p:grpSpPr>
      <p:pic>
        <p:nvPicPr>
          <p:cNvPr id="14273" name="Google Shape;14273;p218"/>
          <p:cNvPicPr preferRelativeResize="0"/>
          <p:nvPr/>
        </p:nvPicPr>
        <p:blipFill>
          <a:blip r:embed="rId3">
            <a:alphaModFix/>
          </a:blip>
          <a:stretch>
            <a:fillRect/>
          </a:stretch>
        </p:blipFill>
        <p:spPr>
          <a:xfrm>
            <a:off x="1647250" y="186425"/>
            <a:ext cx="5218703" cy="4838700"/>
          </a:xfrm>
          <a:prstGeom prst="rect">
            <a:avLst/>
          </a:prstGeom>
          <a:noFill/>
          <a:ln>
            <a:noFill/>
          </a:ln>
        </p:spPr>
      </p:pic>
      <p:cxnSp>
        <p:nvCxnSpPr>
          <p:cNvPr id="14274" name="Google Shape;14274;p218"/>
          <p:cNvCxnSpPr/>
          <p:nvPr/>
        </p:nvCxnSpPr>
        <p:spPr>
          <a:xfrm rot="10800000" flipH="1">
            <a:off x="4154816" y="2359435"/>
            <a:ext cx="859500" cy="456600"/>
          </a:xfrm>
          <a:prstGeom prst="straightConnector1">
            <a:avLst/>
          </a:prstGeom>
          <a:noFill/>
          <a:ln w="9525" cap="flat" cmpd="sng">
            <a:solidFill>
              <a:srgbClr val="FF0E0E"/>
            </a:solidFill>
            <a:prstDash val="solid"/>
            <a:round/>
            <a:headEnd type="none" w="med" len="med"/>
            <a:tailEnd type="triangle" w="med" len="med"/>
          </a:ln>
        </p:spPr>
      </p:cxnSp>
      <p:sp>
        <p:nvSpPr>
          <p:cNvPr id="14275" name="Google Shape;14275;p218"/>
          <p:cNvSpPr/>
          <p:nvPr/>
        </p:nvSpPr>
        <p:spPr>
          <a:xfrm>
            <a:off x="3493700" y="3833200"/>
            <a:ext cx="113100" cy="121200"/>
          </a:xfrm>
          <a:prstGeom prst="rect">
            <a:avLst/>
          </a:prstGeom>
          <a:noFill/>
          <a:ln w="9525" cap="flat" cmpd="sng">
            <a:solidFill>
              <a:srgbClr val="FF0E0E"/>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6" name="Google Shape;14276;p218"/>
          <p:cNvSpPr/>
          <p:nvPr/>
        </p:nvSpPr>
        <p:spPr>
          <a:xfrm>
            <a:off x="1973300" y="1439725"/>
            <a:ext cx="1577100" cy="2751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000" b="1">
                <a:solidFill>
                  <a:srgbClr val="FF0E0E"/>
                </a:solidFill>
                <a:latin typeface="Times New Roman"/>
                <a:ea typeface="Times New Roman"/>
                <a:cs typeface="Times New Roman"/>
                <a:sym typeface="Times New Roman"/>
              </a:rPr>
              <a:t>App</a:t>
            </a:r>
            <a:endParaRPr sz="1000" b="1">
              <a:solidFill>
                <a:srgbClr val="FF0E0E"/>
              </a:solidFill>
              <a:latin typeface="Times New Roman"/>
              <a:ea typeface="Times New Roman"/>
              <a:cs typeface="Times New Roman"/>
              <a:sym typeface="Times New Roman"/>
            </a:endParaRPr>
          </a:p>
          <a:p>
            <a:pPr marL="0" lvl="0" indent="0" algn="ctr" rtl="0">
              <a:lnSpc>
                <a:spcPct val="115000"/>
              </a:lnSpc>
              <a:spcBef>
                <a:spcPts val="0"/>
              </a:spcBef>
              <a:spcAft>
                <a:spcPts val="0"/>
              </a:spcAft>
              <a:buNone/>
            </a:pPr>
            <a:r>
              <a:rPr lang="en" sz="900" b="1">
                <a:solidFill>
                  <a:srgbClr val="FF0E0E"/>
                </a:solidFill>
                <a:latin typeface="Times New Roman"/>
                <a:ea typeface="Times New Roman"/>
                <a:cs typeface="Times New Roman"/>
                <a:sym typeface="Times New Roman"/>
              </a:rPr>
              <a:t>控制界面</a:t>
            </a:r>
            <a:endParaRPr sz="900" b="1">
              <a:solidFill>
                <a:srgbClr val="FF0E0E"/>
              </a:solidFill>
              <a:latin typeface="Times New Roman"/>
              <a:ea typeface="Times New Roman"/>
              <a:cs typeface="Times New Roman"/>
              <a:sym typeface="Times New Roman"/>
            </a:endParaRPr>
          </a:p>
        </p:txBody>
      </p:sp>
      <p:sp>
        <p:nvSpPr>
          <p:cNvPr id="14277" name="Google Shape;14277;p218"/>
          <p:cNvSpPr/>
          <p:nvPr/>
        </p:nvSpPr>
        <p:spPr>
          <a:xfrm>
            <a:off x="2183400" y="2709275"/>
            <a:ext cx="647100" cy="3693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a:solidFill>
                  <a:srgbClr val="FF0E0E"/>
                </a:solidFill>
                <a:latin typeface="Times New Roman"/>
                <a:ea typeface="Times New Roman"/>
                <a:cs typeface="Times New Roman"/>
                <a:sym typeface="Times New Roman"/>
              </a:rPr>
              <a:t>疼痛缓解系统</a:t>
            </a:r>
            <a:endParaRPr sz="900" b="1">
              <a:solidFill>
                <a:srgbClr val="FF0E0E"/>
              </a:solidFill>
              <a:latin typeface="Times New Roman"/>
              <a:ea typeface="Times New Roman"/>
              <a:cs typeface="Times New Roman"/>
              <a:sym typeface="Times New Roman"/>
            </a:endParaRPr>
          </a:p>
        </p:txBody>
      </p:sp>
      <p:sp>
        <p:nvSpPr>
          <p:cNvPr id="14278" name="Google Shape;14278;p218"/>
          <p:cNvSpPr/>
          <p:nvPr/>
        </p:nvSpPr>
        <p:spPr>
          <a:xfrm>
            <a:off x="5426550" y="2021825"/>
            <a:ext cx="946200" cy="9381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9" name="Google Shape;14279;p218"/>
          <p:cNvSpPr txBox="1"/>
          <p:nvPr/>
        </p:nvSpPr>
        <p:spPr>
          <a:xfrm>
            <a:off x="4826050" y="2144075"/>
            <a:ext cx="8574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b="1">
                <a:solidFill>
                  <a:srgbClr val="FF0E0E"/>
                </a:solidFill>
                <a:latin typeface="Times New Roman"/>
                <a:ea typeface="Times New Roman"/>
                <a:cs typeface="Times New Roman"/>
                <a:sym typeface="Times New Roman"/>
              </a:rPr>
              <a:t>Tens</a:t>
            </a:r>
            <a:r>
              <a:rPr lang="en" sz="900" b="1">
                <a:solidFill>
                  <a:srgbClr val="FF0E0E"/>
                </a:solidFill>
                <a:latin typeface="Times New Roman"/>
                <a:ea typeface="Times New Roman"/>
                <a:cs typeface="Times New Roman"/>
                <a:sym typeface="Times New Roman"/>
              </a:rPr>
              <a:t> </a:t>
            </a:r>
            <a:r>
              <a:rPr lang="en" sz="800" b="1">
                <a:solidFill>
                  <a:srgbClr val="FF0E0E"/>
                </a:solidFill>
                <a:latin typeface="Times New Roman"/>
                <a:ea typeface="Times New Roman"/>
                <a:cs typeface="Times New Roman"/>
                <a:sym typeface="Times New Roman"/>
              </a:rPr>
              <a:t>片</a:t>
            </a:r>
            <a:endParaRPr sz="800" b="1">
              <a:solidFill>
                <a:srgbClr val="FF0E0E"/>
              </a:solidFill>
              <a:latin typeface="Times New Roman"/>
              <a:ea typeface="Times New Roman"/>
              <a:cs typeface="Times New Roman"/>
              <a:sym typeface="Times New Roman"/>
            </a:endParaRPr>
          </a:p>
        </p:txBody>
      </p:sp>
      <p:pic>
        <p:nvPicPr>
          <p:cNvPr id="14280" name="Google Shape;14280;p218"/>
          <p:cNvPicPr preferRelativeResize="0"/>
          <p:nvPr/>
        </p:nvPicPr>
        <p:blipFill>
          <a:blip r:embed="rId4">
            <a:alphaModFix/>
          </a:blip>
          <a:stretch>
            <a:fillRect/>
          </a:stretch>
        </p:blipFill>
        <p:spPr>
          <a:xfrm>
            <a:off x="5564199" y="1900674"/>
            <a:ext cx="808550" cy="808550"/>
          </a:xfrm>
          <a:prstGeom prst="rect">
            <a:avLst/>
          </a:prstGeom>
          <a:noFill/>
          <a:ln>
            <a:noFill/>
          </a:ln>
        </p:spPr>
      </p:pic>
      <p:sp>
        <p:nvSpPr>
          <p:cNvPr id="14281" name="Google Shape;14281;p218"/>
          <p:cNvSpPr/>
          <p:nvPr/>
        </p:nvSpPr>
        <p:spPr>
          <a:xfrm>
            <a:off x="5556000" y="2089150"/>
            <a:ext cx="687300" cy="226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chemeClr val="dk1"/>
                </a:solidFill>
                <a:latin typeface="Times New Roman"/>
                <a:ea typeface="Times New Roman"/>
                <a:cs typeface="Times New Roman"/>
                <a:sym typeface="Times New Roman"/>
              </a:rPr>
              <a:t>服务器</a:t>
            </a:r>
            <a:endParaRPr sz="800">
              <a:solidFill>
                <a:schemeClr val="dk1"/>
              </a:solidFill>
              <a:latin typeface="Times New Roman"/>
              <a:ea typeface="Times New Roman"/>
              <a:cs typeface="Times New Roman"/>
              <a:sym typeface="Times New Roman"/>
            </a:endParaRPr>
          </a:p>
        </p:txBody>
      </p:sp>
      <p:sp>
        <p:nvSpPr>
          <p:cNvPr id="14282" name="Google Shape;14282;p218"/>
          <p:cNvSpPr txBox="1"/>
          <p:nvPr/>
        </p:nvSpPr>
        <p:spPr>
          <a:xfrm>
            <a:off x="5576100" y="2571750"/>
            <a:ext cx="647100" cy="4824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 sz="900" b="1">
                <a:solidFill>
                  <a:srgbClr val="FF0E0E"/>
                </a:solidFill>
              </a:rPr>
              <a:t>疼痛检测</a:t>
            </a:r>
            <a:endParaRPr sz="900" b="1">
              <a:solidFill>
                <a:srgbClr val="FF0E0E"/>
              </a:solidFill>
            </a:endParaRPr>
          </a:p>
          <a:p>
            <a:pPr marL="0" lvl="0" indent="0" algn="ctr" rtl="0">
              <a:lnSpc>
                <a:spcPct val="115000"/>
              </a:lnSpc>
              <a:spcBef>
                <a:spcPts val="0"/>
              </a:spcBef>
              <a:spcAft>
                <a:spcPts val="0"/>
              </a:spcAft>
              <a:buNone/>
            </a:pPr>
            <a:r>
              <a:rPr lang="en" sz="900" b="1">
                <a:solidFill>
                  <a:srgbClr val="FF0E0E"/>
                </a:solidFill>
              </a:rPr>
              <a:t>智能控制</a:t>
            </a:r>
            <a:endParaRPr sz="900" b="1">
              <a:solidFill>
                <a:srgbClr val="FF0E0E"/>
              </a:solidFill>
            </a:endParaRPr>
          </a:p>
        </p:txBody>
      </p:sp>
      <p:sp>
        <p:nvSpPr>
          <p:cNvPr id="14283" name="Google Shape;14283;p218"/>
          <p:cNvSpPr/>
          <p:nvPr/>
        </p:nvSpPr>
        <p:spPr>
          <a:xfrm>
            <a:off x="4071975" y="1863700"/>
            <a:ext cx="113100" cy="121200"/>
          </a:xfrm>
          <a:prstGeom prst="rect">
            <a:avLst/>
          </a:prstGeom>
          <a:noFill/>
          <a:ln w="9525" cap="flat" cmpd="sng">
            <a:solidFill>
              <a:srgbClr val="FF0E0E"/>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4" name="Google Shape;14284;p218"/>
          <p:cNvSpPr/>
          <p:nvPr/>
        </p:nvSpPr>
        <p:spPr>
          <a:xfrm>
            <a:off x="4399625" y="1900675"/>
            <a:ext cx="113100" cy="121200"/>
          </a:xfrm>
          <a:prstGeom prst="rect">
            <a:avLst/>
          </a:prstGeom>
          <a:noFill/>
          <a:ln w="9525" cap="flat" cmpd="sng">
            <a:solidFill>
              <a:srgbClr val="FF0E0E"/>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5" name="Google Shape;14285;p218"/>
          <p:cNvSpPr/>
          <p:nvPr/>
        </p:nvSpPr>
        <p:spPr>
          <a:xfrm rot="561422">
            <a:off x="3980902" y="2833272"/>
            <a:ext cx="295228" cy="121327"/>
          </a:xfrm>
          <a:prstGeom prst="rect">
            <a:avLst/>
          </a:prstGeom>
          <a:noFill/>
          <a:ln w="9525" cap="flat" cmpd="sng">
            <a:solidFill>
              <a:srgbClr val="FF0E0E"/>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6" name="Google Shape;14286;p218"/>
          <p:cNvSpPr/>
          <p:nvPr/>
        </p:nvSpPr>
        <p:spPr>
          <a:xfrm>
            <a:off x="2875175" y="3712000"/>
            <a:ext cx="113100" cy="121200"/>
          </a:xfrm>
          <a:prstGeom prst="rect">
            <a:avLst/>
          </a:prstGeom>
          <a:noFill/>
          <a:ln w="9525" cap="flat" cmpd="sng">
            <a:solidFill>
              <a:srgbClr val="FF0E0E"/>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7" name="Google Shape;14287;p218"/>
          <p:cNvSpPr txBox="1"/>
          <p:nvPr/>
        </p:nvSpPr>
        <p:spPr>
          <a:xfrm>
            <a:off x="5507400" y="3295325"/>
            <a:ext cx="1091700" cy="600300"/>
          </a:xfrm>
          <a:prstGeom prst="rect">
            <a:avLst/>
          </a:prstGeom>
          <a:solidFill>
            <a:schemeClr val="lt1"/>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a:latin typeface="Times New Roman"/>
                <a:ea typeface="Times New Roman"/>
                <a:cs typeface="Times New Roman"/>
                <a:sym typeface="Times New Roman"/>
              </a:rPr>
              <a:t>Embedded CPU with GSM, WiFi, and GPS</a:t>
            </a:r>
            <a:endParaRPr sz="800">
              <a:latin typeface="Times New Roman"/>
              <a:ea typeface="Times New Roman"/>
              <a:cs typeface="Times New Roman"/>
              <a:sym typeface="Times New Roman"/>
            </a:endParaRPr>
          </a:p>
        </p:txBody>
      </p:sp>
      <p:sp>
        <p:nvSpPr>
          <p:cNvPr id="14288" name="Google Shape;14288;p218"/>
          <p:cNvSpPr txBox="1"/>
          <p:nvPr/>
        </p:nvSpPr>
        <p:spPr>
          <a:xfrm>
            <a:off x="5436750" y="3790750"/>
            <a:ext cx="925800" cy="461700"/>
          </a:xfrm>
          <a:prstGeom prst="rect">
            <a:avLst/>
          </a:prstGeom>
          <a:solidFill>
            <a:schemeClr val="lt1"/>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a:latin typeface="Times New Roman"/>
                <a:ea typeface="Times New Roman"/>
                <a:cs typeface="Times New Roman"/>
                <a:sym typeface="Times New Roman"/>
              </a:rPr>
              <a:t>Rechargeable Battery</a:t>
            </a:r>
            <a:endParaRPr sz="800">
              <a:latin typeface="Times New Roman"/>
              <a:ea typeface="Times New Roman"/>
              <a:cs typeface="Times New Roman"/>
              <a:sym typeface="Times New Roman"/>
            </a:endParaRPr>
          </a:p>
        </p:txBody>
      </p:sp>
      <p:cxnSp>
        <p:nvCxnSpPr>
          <p:cNvPr id="14289" name="Google Shape;14289;p218"/>
          <p:cNvCxnSpPr/>
          <p:nvPr/>
        </p:nvCxnSpPr>
        <p:spPr>
          <a:xfrm>
            <a:off x="4567275" y="3924350"/>
            <a:ext cx="879600" cy="42600"/>
          </a:xfrm>
          <a:prstGeom prst="straightConnector1">
            <a:avLst/>
          </a:prstGeom>
          <a:noFill/>
          <a:ln w="9525" cap="flat" cmpd="sng">
            <a:solidFill>
              <a:schemeClr val="dk1"/>
            </a:solidFill>
            <a:prstDash val="solid"/>
            <a:round/>
            <a:headEnd type="none" w="med" len="med"/>
            <a:tailEnd type="triangle" w="med" len="med"/>
          </a:ln>
        </p:spPr>
      </p:cxnSp>
      <p:cxnSp>
        <p:nvCxnSpPr>
          <p:cNvPr id="14290" name="Google Shape;14290;p218"/>
          <p:cNvCxnSpPr>
            <a:endCxn id="14287" idx="1"/>
          </p:cNvCxnSpPr>
          <p:nvPr/>
        </p:nvCxnSpPr>
        <p:spPr>
          <a:xfrm>
            <a:off x="4627800" y="3574175"/>
            <a:ext cx="879600" cy="21300"/>
          </a:xfrm>
          <a:prstGeom prst="straightConnector1">
            <a:avLst/>
          </a:prstGeom>
          <a:noFill/>
          <a:ln w="9525" cap="flat" cmpd="sng">
            <a:solidFill>
              <a:schemeClr val="dk1"/>
            </a:solidFill>
            <a:prstDash val="solid"/>
            <a:round/>
            <a:headEnd type="none" w="med" len="med"/>
            <a:tailEnd type="triangle" w="med" len="med"/>
          </a:ln>
        </p:spPr>
      </p:cxnSp>
      <p:sp>
        <p:nvSpPr>
          <p:cNvPr id="14291" name="Google Shape;14291;p218"/>
          <p:cNvSpPr txBox="1"/>
          <p:nvPr/>
        </p:nvSpPr>
        <p:spPr>
          <a:xfrm>
            <a:off x="4678600" y="4447725"/>
            <a:ext cx="1308000" cy="461700"/>
          </a:xfrm>
          <a:prstGeom prst="rect">
            <a:avLst/>
          </a:prstGeom>
          <a:solidFill>
            <a:schemeClr val="lt1"/>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a:latin typeface="Times New Roman"/>
                <a:ea typeface="Times New Roman"/>
                <a:cs typeface="Times New Roman"/>
                <a:sym typeface="Times New Roman"/>
              </a:rPr>
              <a:t>LIDAR and Ultrasonic sensor for vision</a:t>
            </a:r>
            <a:endParaRPr sz="800">
              <a:latin typeface="Times New Roman"/>
              <a:ea typeface="Times New Roman"/>
              <a:cs typeface="Times New Roman"/>
              <a:sym typeface="Times New Roman"/>
            </a:endParaRPr>
          </a:p>
        </p:txBody>
      </p:sp>
      <p:sp>
        <p:nvSpPr>
          <p:cNvPr id="14292" name="Google Shape;14292;p218"/>
          <p:cNvSpPr/>
          <p:nvPr/>
        </p:nvSpPr>
        <p:spPr>
          <a:xfrm>
            <a:off x="3449100" y="4670400"/>
            <a:ext cx="1178700" cy="72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293" name="Google Shape;14293;p218"/>
          <p:cNvCxnSpPr/>
          <p:nvPr/>
        </p:nvCxnSpPr>
        <p:spPr>
          <a:xfrm>
            <a:off x="3596800" y="4682525"/>
            <a:ext cx="1076700" cy="0"/>
          </a:xfrm>
          <a:prstGeom prst="straightConnector1">
            <a:avLst/>
          </a:prstGeom>
          <a:noFill/>
          <a:ln w="9525" cap="flat" cmpd="sng">
            <a:solidFill>
              <a:schemeClr val="dk1"/>
            </a:solidFill>
            <a:prstDash val="solid"/>
            <a:round/>
            <a:headEnd type="none" w="med" len="med"/>
            <a:tailEnd type="triangle" w="med" len="med"/>
          </a:ln>
        </p:spPr>
      </p:cxnSp>
      <p:cxnSp>
        <p:nvCxnSpPr>
          <p:cNvPr id="14294" name="Google Shape;14294;p218"/>
          <p:cNvCxnSpPr/>
          <p:nvPr/>
        </p:nvCxnSpPr>
        <p:spPr>
          <a:xfrm>
            <a:off x="3550400" y="3966950"/>
            <a:ext cx="250800" cy="865200"/>
          </a:xfrm>
          <a:prstGeom prst="straightConnector1">
            <a:avLst/>
          </a:prstGeom>
          <a:noFill/>
          <a:ln w="9525" cap="flat" cmpd="sng">
            <a:solidFill>
              <a:srgbClr val="FF0E0E"/>
            </a:solidFill>
            <a:prstDash val="solid"/>
            <a:round/>
            <a:headEnd type="none" w="med" len="med"/>
            <a:tailEnd type="triangle" w="med" len="med"/>
          </a:ln>
        </p:spPr>
      </p:cxnSp>
      <p:sp>
        <p:nvSpPr>
          <p:cNvPr id="14295" name="Google Shape;14295;p218"/>
          <p:cNvSpPr txBox="1"/>
          <p:nvPr/>
        </p:nvSpPr>
        <p:spPr>
          <a:xfrm>
            <a:off x="4997925" y="1439725"/>
            <a:ext cx="946200" cy="323100"/>
          </a:xfrm>
          <a:prstGeom prst="rect">
            <a:avLst/>
          </a:prstGeom>
          <a:solidFill>
            <a:schemeClr val="lt1"/>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a:latin typeface="Times New Roman"/>
                <a:ea typeface="Times New Roman"/>
                <a:cs typeface="Times New Roman"/>
                <a:sym typeface="Times New Roman"/>
              </a:rPr>
              <a:t>EEG Headband</a:t>
            </a:r>
            <a:endParaRPr sz="800">
              <a:latin typeface="Times New Roman"/>
              <a:ea typeface="Times New Roman"/>
              <a:cs typeface="Times New Roman"/>
              <a:sym typeface="Times New Roman"/>
            </a:endParaRPr>
          </a:p>
        </p:txBody>
      </p:sp>
      <p:cxnSp>
        <p:nvCxnSpPr>
          <p:cNvPr id="14296" name="Google Shape;14296;p218"/>
          <p:cNvCxnSpPr/>
          <p:nvPr/>
        </p:nvCxnSpPr>
        <p:spPr>
          <a:xfrm>
            <a:off x="4718900" y="1601275"/>
            <a:ext cx="303300" cy="0"/>
          </a:xfrm>
          <a:prstGeom prst="straightConnector1">
            <a:avLst/>
          </a:prstGeom>
          <a:noFill/>
          <a:ln w="9525" cap="flat" cmpd="sng">
            <a:solidFill>
              <a:schemeClr val="dk1"/>
            </a:solidFill>
            <a:prstDash val="solid"/>
            <a:round/>
            <a:headEnd type="none" w="med" len="med"/>
            <a:tailEnd type="triangle" w="med" len="med"/>
          </a:ln>
        </p:spPr>
      </p:cxnSp>
      <p:sp>
        <p:nvSpPr>
          <p:cNvPr id="14297" name="Google Shape;14297;p218"/>
          <p:cNvSpPr/>
          <p:nvPr/>
        </p:nvSpPr>
        <p:spPr>
          <a:xfrm>
            <a:off x="4154825" y="72775"/>
            <a:ext cx="2487000" cy="1164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8" name="Google Shape;14298;p218"/>
          <p:cNvSpPr/>
          <p:nvPr/>
        </p:nvSpPr>
        <p:spPr>
          <a:xfrm>
            <a:off x="4286200" y="155700"/>
            <a:ext cx="2092800" cy="711600"/>
          </a:xfrm>
          <a:prstGeom prst="cloudCallout">
            <a:avLst>
              <a:gd name="adj1" fmla="val -20833"/>
              <a:gd name="adj2" fmla="val 625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000">
                <a:latin typeface="Times New Roman"/>
                <a:ea typeface="Times New Roman"/>
                <a:cs typeface="Times New Roman"/>
                <a:sym typeface="Times New Roman"/>
              </a:rPr>
              <a:t>Wheelchair connected to cloud using Wi-Fi</a:t>
            </a:r>
            <a:endParaRPr sz="1000">
              <a:latin typeface="Times New Roman"/>
              <a:ea typeface="Times New Roman"/>
              <a:cs typeface="Times New Roman"/>
              <a:sym typeface="Times New Roman"/>
            </a:endParaRPr>
          </a:p>
        </p:txBody>
      </p:sp>
      <p:cxnSp>
        <p:nvCxnSpPr>
          <p:cNvPr id="14299" name="Google Shape;14299;p218"/>
          <p:cNvCxnSpPr>
            <a:endCxn id="14298" idx="4"/>
          </p:cNvCxnSpPr>
          <p:nvPr/>
        </p:nvCxnSpPr>
        <p:spPr>
          <a:xfrm rot="10800000" flipH="1">
            <a:off x="4500607" y="956250"/>
            <a:ext cx="396000" cy="359700"/>
          </a:xfrm>
          <a:prstGeom prst="straightConnector1">
            <a:avLst/>
          </a:prstGeom>
          <a:noFill/>
          <a:ln w="9525" cap="flat" cmpd="sng">
            <a:solidFill>
              <a:schemeClr val="dk1"/>
            </a:solidFill>
            <a:prstDash val="lgDash"/>
            <a:round/>
            <a:headEnd type="none" w="med" len="med"/>
            <a:tailEnd type="none" w="med" len="med"/>
          </a:ln>
        </p:spPr>
      </p:cxnSp>
      <p:cxnSp>
        <p:nvCxnSpPr>
          <p:cNvPr id="14300" name="Google Shape;14300;p218"/>
          <p:cNvCxnSpPr/>
          <p:nvPr/>
        </p:nvCxnSpPr>
        <p:spPr>
          <a:xfrm rot="10800000">
            <a:off x="5828899" y="842986"/>
            <a:ext cx="48600" cy="1106400"/>
          </a:xfrm>
          <a:prstGeom prst="straightConnector1">
            <a:avLst/>
          </a:prstGeom>
          <a:noFill/>
          <a:ln w="9525" cap="flat" cmpd="sng">
            <a:solidFill>
              <a:schemeClr val="dk1"/>
            </a:solidFill>
            <a:prstDash val="lgDash"/>
            <a:round/>
            <a:headEnd type="none" w="med" len="med"/>
            <a:tailEnd type="none" w="med" len="med"/>
          </a:ln>
        </p:spPr>
      </p:cxnSp>
      <p:sp>
        <p:nvSpPr>
          <p:cNvPr id="14301" name="Google Shape;14301;p218"/>
          <p:cNvSpPr/>
          <p:nvPr/>
        </p:nvSpPr>
        <p:spPr>
          <a:xfrm>
            <a:off x="2650600" y="1765050"/>
            <a:ext cx="250800" cy="72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302" name="Google Shape;14302;p218"/>
          <p:cNvCxnSpPr/>
          <p:nvPr/>
        </p:nvCxnSpPr>
        <p:spPr>
          <a:xfrm rot="10800000" flipH="1">
            <a:off x="2756750" y="1765050"/>
            <a:ext cx="10200" cy="241500"/>
          </a:xfrm>
          <a:prstGeom prst="straightConnector1">
            <a:avLst/>
          </a:prstGeom>
          <a:noFill/>
          <a:ln w="9525" cap="flat" cmpd="sng">
            <a:solidFill>
              <a:schemeClr val="dk1"/>
            </a:solidFill>
            <a:prstDash val="solid"/>
            <a:round/>
            <a:headEnd type="none" w="med" len="med"/>
            <a:tailEnd type="triangle" w="med" len="med"/>
          </a:ln>
        </p:spPr>
      </p:cxnSp>
      <p:sp>
        <p:nvSpPr>
          <p:cNvPr id="14303" name="Google Shape;14303;p218"/>
          <p:cNvSpPr/>
          <p:nvPr/>
        </p:nvSpPr>
        <p:spPr>
          <a:xfrm>
            <a:off x="2668850" y="3050925"/>
            <a:ext cx="250800" cy="2001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304" name="Google Shape;14304;p218"/>
          <p:cNvCxnSpPr/>
          <p:nvPr/>
        </p:nvCxnSpPr>
        <p:spPr>
          <a:xfrm rot="10800000">
            <a:off x="2681100" y="3078375"/>
            <a:ext cx="600300" cy="403200"/>
          </a:xfrm>
          <a:prstGeom prst="straightConnector1">
            <a:avLst/>
          </a:prstGeom>
          <a:noFill/>
          <a:ln w="19050" cap="flat" cmpd="sng">
            <a:solidFill>
              <a:schemeClr val="dk1"/>
            </a:solidFill>
            <a:prstDash val="solid"/>
            <a:round/>
            <a:headEnd type="none" w="med" len="med"/>
            <a:tailEnd type="triangle" w="med" len="med"/>
          </a:ln>
        </p:spPr>
      </p:cxnSp>
      <p:sp>
        <p:nvSpPr>
          <p:cNvPr id="14305" name="Google Shape;14305;p218"/>
          <p:cNvSpPr txBox="1"/>
          <p:nvPr/>
        </p:nvSpPr>
        <p:spPr>
          <a:xfrm>
            <a:off x="3550400" y="4743288"/>
            <a:ext cx="8574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b="1">
                <a:solidFill>
                  <a:srgbClr val="FF0E0E"/>
                </a:solidFill>
                <a:latin typeface="Times New Roman"/>
                <a:ea typeface="Times New Roman"/>
                <a:cs typeface="Times New Roman"/>
                <a:sym typeface="Times New Roman"/>
              </a:rPr>
              <a:t>Tens</a:t>
            </a:r>
            <a:r>
              <a:rPr lang="en" sz="900" b="1">
                <a:solidFill>
                  <a:srgbClr val="FF0E0E"/>
                </a:solidFill>
                <a:latin typeface="Times New Roman"/>
                <a:ea typeface="Times New Roman"/>
                <a:cs typeface="Times New Roman"/>
                <a:sym typeface="Times New Roman"/>
              </a:rPr>
              <a:t> </a:t>
            </a:r>
            <a:r>
              <a:rPr lang="en" sz="800" b="1">
                <a:solidFill>
                  <a:srgbClr val="FF0E0E"/>
                </a:solidFill>
                <a:latin typeface="Times New Roman"/>
                <a:ea typeface="Times New Roman"/>
                <a:cs typeface="Times New Roman"/>
                <a:sym typeface="Times New Roman"/>
              </a:rPr>
              <a:t>片</a:t>
            </a:r>
            <a:endParaRPr sz="800" b="1">
              <a:solidFill>
                <a:srgbClr val="FF0E0E"/>
              </a:solidFill>
              <a:latin typeface="Times New Roman"/>
              <a:ea typeface="Times New Roman"/>
              <a:cs typeface="Times New Roman"/>
              <a:sym typeface="Times New Roman"/>
            </a:endParaRPr>
          </a:p>
        </p:txBody>
      </p:sp>
    </p:spTree>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Shape 14309"/>
        <p:cNvGrpSpPr/>
        <p:nvPr/>
      </p:nvGrpSpPr>
      <p:grpSpPr>
        <a:xfrm>
          <a:off x="0" y="0"/>
          <a:ext cx="0" cy="0"/>
          <a:chOff x="0" y="0"/>
          <a:chExt cx="0" cy="0"/>
        </a:xfrm>
      </p:grpSpPr>
      <p:pic>
        <p:nvPicPr>
          <p:cNvPr id="14310" name="Google Shape;14310;p219"/>
          <p:cNvPicPr preferRelativeResize="0"/>
          <p:nvPr/>
        </p:nvPicPr>
        <p:blipFill>
          <a:blip r:embed="rId3">
            <a:alphaModFix/>
          </a:blip>
          <a:stretch>
            <a:fillRect/>
          </a:stretch>
        </p:blipFill>
        <p:spPr>
          <a:xfrm>
            <a:off x="1692300" y="1268450"/>
            <a:ext cx="5759401" cy="2221475"/>
          </a:xfrm>
          <a:prstGeom prst="rect">
            <a:avLst/>
          </a:prstGeom>
          <a:noFill/>
          <a:ln>
            <a:noFill/>
          </a:ln>
        </p:spPr>
      </p:pic>
      <p:sp>
        <p:nvSpPr>
          <p:cNvPr id="14311" name="Google Shape;14311;p219"/>
          <p:cNvSpPr txBox="1"/>
          <p:nvPr/>
        </p:nvSpPr>
        <p:spPr>
          <a:xfrm>
            <a:off x="4148775" y="2038000"/>
            <a:ext cx="11079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rgbClr val="FF0000"/>
                </a:solidFill>
              </a:rPr>
              <a:t>治疗系统</a:t>
            </a:r>
            <a:endParaRPr sz="1200">
              <a:solidFill>
                <a:srgbClr val="FF0000"/>
              </a:solidFill>
            </a:endParaRPr>
          </a:p>
        </p:txBody>
      </p:sp>
      <p:sp>
        <p:nvSpPr>
          <p:cNvPr id="14312" name="Google Shape;14312;p219"/>
          <p:cNvSpPr txBox="1"/>
          <p:nvPr/>
        </p:nvSpPr>
        <p:spPr>
          <a:xfrm>
            <a:off x="6955025" y="2387100"/>
            <a:ext cx="11079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t>（</a:t>
            </a:r>
            <a:r>
              <a:rPr lang="en" sz="1200">
                <a:solidFill>
                  <a:srgbClr val="FF0E0E"/>
                </a:solidFill>
              </a:rPr>
              <a:t>治疗参数</a:t>
            </a:r>
            <a:r>
              <a:rPr lang="en" sz="1200"/>
              <a:t>）</a:t>
            </a:r>
            <a:endParaRPr sz="1200"/>
          </a:p>
        </p:txBody>
      </p:sp>
      <p:sp>
        <p:nvSpPr>
          <p:cNvPr id="14313" name="Google Shape;14313;p219"/>
          <p:cNvSpPr txBox="1"/>
          <p:nvPr/>
        </p:nvSpPr>
        <p:spPr>
          <a:xfrm>
            <a:off x="4148775" y="3380450"/>
            <a:ext cx="11079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rgbClr val="FF0000"/>
                </a:solidFill>
              </a:rPr>
              <a:t>疼痛缓解</a:t>
            </a:r>
            <a:endParaRPr sz="1200">
              <a:solidFill>
                <a:srgbClr val="FF0000"/>
              </a:solidFill>
            </a:endParaRPr>
          </a:p>
        </p:txBody>
      </p:sp>
      <p:sp>
        <p:nvSpPr>
          <p:cNvPr id="14314" name="Google Shape;14314;p219"/>
          <p:cNvSpPr txBox="1"/>
          <p:nvPr/>
        </p:nvSpPr>
        <p:spPr>
          <a:xfrm>
            <a:off x="2693050" y="2329100"/>
            <a:ext cx="11079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t>（</a:t>
            </a:r>
            <a:r>
              <a:rPr lang="en" sz="1200">
                <a:solidFill>
                  <a:srgbClr val="FF0E0E"/>
                </a:solidFill>
              </a:rPr>
              <a:t>治疗反馈</a:t>
            </a:r>
            <a:r>
              <a:rPr lang="en" sz="1200"/>
              <a:t>）</a:t>
            </a:r>
            <a:endParaRPr sz="1200"/>
          </a:p>
        </p:txBody>
      </p:sp>
    </p:spTree>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Shape 14318"/>
        <p:cNvGrpSpPr/>
        <p:nvPr/>
      </p:nvGrpSpPr>
      <p:grpSpPr>
        <a:xfrm>
          <a:off x="0" y="0"/>
          <a:ext cx="0" cy="0"/>
          <a:chOff x="0" y="0"/>
          <a:chExt cx="0" cy="0"/>
        </a:xfrm>
      </p:grpSpPr>
      <p:pic>
        <p:nvPicPr>
          <p:cNvPr id="14319" name="Google Shape;14319;p220"/>
          <p:cNvPicPr preferRelativeResize="0"/>
          <p:nvPr/>
        </p:nvPicPr>
        <p:blipFill>
          <a:blip r:embed="rId3">
            <a:alphaModFix/>
          </a:blip>
          <a:stretch>
            <a:fillRect/>
          </a:stretch>
        </p:blipFill>
        <p:spPr>
          <a:xfrm>
            <a:off x="1788313" y="1291900"/>
            <a:ext cx="2636525" cy="1892425"/>
          </a:xfrm>
          <a:prstGeom prst="rect">
            <a:avLst/>
          </a:prstGeom>
          <a:noFill/>
          <a:ln>
            <a:noFill/>
          </a:ln>
        </p:spPr>
      </p:pic>
      <p:pic>
        <p:nvPicPr>
          <p:cNvPr id="14320" name="Google Shape;14320;p220"/>
          <p:cNvPicPr preferRelativeResize="0"/>
          <p:nvPr/>
        </p:nvPicPr>
        <p:blipFill>
          <a:blip r:embed="rId4">
            <a:alphaModFix/>
          </a:blip>
          <a:stretch>
            <a:fillRect/>
          </a:stretch>
        </p:blipFill>
        <p:spPr>
          <a:xfrm>
            <a:off x="4869650" y="1264075"/>
            <a:ext cx="2486025" cy="1952625"/>
          </a:xfrm>
          <a:prstGeom prst="rect">
            <a:avLst/>
          </a:prstGeom>
          <a:noFill/>
          <a:ln>
            <a:noFill/>
          </a:ln>
        </p:spPr>
      </p:pic>
      <p:sp>
        <p:nvSpPr>
          <p:cNvPr id="14321" name="Google Shape;14321;p220"/>
          <p:cNvSpPr txBox="1"/>
          <p:nvPr/>
        </p:nvSpPr>
        <p:spPr>
          <a:xfrm>
            <a:off x="2437878" y="3356225"/>
            <a:ext cx="1337400" cy="523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t>32通道脑电波头盔</a:t>
            </a:r>
            <a:endParaRPr sz="1100"/>
          </a:p>
          <a:p>
            <a:pPr marL="0" lvl="0" indent="0" algn="ctr" rtl="0">
              <a:spcBef>
                <a:spcPts val="0"/>
              </a:spcBef>
              <a:spcAft>
                <a:spcPts val="0"/>
              </a:spcAft>
              <a:buNone/>
            </a:pPr>
            <a:r>
              <a:rPr lang="en" sz="1100"/>
              <a:t>(Emotiv Flex)</a:t>
            </a:r>
            <a:endParaRPr sz="1100"/>
          </a:p>
        </p:txBody>
      </p:sp>
      <p:sp>
        <p:nvSpPr>
          <p:cNvPr id="14322" name="Google Shape;14322;p220"/>
          <p:cNvSpPr txBox="1"/>
          <p:nvPr/>
        </p:nvSpPr>
        <p:spPr>
          <a:xfrm>
            <a:off x="5382162" y="3356225"/>
            <a:ext cx="1461000" cy="523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t>受试者进行CPT</a:t>
            </a:r>
            <a:endParaRPr sz="1100"/>
          </a:p>
          <a:p>
            <a:pPr marL="0" lvl="0" indent="0" algn="ctr" rtl="0">
              <a:spcBef>
                <a:spcPts val="0"/>
              </a:spcBef>
              <a:spcAft>
                <a:spcPts val="0"/>
              </a:spcAft>
              <a:buNone/>
            </a:pPr>
            <a:r>
              <a:rPr lang="en" sz="1100"/>
              <a:t>实验现场图</a:t>
            </a:r>
            <a:endParaRPr sz="1100"/>
          </a:p>
        </p:txBody>
      </p:sp>
    </p:spTree>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Shape 14326"/>
        <p:cNvGrpSpPr/>
        <p:nvPr/>
      </p:nvGrpSpPr>
      <p:grpSpPr>
        <a:xfrm>
          <a:off x="0" y="0"/>
          <a:ext cx="0" cy="0"/>
          <a:chOff x="0" y="0"/>
          <a:chExt cx="0" cy="0"/>
        </a:xfrm>
      </p:grpSpPr>
      <p:pic>
        <p:nvPicPr>
          <p:cNvPr id="14327" name="Google Shape;14327;p221"/>
          <p:cNvPicPr preferRelativeResize="0"/>
          <p:nvPr/>
        </p:nvPicPr>
        <p:blipFill>
          <a:blip r:embed="rId3">
            <a:alphaModFix/>
          </a:blip>
          <a:stretch>
            <a:fillRect/>
          </a:stretch>
        </p:blipFill>
        <p:spPr>
          <a:xfrm>
            <a:off x="4212175" y="564225"/>
            <a:ext cx="4931825" cy="3811176"/>
          </a:xfrm>
          <a:prstGeom prst="rect">
            <a:avLst/>
          </a:prstGeom>
          <a:noFill/>
          <a:ln>
            <a:noFill/>
          </a:ln>
        </p:spPr>
      </p:pic>
      <p:pic>
        <p:nvPicPr>
          <p:cNvPr id="14328" name="Google Shape;14328;p221"/>
          <p:cNvPicPr preferRelativeResize="0"/>
          <p:nvPr/>
        </p:nvPicPr>
        <p:blipFill>
          <a:blip r:embed="rId4">
            <a:alphaModFix/>
          </a:blip>
          <a:stretch>
            <a:fillRect/>
          </a:stretch>
        </p:blipFill>
        <p:spPr>
          <a:xfrm>
            <a:off x="120250" y="722700"/>
            <a:ext cx="4521648" cy="3494223"/>
          </a:xfrm>
          <a:prstGeom prst="rect">
            <a:avLst/>
          </a:prstGeom>
          <a:noFill/>
          <a:ln>
            <a:noFill/>
          </a:ln>
        </p:spPr>
      </p:pic>
      <p:sp>
        <p:nvSpPr>
          <p:cNvPr id="14329" name="Google Shape;14329;p221"/>
          <p:cNvSpPr txBox="1"/>
          <p:nvPr/>
        </p:nvSpPr>
        <p:spPr>
          <a:xfrm>
            <a:off x="2962950" y="484275"/>
            <a:ext cx="32181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a:t>不同场景—— 痛经治疗仪</a:t>
            </a:r>
            <a:endParaRPr sz="160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33"/>
          <p:cNvSpPr/>
          <p:nvPr/>
        </p:nvSpPr>
        <p:spPr>
          <a:xfrm>
            <a:off x="2192700" y="2090350"/>
            <a:ext cx="1177500" cy="660900"/>
          </a:xfrm>
          <a:prstGeom prst="rect">
            <a:avLst/>
          </a:prstGeom>
          <a:solidFill>
            <a:srgbClr val="FF8F8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Times New Roman"/>
                <a:ea typeface="Times New Roman"/>
                <a:cs typeface="Times New Roman"/>
                <a:sym typeface="Times New Roman"/>
              </a:rPr>
              <a:t>Rest</a:t>
            </a:r>
            <a:endParaRPr>
              <a:latin typeface="Times New Roman"/>
              <a:ea typeface="Times New Roman"/>
              <a:cs typeface="Times New Roman"/>
              <a:sym typeface="Times New Roman"/>
            </a:endParaRPr>
          </a:p>
        </p:txBody>
      </p:sp>
      <p:sp>
        <p:nvSpPr>
          <p:cNvPr id="342" name="Google Shape;342;p33"/>
          <p:cNvSpPr/>
          <p:nvPr/>
        </p:nvSpPr>
        <p:spPr>
          <a:xfrm>
            <a:off x="3370250" y="2090350"/>
            <a:ext cx="1603200" cy="660900"/>
          </a:xfrm>
          <a:prstGeom prst="rect">
            <a:avLst/>
          </a:prstGeom>
          <a:solidFill>
            <a:srgbClr val="69C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Times New Roman"/>
                <a:ea typeface="Times New Roman"/>
                <a:cs typeface="Times New Roman"/>
                <a:sym typeface="Times New Roman"/>
              </a:rPr>
              <a:t>Motor Imagery</a:t>
            </a:r>
            <a:endParaRPr dirty="0">
              <a:latin typeface="Times New Roman"/>
              <a:ea typeface="Times New Roman"/>
              <a:cs typeface="Times New Roman"/>
              <a:sym typeface="Times New Roman"/>
            </a:endParaRPr>
          </a:p>
        </p:txBody>
      </p:sp>
      <p:sp>
        <p:nvSpPr>
          <p:cNvPr id="343" name="Google Shape;343;p33"/>
          <p:cNvSpPr/>
          <p:nvPr/>
        </p:nvSpPr>
        <p:spPr>
          <a:xfrm>
            <a:off x="4973375" y="2090350"/>
            <a:ext cx="1177500" cy="660900"/>
          </a:xfrm>
          <a:prstGeom prst="rect">
            <a:avLst/>
          </a:prstGeom>
          <a:noFill/>
          <a:ln w="9525" cap="flat" cmpd="sng">
            <a:solidFill>
              <a:srgbClr val="000000"/>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Times New Roman"/>
                <a:ea typeface="Times New Roman"/>
                <a:cs typeface="Times New Roman"/>
                <a:sym typeface="Times New Roman"/>
              </a:rPr>
              <a:t>Rest</a:t>
            </a:r>
            <a:endParaRPr>
              <a:latin typeface="Times New Roman"/>
              <a:ea typeface="Times New Roman"/>
              <a:cs typeface="Times New Roman"/>
              <a:sym typeface="Times New Roman"/>
            </a:endParaRPr>
          </a:p>
        </p:txBody>
      </p:sp>
      <p:sp>
        <p:nvSpPr>
          <p:cNvPr id="344" name="Google Shape;344;p33"/>
          <p:cNvSpPr/>
          <p:nvPr/>
        </p:nvSpPr>
        <p:spPr>
          <a:xfrm>
            <a:off x="3370250" y="2090350"/>
            <a:ext cx="60900" cy="660900"/>
          </a:xfrm>
          <a:prstGeom prst="rect">
            <a:avLst/>
          </a:prstGeom>
          <a:noFill/>
          <a:ln w="9525" cap="flat" cmpd="sng">
            <a:solidFill>
              <a:schemeClr val="dk1"/>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45" name="Google Shape;345;p33"/>
          <p:cNvCxnSpPr/>
          <p:nvPr/>
        </p:nvCxnSpPr>
        <p:spPr>
          <a:xfrm rot="10800000" flipH="1">
            <a:off x="1427775" y="2751150"/>
            <a:ext cx="5901000" cy="1500"/>
          </a:xfrm>
          <a:prstGeom prst="straightConnector1">
            <a:avLst/>
          </a:prstGeom>
          <a:noFill/>
          <a:ln w="19050" cap="flat" cmpd="sng">
            <a:solidFill>
              <a:schemeClr val="dk1"/>
            </a:solidFill>
            <a:prstDash val="solid"/>
            <a:round/>
            <a:headEnd type="none" w="med" len="med"/>
            <a:tailEnd type="triangle" w="med" len="med"/>
          </a:ln>
        </p:spPr>
      </p:cxnSp>
      <p:sp>
        <p:nvSpPr>
          <p:cNvPr id="346" name="Google Shape;346;p33"/>
          <p:cNvSpPr/>
          <p:nvPr/>
        </p:nvSpPr>
        <p:spPr>
          <a:xfrm rot="-5400000">
            <a:off x="4076125" y="1142900"/>
            <a:ext cx="194400" cy="1608900"/>
          </a:xfrm>
          <a:prstGeom prst="rightBrace">
            <a:avLst>
              <a:gd name="adj1" fmla="val 54244"/>
              <a:gd name="adj2" fmla="val 51483"/>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33"/>
          <p:cNvSpPr txBox="1"/>
          <p:nvPr/>
        </p:nvSpPr>
        <p:spPr>
          <a:xfrm>
            <a:off x="7024725" y="2790475"/>
            <a:ext cx="691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Times New Roman"/>
                <a:ea typeface="Times New Roman"/>
                <a:cs typeface="Times New Roman"/>
                <a:sym typeface="Times New Roman"/>
              </a:rPr>
              <a:t>Time</a:t>
            </a:r>
            <a:endParaRPr>
              <a:latin typeface="Times New Roman"/>
              <a:ea typeface="Times New Roman"/>
              <a:cs typeface="Times New Roman"/>
              <a:sym typeface="Times New Roman"/>
            </a:endParaRPr>
          </a:p>
        </p:txBody>
      </p:sp>
      <p:sp>
        <p:nvSpPr>
          <p:cNvPr id="348" name="Google Shape;348;p33"/>
          <p:cNvSpPr/>
          <p:nvPr/>
        </p:nvSpPr>
        <p:spPr>
          <a:xfrm>
            <a:off x="6158725" y="2090350"/>
            <a:ext cx="60900" cy="660900"/>
          </a:xfrm>
          <a:prstGeom prst="rect">
            <a:avLst/>
          </a:prstGeom>
          <a:noFill/>
          <a:ln w="9525" cap="flat" cmpd="sng">
            <a:solidFill>
              <a:schemeClr val="dk1"/>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49" name="Google Shape;349;p33"/>
          <p:cNvCxnSpPr/>
          <p:nvPr/>
        </p:nvCxnSpPr>
        <p:spPr>
          <a:xfrm>
            <a:off x="4969775" y="2751250"/>
            <a:ext cx="0" cy="144900"/>
          </a:xfrm>
          <a:prstGeom prst="straightConnector1">
            <a:avLst/>
          </a:prstGeom>
          <a:noFill/>
          <a:ln w="19050" cap="flat" cmpd="sng">
            <a:solidFill>
              <a:schemeClr val="dk1"/>
            </a:solidFill>
            <a:prstDash val="solid"/>
            <a:round/>
            <a:headEnd type="none" w="med" len="med"/>
            <a:tailEnd type="none" w="med" len="med"/>
          </a:ln>
        </p:spPr>
      </p:cxnSp>
      <p:sp>
        <p:nvSpPr>
          <p:cNvPr id="350" name="Google Shape;350;p33"/>
          <p:cNvSpPr txBox="1"/>
          <p:nvPr/>
        </p:nvSpPr>
        <p:spPr>
          <a:xfrm>
            <a:off x="3824813" y="2797038"/>
            <a:ext cx="6915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Times New Roman"/>
                <a:ea typeface="Times New Roman"/>
                <a:cs typeface="Times New Roman"/>
                <a:sym typeface="Times New Roman"/>
              </a:rPr>
              <a:t>4-sec</a:t>
            </a:r>
            <a:endParaRPr>
              <a:latin typeface="Times New Roman"/>
              <a:ea typeface="Times New Roman"/>
              <a:cs typeface="Times New Roman"/>
              <a:sym typeface="Times New Roman"/>
            </a:endParaRPr>
          </a:p>
        </p:txBody>
      </p:sp>
      <p:cxnSp>
        <p:nvCxnSpPr>
          <p:cNvPr id="351" name="Google Shape;351;p33"/>
          <p:cNvCxnSpPr/>
          <p:nvPr/>
        </p:nvCxnSpPr>
        <p:spPr>
          <a:xfrm>
            <a:off x="3374125" y="2823700"/>
            <a:ext cx="1598400" cy="0"/>
          </a:xfrm>
          <a:prstGeom prst="straightConnector1">
            <a:avLst/>
          </a:prstGeom>
          <a:noFill/>
          <a:ln w="9525" cap="flat" cmpd="sng">
            <a:solidFill>
              <a:schemeClr val="dk1"/>
            </a:solidFill>
            <a:prstDash val="solid"/>
            <a:round/>
            <a:headEnd type="stealth" w="med" len="med"/>
            <a:tailEnd type="stealth" w="med" len="med"/>
          </a:ln>
        </p:spPr>
      </p:cxnSp>
      <p:cxnSp>
        <p:nvCxnSpPr>
          <p:cNvPr id="352" name="Google Shape;352;p33"/>
          <p:cNvCxnSpPr>
            <a:endCxn id="353" idx="0"/>
          </p:cNvCxnSpPr>
          <p:nvPr/>
        </p:nvCxnSpPr>
        <p:spPr>
          <a:xfrm>
            <a:off x="3371375" y="2751250"/>
            <a:ext cx="0" cy="332400"/>
          </a:xfrm>
          <a:prstGeom prst="straightConnector1">
            <a:avLst/>
          </a:prstGeom>
          <a:noFill/>
          <a:ln w="19050" cap="flat" cmpd="sng">
            <a:solidFill>
              <a:schemeClr val="dk1"/>
            </a:solidFill>
            <a:prstDash val="solid"/>
            <a:round/>
            <a:headEnd type="stealth" w="med" len="med"/>
            <a:tailEnd type="none" w="med" len="med"/>
          </a:ln>
        </p:spPr>
      </p:cxnSp>
      <p:sp>
        <p:nvSpPr>
          <p:cNvPr id="353" name="Google Shape;353;p33"/>
          <p:cNvSpPr txBox="1"/>
          <p:nvPr/>
        </p:nvSpPr>
        <p:spPr>
          <a:xfrm>
            <a:off x="2737025" y="3083650"/>
            <a:ext cx="1268700" cy="585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300">
                <a:latin typeface="Times New Roman"/>
                <a:ea typeface="Times New Roman"/>
                <a:cs typeface="Times New Roman"/>
                <a:sym typeface="Times New Roman"/>
              </a:rPr>
              <a:t>Visual </a:t>
            </a:r>
            <a:endParaRPr sz="1300">
              <a:latin typeface="Times New Roman"/>
              <a:ea typeface="Times New Roman"/>
              <a:cs typeface="Times New Roman"/>
              <a:sym typeface="Times New Roman"/>
            </a:endParaRPr>
          </a:p>
          <a:p>
            <a:pPr marL="0" lvl="0" indent="0" algn="ctr" rtl="0">
              <a:spcBef>
                <a:spcPts val="0"/>
              </a:spcBef>
              <a:spcAft>
                <a:spcPts val="0"/>
              </a:spcAft>
              <a:buNone/>
            </a:pPr>
            <a:r>
              <a:rPr lang="en" sz="1300">
                <a:latin typeface="Times New Roman"/>
                <a:ea typeface="Times New Roman"/>
                <a:cs typeface="Times New Roman"/>
                <a:sym typeface="Times New Roman"/>
              </a:rPr>
              <a:t>Stimulus</a:t>
            </a:r>
            <a:endParaRPr sz="1300">
              <a:latin typeface="Times New Roman"/>
              <a:ea typeface="Times New Roman"/>
              <a:cs typeface="Times New Roman"/>
              <a:sym typeface="Times New Roman"/>
            </a:endParaRPr>
          </a:p>
        </p:txBody>
      </p:sp>
      <p:cxnSp>
        <p:nvCxnSpPr>
          <p:cNvPr id="354" name="Google Shape;354;p33"/>
          <p:cNvCxnSpPr>
            <a:endCxn id="355" idx="0"/>
          </p:cNvCxnSpPr>
          <p:nvPr/>
        </p:nvCxnSpPr>
        <p:spPr>
          <a:xfrm>
            <a:off x="6189175" y="2751250"/>
            <a:ext cx="0" cy="332400"/>
          </a:xfrm>
          <a:prstGeom prst="straightConnector1">
            <a:avLst/>
          </a:prstGeom>
          <a:noFill/>
          <a:ln w="19050" cap="flat" cmpd="sng">
            <a:solidFill>
              <a:schemeClr val="dk1"/>
            </a:solidFill>
            <a:prstDash val="solid"/>
            <a:round/>
            <a:headEnd type="stealth" w="med" len="med"/>
            <a:tailEnd type="none" w="med" len="med"/>
          </a:ln>
        </p:spPr>
      </p:cxnSp>
      <p:sp>
        <p:nvSpPr>
          <p:cNvPr id="355" name="Google Shape;355;p33"/>
          <p:cNvSpPr txBox="1"/>
          <p:nvPr/>
        </p:nvSpPr>
        <p:spPr>
          <a:xfrm>
            <a:off x="5554825" y="3083650"/>
            <a:ext cx="1268700" cy="585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300">
                <a:latin typeface="Times New Roman"/>
                <a:ea typeface="Times New Roman"/>
                <a:cs typeface="Times New Roman"/>
                <a:sym typeface="Times New Roman"/>
              </a:rPr>
              <a:t>Visual </a:t>
            </a:r>
            <a:endParaRPr sz="1300">
              <a:latin typeface="Times New Roman"/>
              <a:ea typeface="Times New Roman"/>
              <a:cs typeface="Times New Roman"/>
              <a:sym typeface="Times New Roman"/>
            </a:endParaRPr>
          </a:p>
          <a:p>
            <a:pPr marL="0" lvl="0" indent="0" algn="ctr" rtl="0">
              <a:spcBef>
                <a:spcPts val="0"/>
              </a:spcBef>
              <a:spcAft>
                <a:spcPts val="0"/>
              </a:spcAft>
              <a:buNone/>
            </a:pPr>
            <a:r>
              <a:rPr lang="en" sz="1300">
                <a:latin typeface="Times New Roman"/>
                <a:ea typeface="Times New Roman"/>
                <a:cs typeface="Times New Roman"/>
                <a:sym typeface="Times New Roman"/>
              </a:rPr>
              <a:t>Stimulus</a:t>
            </a:r>
            <a:endParaRPr sz="1300">
              <a:latin typeface="Times New Roman"/>
              <a:ea typeface="Times New Roman"/>
              <a:cs typeface="Times New Roman"/>
              <a:sym typeface="Times New Roman"/>
            </a:endParaRPr>
          </a:p>
        </p:txBody>
      </p:sp>
      <p:sp>
        <p:nvSpPr>
          <p:cNvPr id="356" name="Google Shape;356;p33"/>
          <p:cNvSpPr/>
          <p:nvPr/>
        </p:nvSpPr>
        <p:spPr>
          <a:xfrm>
            <a:off x="6391660" y="2374142"/>
            <a:ext cx="47400" cy="447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33"/>
          <p:cNvSpPr/>
          <p:nvPr/>
        </p:nvSpPr>
        <p:spPr>
          <a:xfrm>
            <a:off x="6557810" y="2374142"/>
            <a:ext cx="47400" cy="447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33"/>
          <p:cNvSpPr/>
          <p:nvPr/>
        </p:nvSpPr>
        <p:spPr>
          <a:xfrm>
            <a:off x="6723960" y="2374142"/>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33"/>
          <p:cNvSpPr/>
          <p:nvPr/>
        </p:nvSpPr>
        <p:spPr>
          <a:xfrm>
            <a:off x="1572360" y="2374142"/>
            <a:ext cx="47400" cy="447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33"/>
          <p:cNvSpPr/>
          <p:nvPr/>
        </p:nvSpPr>
        <p:spPr>
          <a:xfrm>
            <a:off x="1738510" y="2374142"/>
            <a:ext cx="47400" cy="447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3"/>
          <p:cNvSpPr/>
          <p:nvPr/>
        </p:nvSpPr>
        <p:spPr>
          <a:xfrm>
            <a:off x="1904660" y="2374142"/>
            <a:ext cx="47400" cy="447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33"/>
          <p:cNvSpPr txBox="1"/>
          <p:nvPr/>
        </p:nvSpPr>
        <p:spPr>
          <a:xfrm>
            <a:off x="3486025" y="1536650"/>
            <a:ext cx="13746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Times New Roman"/>
                <a:ea typeface="Times New Roman"/>
                <a:cs typeface="Times New Roman"/>
                <a:sym typeface="Times New Roman"/>
              </a:rPr>
              <a:t>An EEG Trial</a:t>
            </a:r>
            <a:endParaRPr>
              <a:latin typeface="Times New Roman"/>
              <a:ea typeface="Times New Roman"/>
              <a:cs typeface="Times New Roman"/>
              <a:sym typeface="Times New Roman"/>
            </a:endParaRPr>
          </a:p>
        </p:txBody>
      </p:sp>
    </p:spTree>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Shape 14333"/>
        <p:cNvGrpSpPr/>
        <p:nvPr/>
      </p:nvGrpSpPr>
      <p:grpSpPr>
        <a:xfrm>
          <a:off x="0" y="0"/>
          <a:ext cx="0" cy="0"/>
          <a:chOff x="0" y="0"/>
          <a:chExt cx="0" cy="0"/>
        </a:xfrm>
      </p:grpSpPr>
      <p:pic>
        <p:nvPicPr>
          <p:cNvPr id="14334" name="Google Shape;14334;p222"/>
          <p:cNvPicPr preferRelativeResize="0"/>
          <p:nvPr/>
        </p:nvPicPr>
        <p:blipFill rotWithShape="1">
          <a:blip r:embed="rId3">
            <a:alphaModFix/>
          </a:blip>
          <a:srcRect l="7247" t="28392" r="5332" b="16153"/>
          <a:stretch/>
        </p:blipFill>
        <p:spPr>
          <a:xfrm>
            <a:off x="511000" y="633125"/>
            <a:ext cx="8371626" cy="4103974"/>
          </a:xfrm>
          <a:prstGeom prst="rect">
            <a:avLst/>
          </a:prstGeom>
          <a:noFill/>
          <a:ln>
            <a:noFill/>
          </a:ln>
        </p:spPr>
      </p:pic>
    </p:spTree>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Shape 14338"/>
        <p:cNvGrpSpPr/>
        <p:nvPr/>
      </p:nvGrpSpPr>
      <p:grpSpPr>
        <a:xfrm>
          <a:off x="0" y="0"/>
          <a:ext cx="0" cy="0"/>
          <a:chOff x="0" y="0"/>
          <a:chExt cx="0" cy="0"/>
        </a:xfrm>
      </p:grpSpPr>
      <p:pic>
        <p:nvPicPr>
          <p:cNvPr id="14339" name="Google Shape;14339;p223"/>
          <p:cNvPicPr preferRelativeResize="0"/>
          <p:nvPr/>
        </p:nvPicPr>
        <p:blipFill rotWithShape="1">
          <a:blip r:embed="rId3">
            <a:alphaModFix/>
          </a:blip>
          <a:srcRect l="19568" r="20313"/>
          <a:stretch/>
        </p:blipFill>
        <p:spPr>
          <a:xfrm>
            <a:off x="2010000" y="1421400"/>
            <a:ext cx="3218175" cy="2791375"/>
          </a:xfrm>
          <a:prstGeom prst="rect">
            <a:avLst/>
          </a:prstGeom>
          <a:noFill/>
          <a:ln>
            <a:noFill/>
          </a:ln>
        </p:spPr>
      </p:pic>
    </p:spTree>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Shape 14343"/>
        <p:cNvGrpSpPr/>
        <p:nvPr/>
      </p:nvGrpSpPr>
      <p:grpSpPr>
        <a:xfrm>
          <a:off x="0" y="0"/>
          <a:ext cx="0" cy="0"/>
          <a:chOff x="0" y="0"/>
          <a:chExt cx="0" cy="0"/>
        </a:xfrm>
      </p:grpSpPr>
      <p:sp>
        <p:nvSpPr>
          <p:cNvPr id="14344" name="Google Shape;14344;p224"/>
          <p:cNvSpPr/>
          <p:nvPr/>
        </p:nvSpPr>
        <p:spPr>
          <a:xfrm rot="-5399787">
            <a:off x="-32475" y="1225975"/>
            <a:ext cx="4845300" cy="2692800"/>
          </a:xfrm>
          <a:prstGeom prst="roundRect">
            <a:avLst>
              <a:gd name="adj" fmla="val 24451"/>
            </a:avLst>
          </a:prstGeom>
          <a:noFill/>
          <a:ln w="19050" cap="flat" cmpd="sng">
            <a:solidFill>
              <a:srgbClr val="FF0000"/>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0000"/>
              </a:solidFill>
            </a:endParaRPr>
          </a:p>
        </p:txBody>
      </p:sp>
      <p:sp>
        <p:nvSpPr>
          <p:cNvPr id="14345" name="Google Shape;14345;p224"/>
          <p:cNvSpPr/>
          <p:nvPr/>
        </p:nvSpPr>
        <p:spPr>
          <a:xfrm>
            <a:off x="513875" y="45575"/>
            <a:ext cx="8190000" cy="5014500"/>
          </a:xfrm>
          <a:prstGeom prst="roundRect">
            <a:avLst>
              <a:gd name="adj" fmla="val 16667"/>
            </a:avLst>
          </a:prstGeom>
          <a:noFill/>
          <a:ln w="9525" cap="flat" cmpd="sng">
            <a:solidFill>
              <a:srgbClr val="000000"/>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6" name="Google Shape;14346;p224"/>
          <p:cNvSpPr txBox="1"/>
          <p:nvPr/>
        </p:nvSpPr>
        <p:spPr>
          <a:xfrm>
            <a:off x="2244553" y="2220300"/>
            <a:ext cx="9570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t>脑电信号</a:t>
            </a:r>
            <a:endParaRPr sz="1200"/>
          </a:p>
          <a:p>
            <a:pPr marL="0" lvl="0" indent="0" algn="ctr" rtl="0">
              <a:spcBef>
                <a:spcPts val="0"/>
              </a:spcBef>
              <a:spcAft>
                <a:spcPts val="0"/>
              </a:spcAft>
              <a:buNone/>
            </a:pPr>
            <a:r>
              <a:rPr lang="en" sz="1200"/>
              <a:t>采集/反馈</a:t>
            </a:r>
            <a:endParaRPr/>
          </a:p>
        </p:txBody>
      </p:sp>
      <p:sp>
        <p:nvSpPr>
          <p:cNvPr id="14347" name="Google Shape;14347;p224"/>
          <p:cNvSpPr/>
          <p:nvPr/>
        </p:nvSpPr>
        <p:spPr>
          <a:xfrm>
            <a:off x="1118913" y="417900"/>
            <a:ext cx="2545200" cy="1663800"/>
          </a:xfrm>
          <a:prstGeom prst="roundRect">
            <a:avLst>
              <a:gd name="adj" fmla="val 16667"/>
            </a:avLst>
          </a:prstGeom>
          <a:noFill/>
          <a:ln w="19050" cap="flat" cmpd="sng">
            <a:solidFill>
              <a:srgbClr val="3C78D8"/>
            </a:solidFill>
            <a:prstDash val="lgDash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8" name="Google Shape;14348;p224"/>
          <p:cNvSpPr txBox="1"/>
          <p:nvPr/>
        </p:nvSpPr>
        <p:spPr>
          <a:xfrm>
            <a:off x="1331613" y="417900"/>
            <a:ext cx="21198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a:latin typeface="Times New Roman"/>
                <a:ea typeface="Times New Roman"/>
                <a:cs typeface="Times New Roman"/>
                <a:sym typeface="Times New Roman"/>
              </a:rPr>
              <a:t>疼痛识别</a:t>
            </a:r>
            <a:endParaRPr sz="1600">
              <a:latin typeface="Times New Roman"/>
              <a:ea typeface="Times New Roman"/>
              <a:cs typeface="Times New Roman"/>
              <a:sym typeface="Times New Roman"/>
            </a:endParaRPr>
          </a:p>
        </p:txBody>
      </p:sp>
      <p:sp>
        <p:nvSpPr>
          <p:cNvPr id="14349" name="Google Shape;14349;p224"/>
          <p:cNvSpPr/>
          <p:nvPr/>
        </p:nvSpPr>
        <p:spPr>
          <a:xfrm>
            <a:off x="1293638" y="1113000"/>
            <a:ext cx="630600" cy="273600"/>
          </a:xfrm>
          <a:prstGeom prst="roundRect">
            <a:avLst>
              <a:gd name="adj" fmla="val 16667"/>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EEG</a:t>
            </a:r>
            <a:endParaRPr/>
          </a:p>
        </p:txBody>
      </p:sp>
      <p:sp>
        <p:nvSpPr>
          <p:cNvPr id="14350" name="Google Shape;14350;p224"/>
          <p:cNvSpPr/>
          <p:nvPr/>
        </p:nvSpPr>
        <p:spPr>
          <a:xfrm>
            <a:off x="2327313" y="932550"/>
            <a:ext cx="1124100" cy="634500"/>
          </a:xfrm>
          <a:prstGeom prst="roundRect">
            <a:avLst>
              <a:gd name="adj" fmla="val 16667"/>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深度学习</a:t>
            </a:r>
            <a:endParaRPr/>
          </a:p>
        </p:txBody>
      </p:sp>
      <p:cxnSp>
        <p:nvCxnSpPr>
          <p:cNvPr id="14351" name="Google Shape;14351;p224"/>
          <p:cNvCxnSpPr>
            <a:stCxn id="14349" idx="3"/>
            <a:endCxn id="14350" idx="1"/>
          </p:cNvCxnSpPr>
          <p:nvPr/>
        </p:nvCxnSpPr>
        <p:spPr>
          <a:xfrm>
            <a:off x="1924238" y="1249800"/>
            <a:ext cx="403200" cy="0"/>
          </a:xfrm>
          <a:prstGeom prst="straightConnector1">
            <a:avLst/>
          </a:prstGeom>
          <a:noFill/>
          <a:ln w="9525" cap="flat" cmpd="sng">
            <a:solidFill>
              <a:schemeClr val="dk2"/>
            </a:solidFill>
            <a:prstDash val="solid"/>
            <a:round/>
            <a:headEnd type="none" w="med" len="med"/>
            <a:tailEnd type="triangle" w="med" len="med"/>
          </a:ln>
        </p:spPr>
      </p:cxnSp>
      <p:sp>
        <p:nvSpPr>
          <p:cNvPr id="14352" name="Google Shape;14352;p224"/>
          <p:cNvSpPr/>
          <p:nvPr/>
        </p:nvSpPr>
        <p:spPr>
          <a:xfrm>
            <a:off x="5479888" y="417900"/>
            <a:ext cx="2545200" cy="1663800"/>
          </a:xfrm>
          <a:prstGeom prst="roundRect">
            <a:avLst>
              <a:gd name="adj" fmla="val 16667"/>
            </a:avLst>
          </a:prstGeom>
          <a:noFill/>
          <a:ln w="19050" cap="flat" cmpd="sng">
            <a:solidFill>
              <a:srgbClr val="3C78D8"/>
            </a:solidFill>
            <a:prstDash val="lgDash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353" name="Google Shape;14353;p224"/>
          <p:cNvCxnSpPr/>
          <p:nvPr/>
        </p:nvCxnSpPr>
        <p:spPr>
          <a:xfrm>
            <a:off x="3817950" y="1534725"/>
            <a:ext cx="1508100" cy="0"/>
          </a:xfrm>
          <a:prstGeom prst="straightConnector1">
            <a:avLst/>
          </a:prstGeom>
          <a:noFill/>
          <a:ln w="9525" cap="flat" cmpd="sng">
            <a:solidFill>
              <a:srgbClr val="000000"/>
            </a:solidFill>
            <a:prstDash val="solid"/>
            <a:round/>
            <a:headEnd type="none" w="med" len="med"/>
            <a:tailEnd type="triangle" w="med" len="med"/>
          </a:ln>
        </p:spPr>
      </p:cxnSp>
      <p:sp>
        <p:nvSpPr>
          <p:cNvPr id="14354" name="Google Shape;14354;p224"/>
          <p:cNvSpPr txBox="1"/>
          <p:nvPr/>
        </p:nvSpPr>
        <p:spPr>
          <a:xfrm>
            <a:off x="3803700" y="1200475"/>
            <a:ext cx="1536600" cy="384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300">
                <a:latin typeface="Times New Roman"/>
                <a:ea typeface="Times New Roman"/>
                <a:cs typeface="Times New Roman"/>
                <a:sym typeface="Times New Roman"/>
              </a:rPr>
              <a:t>疼痛定位</a:t>
            </a:r>
            <a:endParaRPr sz="1300">
              <a:latin typeface="Times New Roman"/>
              <a:ea typeface="Times New Roman"/>
              <a:cs typeface="Times New Roman"/>
              <a:sym typeface="Times New Roman"/>
            </a:endParaRPr>
          </a:p>
        </p:txBody>
      </p:sp>
      <p:sp>
        <p:nvSpPr>
          <p:cNvPr id="14355" name="Google Shape;14355;p224"/>
          <p:cNvSpPr txBox="1"/>
          <p:nvPr/>
        </p:nvSpPr>
        <p:spPr>
          <a:xfrm>
            <a:off x="3828313" y="625500"/>
            <a:ext cx="1487400" cy="384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300">
                <a:latin typeface="Times New Roman"/>
                <a:ea typeface="Times New Roman"/>
                <a:cs typeface="Times New Roman"/>
                <a:sym typeface="Times New Roman"/>
              </a:rPr>
              <a:t>疼痛强度</a:t>
            </a:r>
            <a:endParaRPr sz="1300">
              <a:latin typeface="Times New Roman"/>
              <a:ea typeface="Times New Roman"/>
              <a:cs typeface="Times New Roman"/>
              <a:sym typeface="Times New Roman"/>
            </a:endParaRPr>
          </a:p>
        </p:txBody>
      </p:sp>
      <p:sp>
        <p:nvSpPr>
          <p:cNvPr id="14356" name="Google Shape;14356;p224"/>
          <p:cNvSpPr txBox="1"/>
          <p:nvPr/>
        </p:nvSpPr>
        <p:spPr>
          <a:xfrm>
            <a:off x="5730388" y="417900"/>
            <a:ext cx="21198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a:latin typeface="Times New Roman"/>
                <a:ea typeface="Times New Roman"/>
                <a:cs typeface="Times New Roman"/>
                <a:sym typeface="Times New Roman"/>
              </a:rPr>
              <a:t>APP</a:t>
            </a:r>
            <a:endParaRPr sz="1600">
              <a:latin typeface="Times New Roman"/>
              <a:ea typeface="Times New Roman"/>
              <a:cs typeface="Times New Roman"/>
              <a:sym typeface="Times New Roman"/>
            </a:endParaRPr>
          </a:p>
        </p:txBody>
      </p:sp>
      <p:sp>
        <p:nvSpPr>
          <p:cNvPr id="14357" name="Google Shape;14357;p224"/>
          <p:cNvSpPr/>
          <p:nvPr/>
        </p:nvSpPr>
        <p:spPr>
          <a:xfrm>
            <a:off x="6327063" y="849000"/>
            <a:ext cx="850800" cy="431700"/>
          </a:xfrm>
          <a:prstGeom prst="roundRect">
            <a:avLst>
              <a:gd name="adj" fmla="val 16667"/>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Times New Roman"/>
                <a:ea typeface="Times New Roman"/>
                <a:cs typeface="Times New Roman"/>
                <a:sym typeface="Times New Roman"/>
              </a:rPr>
              <a:t>页面</a:t>
            </a:r>
            <a:endParaRPr>
              <a:latin typeface="Times New Roman"/>
              <a:ea typeface="Times New Roman"/>
              <a:cs typeface="Times New Roman"/>
              <a:sym typeface="Times New Roman"/>
            </a:endParaRPr>
          </a:p>
          <a:p>
            <a:pPr marL="0" lvl="0" indent="0" algn="ctr" rtl="0">
              <a:spcBef>
                <a:spcPts val="0"/>
              </a:spcBef>
              <a:spcAft>
                <a:spcPts val="0"/>
              </a:spcAft>
              <a:buNone/>
            </a:pPr>
            <a:r>
              <a:rPr lang="en">
                <a:latin typeface="Times New Roman"/>
                <a:ea typeface="Times New Roman"/>
                <a:cs typeface="Times New Roman"/>
                <a:sym typeface="Times New Roman"/>
              </a:rPr>
              <a:t>设计</a:t>
            </a:r>
            <a:endParaRPr>
              <a:latin typeface="Times New Roman"/>
              <a:ea typeface="Times New Roman"/>
              <a:cs typeface="Times New Roman"/>
              <a:sym typeface="Times New Roman"/>
            </a:endParaRPr>
          </a:p>
        </p:txBody>
      </p:sp>
      <p:sp>
        <p:nvSpPr>
          <p:cNvPr id="14358" name="Google Shape;14358;p224"/>
          <p:cNvSpPr/>
          <p:nvPr/>
        </p:nvSpPr>
        <p:spPr>
          <a:xfrm>
            <a:off x="5726900" y="1425900"/>
            <a:ext cx="957000" cy="431700"/>
          </a:xfrm>
          <a:prstGeom prst="roundRect">
            <a:avLst>
              <a:gd name="adj" fmla="val 16667"/>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Times New Roman"/>
                <a:ea typeface="Times New Roman"/>
                <a:cs typeface="Times New Roman"/>
                <a:sym typeface="Times New Roman"/>
              </a:rPr>
              <a:t>数据挖掘</a:t>
            </a:r>
            <a:endParaRPr>
              <a:latin typeface="Times New Roman"/>
              <a:ea typeface="Times New Roman"/>
              <a:cs typeface="Times New Roman"/>
              <a:sym typeface="Times New Roman"/>
            </a:endParaRPr>
          </a:p>
        </p:txBody>
      </p:sp>
      <p:sp>
        <p:nvSpPr>
          <p:cNvPr id="14359" name="Google Shape;14359;p224"/>
          <p:cNvSpPr/>
          <p:nvPr/>
        </p:nvSpPr>
        <p:spPr>
          <a:xfrm>
            <a:off x="6855363" y="1425900"/>
            <a:ext cx="957000" cy="431700"/>
          </a:xfrm>
          <a:prstGeom prst="roundRect">
            <a:avLst>
              <a:gd name="adj" fmla="val 16667"/>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Times New Roman"/>
                <a:ea typeface="Times New Roman"/>
                <a:cs typeface="Times New Roman"/>
                <a:sym typeface="Times New Roman"/>
              </a:rPr>
              <a:t>强化学习</a:t>
            </a:r>
            <a:endParaRPr>
              <a:latin typeface="Times New Roman"/>
              <a:ea typeface="Times New Roman"/>
              <a:cs typeface="Times New Roman"/>
              <a:sym typeface="Times New Roman"/>
            </a:endParaRPr>
          </a:p>
        </p:txBody>
      </p:sp>
      <p:sp>
        <p:nvSpPr>
          <p:cNvPr id="14360" name="Google Shape;14360;p224"/>
          <p:cNvSpPr/>
          <p:nvPr/>
        </p:nvSpPr>
        <p:spPr>
          <a:xfrm>
            <a:off x="5479888" y="3061800"/>
            <a:ext cx="2545200" cy="1663800"/>
          </a:xfrm>
          <a:prstGeom prst="roundRect">
            <a:avLst>
              <a:gd name="adj" fmla="val 16667"/>
            </a:avLst>
          </a:prstGeom>
          <a:noFill/>
          <a:ln w="19050" cap="flat" cmpd="sng">
            <a:solidFill>
              <a:srgbClr val="3C78D8"/>
            </a:solidFill>
            <a:prstDash val="lgDash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1" name="Google Shape;14361;p224"/>
          <p:cNvSpPr txBox="1"/>
          <p:nvPr/>
        </p:nvSpPr>
        <p:spPr>
          <a:xfrm>
            <a:off x="5730388" y="3061800"/>
            <a:ext cx="21198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a:latin typeface="Times New Roman"/>
                <a:ea typeface="Times New Roman"/>
                <a:cs typeface="Times New Roman"/>
                <a:sym typeface="Times New Roman"/>
              </a:rPr>
              <a:t>疼痛治疗仪</a:t>
            </a:r>
            <a:endParaRPr sz="1600">
              <a:latin typeface="Times New Roman"/>
              <a:ea typeface="Times New Roman"/>
              <a:cs typeface="Times New Roman"/>
              <a:sym typeface="Times New Roman"/>
            </a:endParaRPr>
          </a:p>
        </p:txBody>
      </p:sp>
      <p:cxnSp>
        <p:nvCxnSpPr>
          <p:cNvPr id="14362" name="Google Shape;14362;p224"/>
          <p:cNvCxnSpPr/>
          <p:nvPr/>
        </p:nvCxnSpPr>
        <p:spPr>
          <a:xfrm>
            <a:off x="3817950" y="957325"/>
            <a:ext cx="1508100" cy="0"/>
          </a:xfrm>
          <a:prstGeom prst="straightConnector1">
            <a:avLst/>
          </a:prstGeom>
          <a:noFill/>
          <a:ln w="9525" cap="flat" cmpd="sng">
            <a:solidFill>
              <a:srgbClr val="000000"/>
            </a:solidFill>
            <a:prstDash val="solid"/>
            <a:round/>
            <a:headEnd type="none" w="med" len="med"/>
            <a:tailEnd type="triangle" w="med" len="med"/>
          </a:ln>
        </p:spPr>
      </p:cxnSp>
      <p:cxnSp>
        <p:nvCxnSpPr>
          <p:cNvPr id="14363" name="Google Shape;14363;p224"/>
          <p:cNvCxnSpPr/>
          <p:nvPr/>
        </p:nvCxnSpPr>
        <p:spPr>
          <a:xfrm>
            <a:off x="6201638" y="2172925"/>
            <a:ext cx="7500" cy="774900"/>
          </a:xfrm>
          <a:prstGeom prst="straightConnector1">
            <a:avLst/>
          </a:prstGeom>
          <a:noFill/>
          <a:ln w="9525" cap="flat" cmpd="sng">
            <a:solidFill>
              <a:srgbClr val="000000"/>
            </a:solidFill>
            <a:prstDash val="solid"/>
            <a:round/>
            <a:headEnd type="none" w="med" len="med"/>
            <a:tailEnd type="triangle" w="med" len="med"/>
          </a:ln>
        </p:spPr>
      </p:cxnSp>
      <p:cxnSp>
        <p:nvCxnSpPr>
          <p:cNvPr id="14364" name="Google Shape;14364;p224"/>
          <p:cNvCxnSpPr/>
          <p:nvPr/>
        </p:nvCxnSpPr>
        <p:spPr>
          <a:xfrm>
            <a:off x="7177863" y="2184300"/>
            <a:ext cx="7500" cy="774900"/>
          </a:xfrm>
          <a:prstGeom prst="straightConnector1">
            <a:avLst/>
          </a:prstGeom>
          <a:noFill/>
          <a:ln w="9525" cap="flat" cmpd="sng">
            <a:solidFill>
              <a:srgbClr val="000000"/>
            </a:solidFill>
            <a:prstDash val="solid"/>
            <a:round/>
            <a:headEnd type="none" w="med" len="med"/>
            <a:tailEnd type="triangle" w="med" len="med"/>
          </a:ln>
        </p:spPr>
      </p:cxnSp>
      <p:sp>
        <p:nvSpPr>
          <p:cNvPr id="14365" name="Google Shape;14365;p224"/>
          <p:cNvSpPr/>
          <p:nvPr/>
        </p:nvSpPr>
        <p:spPr>
          <a:xfrm>
            <a:off x="5598500" y="3741600"/>
            <a:ext cx="1124100" cy="546000"/>
          </a:xfrm>
          <a:prstGeom prst="roundRect">
            <a:avLst>
              <a:gd name="adj" fmla="val 16667"/>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Times New Roman"/>
                <a:ea typeface="Times New Roman"/>
                <a:cs typeface="Times New Roman"/>
                <a:sym typeface="Times New Roman"/>
              </a:rPr>
              <a:t>外观设计</a:t>
            </a:r>
            <a:endParaRPr>
              <a:latin typeface="Times New Roman"/>
              <a:ea typeface="Times New Roman"/>
              <a:cs typeface="Times New Roman"/>
              <a:sym typeface="Times New Roman"/>
            </a:endParaRPr>
          </a:p>
        </p:txBody>
      </p:sp>
      <p:sp>
        <p:nvSpPr>
          <p:cNvPr id="14366" name="Google Shape;14366;p224"/>
          <p:cNvSpPr/>
          <p:nvPr/>
        </p:nvSpPr>
        <p:spPr>
          <a:xfrm>
            <a:off x="6809650" y="3741600"/>
            <a:ext cx="1124100" cy="546000"/>
          </a:xfrm>
          <a:prstGeom prst="roundRect">
            <a:avLst>
              <a:gd name="adj" fmla="val 16667"/>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Times New Roman"/>
                <a:ea typeface="Times New Roman"/>
                <a:cs typeface="Times New Roman"/>
                <a:sym typeface="Times New Roman"/>
              </a:rPr>
              <a:t>电路设计</a:t>
            </a:r>
            <a:endParaRPr>
              <a:latin typeface="Times New Roman"/>
              <a:ea typeface="Times New Roman"/>
              <a:cs typeface="Times New Roman"/>
              <a:sym typeface="Times New Roman"/>
            </a:endParaRPr>
          </a:p>
        </p:txBody>
      </p:sp>
      <p:sp>
        <p:nvSpPr>
          <p:cNvPr id="14367" name="Google Shape;14367;p224"/>
          <p:cNvSpPr txBox="1"/>
          <p:nvPr/>
        </p:nvSpPr>
        <p:spPr>
          <a:xfrm>
            <a:off x="7177875" y="2402400"/>
            <a:ext cx="7929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t>治疗力度</a:t>
            </a:r>
            <a:endParaRPr sz="1200"/>
          </a:p>
        </p:txBody>
      </p:sp>
      <p:sp>
        <p:nvSpPr>
          <p:cNvPr id="14368" name="Google Shape;14368;p224"/>
          <p:cNvSpPr txBox="1"/>
          <p:nvPr/>
        </p:nvSpPr>
        <p:spPr>
          <a:xfrm>
            <a:off x="6201650" y="2402400"/>
            <a:ext cx="8508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t>治疗方案</a:t>
            </a:r>
            <a:endParaRPr sz="1200"/>
          </a:p>
        </p:txBody>
      </p:sp>
      <p:cxnSp>
        <p:nvCxnSpPr>
          <p:cNvPr id="14369" name="Google Shape;14369;p224"/>
          <p:cNvCxnSpPr/>
          <p:nvPr/>
        </p:nvCxnSpPr>
        <p:spPr>
          <a:xfrm rot="10800000" flipH="1">
            <a:off x="3788375" y="3889700"/>
            <a:ext cx="1440600" cy="7800"/>
          </a:xfrm>
          <a:prstGeom prst="straightConnector1">
            <a:avLst/>
          </a:prstGeom>
          <a:noFill/>
          <a:ln w="9525" cap="flat" cmpd="sng">
            <a:solidFill>
              <a:srgbClr val="000000"/>
            </a:solidFill>
            <a:prstDash val="solid"/>
            <a:round/>
            <a:headEnd type="triangle" w="med" len="med"/>
            <a:tailEnd type="none" w="med" len="med"/>
          </a:ln>
        </p:spPr>
      </p:cxnSp>
      <p:sp>
        <p:nvSpPr>
          <p:cNvPr id="14370" name="Google Shape;14370;p224"/>
          <p:cNvSpPr txBox="1"/>
          <p:nvPr/>
        </p:nvSpPr>
        <p:spPr>
          <a:xfrm>
            <a:off x="3764963" y="3542925"/>
            <a:ext cx="1487400" cy="384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300">
                <a:latin typeface="Times New Roman"/>
                <a:ea typeface="Times New Roman"/>
                <a:cs typeface="Times New Roman"/>
                <a:sym typeface="Times New Roman"/>
              </a:rPr>
              <a:t>疼痛治疗</a:t>
            </a:r>
            <a:endParaRPr sz="1300">
              <a:latin typeface="Times New Roman"/>
              <a:ea typeface="Times New Roman"/>
              <a:cs typeface="Times New Roman"/>
              <a:sym typeface="Times New Roman"/>
            </a:endParaRPr>
          </a:p>
        </p:txBody>
      </p:sp>
      <p:cxnSp>
        <p:nvCxnSpPr>
          <p:cNvPr id="14371" name="Google Shape;14371;p224"/>
          <p:cNvCxnSpPr/>
          <p:nvPr/>
        </p:nvCxnSpPr>
        <p:spPr>
          <a:xfrm rot="10800000" flipH="1">
            <a:off x="3829825" y="2089275"/>
            <a:ext cx="1546500" cy="911700"/>
          </a:xfrm>
          <a:prstGeom prst="straightConnector1">
            <a:avLst/>
          </a:prstGeom>
          <a:noFill/>
          <a:ln w="9525" cap="flat" cmpd="sng">
            <a:solidFill>
              <a:srgbClr val="000000"/>
            </a:solidFill>
            <a:prstDash val="solid"/>
            <a:round/>
            <a:headEnd type="none" w="med" len="med"/>
            <a:tailEnd type="triangle" w="med" len="med"/>
          </a:ln>
        </p:spPr>
      </p:cxnSp>
      <p:sp>
        <p:nvSpPr>
          <p:cNvPr id="14372" name="Google Shape;14372;p224"/>
          <p:cNvSpPr txBox="1"/>
          <p:nvPr/>
        </p:nvSpPr>
        <p:spPr>
          <a:xfrm rot="-1858658">
            <a:off x="3937835" y="2545185"/>
            <a:ext cx="1487459" cy="384689"/>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300">
                <a:latin typeface="Chelsea Market"/>
                <a:ea typeface="Chelsea Market"/>
                <a:cs typeface="Chelsea Market"/>
                <a:sym typeface="Chelsea Market"/>
              </a:rPr>
              <a:t>治疗反馈</a:t>
            </a:r>
            <a:endParaRPr sz="1300">
              <a:latin typeface="Chelsea Market"/>
              <a:ea typeface="Chelsea Market"/>
              <a:cs typeface="Chelsea Market"/>
              <a:sym typeface="Chelsea Market"/>
            </a:endParaRPr>
          </a:p>
        </p:txBody>
      </p:sp>
      <p:cxnSp>
        <p:nvCxnSpPr>
          <p:cNvPr id="14373" name="Google Shape;14373;p224"/>
          <p:cNvCxnSpPr/>
          <p:nvPr/>
        </p:nvCxnSpPr>
        <p:spPr>
          <a:xfrm rot="10800000">
            <a:off x="2331175" y="2184300"/>
            <a:ext cx="1200" cy="595200"/>
          </a:xfrm>
          <a:prstGeom prst="straightConnector1">
            <a:avLst/>
          </a:prstGeom>
          <a:noFill/>
          <a:ln w="9525" cap="flat" cmpd="sng">
            <a:solidFill>
              <a:srgbClr val="000000"/>
            </a:solidFill>
            <a:prstDash val="solid"/>
            <a:round/>
            <a:headEnd type="none" w="med" len="med"/>
            <a:tailEnd type="triangle" w="med" len="med"/>
          </a:ln>
        </p:spPr>
      </p:cxnSp>
      <p:pic>
        <p:nvPicPr>
          <p:cNvPr id="14374" name="Google Shape;14374;p224"/>
          <p:cNvPicPr preferRelativeResize="0"/>
          <p:nvPr/>
        </p:nvPicPr>
        <p:blipFill rotWithShape="1">
          <a:blip r:embed="rId3">
            <a:alphaModFix/>
          </a:blip>
          <a:srcRect l="1729" t="2157" r="1633" b="15821"/>
          <a:stretch/>
        </p:blipFill>
        <p:spPr>
          <a:xfrm>
            <a:off x="1331625" y="2756400"/>
            <a:ext cx="2000300" cy="2138068"/>
          </a:xfrm>
          <a:prstGeom prst="rect">
            <a:avLst/>
          </a:prstGeom>
          <a:noFill/>
          <a:ln>
            <a:noFill/>
          </a:ln>
        </p:spPr>
      </p:pic>
      <p:sp>
        <p:nvSpPr>
          <p:cNvPr id="14375" name="Google Shape;14375;p224"/>
          <p:cNvSpPr txBox="1"/>
          <p:nvPr/>
        </p:nvSpPr>
        <p:spPr>
          <a:xfrm rot="-1858658">
            <a:off x="3752698" y="2183985"/>
            <a:ext cx="1487459" cy="384689"/>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300">
                <a:latin typeface="Chelsea Market"/>
                <a:ea typeface="Chelsea Market"/>
                <a:cs typeface="Chelsea Market"/>
                <a:sym typeface="Chelsea Market"/>
              </a:rPr>
              <a:t>主观疼痛感受</a:t>
            </a:r>
            <a:endParaRPr sz="1300">
              <a:latin typeface="Chelsea Market"/>
              <a:ea typeface="Chelsea Market"/>
              <a:cs typeface="Chelsea Market"/>
              <a:sym typeface="Chelsea Market"/>
            </a:endParaRPr>
          </a:p>
        </p:txBody>
      </p:sp>
      <p:sp>
        <p:nvSpPr>
          <p:cNvPr id="14376" name="Google Shape;14376;p224"/>
          <p:cNvSpPr txBox="1"/>
          <p:nvPr/>
        </p:nvSpPr>
        <p:spPr>
          <a:xfrm>
            <a:off x="705725" y="2000325"/>
            <a:ext cx="314700" cy="1046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FF0000"/>
                </a:solidFill>
              </a:rPr>
              <a:t>特殊患者</a:t>
            </a:r>
            <a:endParaRPr>
              <a:solidFill>
                <a:srgbClr val="FF0000"/>
              </a:solidFill>
            </a:endParaRPr>
          </a:p>
        </p:txBody>
      </p:sp>
      <p:sp>
        <p:nvSpPr>
          <p:cNvPr id="14377" name="Google Shape;14377;p224"/>
          <p:cNvSpPr txBox="1"/>
          <p:nvPr/>
        </p:nvSpPr>
        <p:spPr>
          <a:xfrm>
            <a:off x="1451650" y="2339025"/>
            <a:ext cx="7929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200"/>
          </a:p>
        </p:txBody>
      </p:sp>
    </p:spTree>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Shape 14381"/>
        <p:cNvGrpSpPr/>
        <p:nvPr/>
      </p:nvGrpSpPr>
      <p:grpSpPr>
        <a:xfrm>
          <a:off x="0" y="0"/>
          <a:ext cx="0" cy="0"/>
          <a:chOff x="0" y="0"/>
          <a:chExt cx="0" cy="0"/>
        </a:xfrm>
      </p:grpSpPr>
      <p:pic>
        <p:nvPicPr>
          <p:cNvPr id="14382" name="Google Shape;14382;p225"/>
          <p:cNvPicPr preferRelativeResize="0"/>
          <p:nvPr/>
        </p:nvPicPr>
        <p:blipFill>
          <a:blip r:embed="rId3">
            <a:alphaModFix/>
          </a:blip>
          <a:stretch>
            <a:fillRect/>
          </a:stretch>
        </p:blipFill>
        <p:spPr>
          <a:xfrm>
            <a:off x="661175" y="633113"/>
            <a:ext cx="1897549" cy="3798623"/>
          </a:xfrm>
          <a:prstGeom prst="rect">
            <a:avLst/>
          </a:prstGeom>
          <a:noFill/>
          <a:ln>
            <a:noFill/>
          </a:ln>
        </p:spPr>
      </p:pic>
      <p:pic>
        <p:nvPicPr>
          <p:cNvPr id="14383" name="Google Shape;14383;p225"/>
          <p:cNvPicPr preferRelativeResize="0"/>
          <p:nvPr/>
        </p:nvPicPr>
        <p:blipFill>
          <a:blip r:embed="rId4">
            <a:alphaModFix/>
          </a:blip>
          <a:stretch>
            <a:fillRect/>
          </a:stretch>
        </p:blipFill>
        <p:spPr>
          <a:xfrm>
            <a:off x="2661075" y="643663"/>
            <a:ext cx="1897549" cy="3777534"/>
          </a:xfrm>
          <a:prstGeom prst="rect">
            <a:avLst/>
          </a:prstGeom>
          <a:noFill/>
          <a:ln>
            <a:noFill/>
          </a:ln>
        </p:spPr>
      </p:pic>
      <p:pic>
        <p:nvPicPr>
          <p:cNvPr id="14384" name="Google Shape;14384;p225"/>
          <p:cNvPicPr preferRelativeResize="0"/>
          <p:nvPr/>
        </p:nvPicPr>
        <p:blipFill>
          <a:blip r:embed="rId5">
            <a:alphaModFix/>
          </a:blip>
          <a:stretch>
            <a:fillRect/>
          </a:stretch>
        </p:blipFill>
        <p:spPr>
          <a:xfrm>
            <a:off x="4660975" y="639250"/>
            <a:ext cx="1897549" cy="3786340"/>
          </a:xfrm>
          <a:prstGeom prst="rect">
            <a:avLst/>
          </a:prstGeom>
          <a:noFill/>
          <a:ln>
            <a:noFill/>
          </a:ln>
        </p:spPr>
      </p:pic>
      <p:pic>
        <p:nvPicPr>
          <p:cNvPr id="14385" name="Google Shape;14385;p225"/>
          <p:cNvPicPr preferRelativeResize="0"/>
          <p:nvPr/>
        </p:nvPicPr>
        <p:blipFill>
          <a:blip r:embed="rId6">
            <a:alphaModFix/>
          </a:blip>
          <a:stretch>
            <a:fillRect/>
          </a:stretch>
        </p:blipFill>
        <p:spPr>
          <a:xfrm>
            <a:off x="6742275" y="633100"/>
            <a:ext cx="1935976" cy="3877275"/>
          </a:xfrm>
          <a:prstGeom prst="rect">
            <a:avLst/>
          </a:prstGeom>
          <a:noFill/>
          <a:ln>
            <a:noFill/>
          </a:ln>
        </p:spPr>
      </p:pic>
      <p:sp>
        <p:nvSpPr>
          <p:cNvPr id="14386" name="Google Shape;14386;p225"/>
          <p:cNvSpPr/>
          <p:nvPr/>
        </p:nvSpPr>
        <p:spPr>
          <a:xfrm>
            <a:off x="661175" y="634725"/>
            <a:ext cx="1897500" cy="3786300"/>
          </a:xfrm>
          <a:prstGeom prst="rect">
            <a:avLst/>
          </a:prstGeom>
          <a:no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7" name="Google Shape;14387;p225"/>
          <p:cNvSpPr/>
          <p:nvPr/>
        </p:nvSpPr>
        <p:spPr>
          <a:xfrm>
            <a:off x="2661075" y="639300"/>
            <a:ext cx="1897500" cy="3786300"/>
          </a:xfrm>
          <a:prstGeom prst="rect">
            <a:avLst/>
          </a:prstGeom>
          <a:no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8" name="Google Shape;14388;p225"/>
          <p:cNvSpPr/>
          <p:nvPr/>
        </p:nvSpPr>
        <p:spPr>
          <a:xfrm>
            <a:off x="4660975" y="639288"/>
            <a:ext cx="1897500" cy="3786300"/>
          </a:xfrm>
          <a:prstGeom prst="rect">
            <a:avLst/>
          </a:prstGeom>
          <a:no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9" name="Google Shape;14389;p225"/>
          <p:cNvSpPr/>
          <p:nvPr/>
        </p:nvSpPr>
        <p:spPr>
          <a:xfrm>
            <a:off x="6742275" y="634725"/>
            <a:ext cx="1935900" cy="3786300"/>
          </a:xfrm>
          <a:prstGeom prst="rect">
            <a:avLst/>
          </a:prstGeom>
          <a:no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Shape 14393"/>
        <p:cNvGrpSpPr/>
        <p:nvPr/>
      </p:nvGrpSpPr>
      <p:grpSpPr>
        <a:xfrm>
          <a:off x="0" y="0"/>
          <a:ext cx="0" cy="0"/>
          <a:chOff x="0" y="0"/>
          <a:chExt cx="0" cy="0"/>
        </a:xfrm>
      </p:grpSpPr>
      <p:pic>
        <p:nvPicPr>
          <p:cNvPr id="14394" name="Google Shape;14394;p226"/>
          <p:cNvPicPr preferRelativeResize="0"/>
          <p:nvPr/>
        </p:nvPicPr>
        <p:blipFill>
          <a:blip r:embed="rId3">
            <a:alphaModFix/>
          </a:blip>
          <a:stretch>
            <a:fillRect/>
          </a:stretch>
        </p:blipFill>
        <p:spPr>
          <a:xfrm>
            <a:off x="152400" y="152400"/>
            <a:ext cx="8839200" cy="4525486"/>
          </a:xfrm>
          <a:prstGeom prst="rect">
            <a:avLst/>
          </a:prstGeom>
          <a:noFill/>
          <a:ln>
            <a:noFill/>
          </a:ln>
        </p:spPr>
      </p:pic>
      <p:sp>
        <p:nvSpPr>
          <p:cNvPr id="14395" name="Google Shape;14395;p226"/>
          <p:cNvSpPr/>
          <p:nvPr/>
        </p:nvSpPr>
        <p:spPr>
          <a:xfrm>
            <a:off x="5892225" y="2504675"/>
            <a:ext cx="2449800" cy="21732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Shape 14399"/>
        <p:cNvGrpSpPr/>
        <p:nvPr/>
      </p:nvGrpSpPr>
      <p:grpSpPr>
        <a:xfrm>
          <a:off x="0" y="0"/>
          <a:ext cx="0" cy="0"/>
          <a:chOff x="0" y="0"/>
          <a:chExt cx="0" cy="0"/>
        </a:xfrm>
      </p:grpSpPr>
      <p:sp>
        <p:nvSpPr>
          <p:cNvPr id="14400" name="Google Shape;14400;p22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401" name="Google Shape;14401;p22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cxnSp>
        <p:nvCxnSpPr>
          <p:cNvPr id="367" name="Google Shape;367;p34"/>
          <p:cNvCxnSpPr>
            <a:stCxn id="368" idx="1"/>
          </p:cNvCxnSpPr>
          <p:nvPr/>
        </p:nvCxnSpPr>
        <p:spPr>
          <a:xfrm rot="10800000" flipH="1">
            <a:off x="2593725" y="2559375"/>
            <a:ext cx="3749100" cy="12300"/>
          </a:xfrm>
          <a:prstGeom prst="straightConnector1">
            <a:avLst/>
          </a:prstGeom>
          <a:noFill/>
          <a:ln w="9525" cap="flat" cmpd="sng">
            <a:solidFill>
              <a:schemeClr val="dk1"/>
            </a:solidFill>
            <a:prstDash val="dot"/>
            <a:round/>
            <a:headEnd type="none" w="med" len="med"/>
            <a:tailEnd type="none" w="med" len="med"/>
          </a:ln>
        </p:spPr>
      </p:cxnSp>
      <p:cxnSp>
        <p:nvCxnSpPr>
          <p:cNvPr id="369" name="Google Shape;369;p34"/>
          <p:cNvCxnSpPr/>
          <p:nvPr/>
        </p:nvCxnSpPr>
        <p:spPr>
          <a:xfrm>
            <a:off x="2593725" y="179250"/>
            <a:ext cx="0" cy="4785000"/>
          </a:xfrm>
          <a:prstGeom prst="straightConnector1">
            <a:avLst/>
          </a:prstGeom>
          <a:noFill/>
          <a:ln w="9525" cap="flat" cmpd="sng">
            <a:solidFill>
              <a:schemeClr val="dk1"/>
            </a:solidFill>
            <a:prstDash val="dot"/>
            <a:round/>
            <a:headEnd type="none" w="med" len="med"/>
            <a:tailEnd type="none" w="med" len="med"/>
          </a:ln>
        </p:spPr>
      </p:cxnSp>
      <p:cxnSp>
        <p:nvCxnSpPr>
          <p:cNvPr id="370" name="Google Shape;370;p34"/>
          <p:cNvCxnSpPr/>
          <p:nvPr/>
        </p:nvCxnSpPr>
        <p:spPr>
          <a:xfrm>
            <a:off x="6342825" y="179250"/>
            <a:ext cx="0" cy="4785000"/>
          </a:xfrm>
          <a:prstGeom prst="straightConnector1">
            <a:avLst/>
          </a:prstGeom>
          <a:noFill/>
          <a:ln w="9525" cap="flat" cmpd="sng">
            <a:solidFill>
              <a:schemeClr val="dk1"/>
            </a:solidFill>
            <a:prstDash val="dot"/>
            <a:round/>
            <a:headEnd type="none" w="med" len="med"/>
            <a:tailEnd type="none" w="med" len="med"/>
          </a:ln>
        </p:spPr>
      </p:cxnSp>
      <p:sp>
        <p:nvSpPr>
          <p:cNvPr id="371" name="Google Shape;371;p34"/>
          <p:cNvSpPr/>
          <p:nvPr/>
        </p:nvSpPr>
        <p:spPr>
          <a:xfrm flipH="1">
            <a:off x="3568078" y="361350"/>
            <a:ext cx="841800" cy="761100"/>
          </a:xfrm>
          <a:prstGeom prst="rect">
            <a:avLst/>
          </a:prstGeom>
          <a:gradFill>
            <a:gsLst>
              <a:gs pos="0">
                <a:srgbClr val="FF0000"/>
              </a:gs>
              <a:gs pos="100000">
                <a:schemeClr val="lt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4"/>
          <p:cNvSpPr/>
          <p:nvPr/>
        </p:nvSpPr>
        <p:spPr>
          <a:xfrm flipH="1">
            <a:off x="3432499" y="507516"/>
            <a:ext cx="841800" cy="761100"/>
          </a:xfrm>
          <a:prstGeom prst="rect">
            <a:avLst/>
          </a:prstGeom>
          <a:gradFill>
            <a:gsLst>
              <a:gs pos="0">
                <a:srgbClr val="FF0000"/>
              </a:gs>
              <a:gs pos="100000">
                <a:schemeClr val="lt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34"/>
          <p:cNvSpPr/>
          <p:nvPr/>
        </p:nvSpPr>
        <p:spPr>
          <a:xfrm flipH="1">
            <a:off x="3021155" y="976466"/>
            <a:ext cx="841800" cy="761100"/>
          </a:xfrm>
          <a:prstGeom prst="rect">
            <a:avLst/>
          </a:prstGeom>
          <a:gradFill>
            <a:gsLst>
              <a:gs pos="0">
                <a:srgbClr val="FF0000"/>
              </a:gs>
              <a:gs pos="100000">
                <a:schemeClr val="lt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4"/>
          <p:cNvSpPr/>
          <p:nvPr/>
        </p:nvSpPr>
        <p:spPr>
          <a:xfrm flipH="1">
            <a:off x="2862334" y="1122542"/>
            <a:ext cx="841800" cy="761100"/>
          </a:xfrm>
          <a:prstGeom prst="rect">
            <a:avLst/>
          </a:prstGeom>
          <a:gradFill>
            <a:gsLst>
              <a:gs pos="0">
                <a:srgbClr val="FF0000"/>
              </a:gs>
              <a:gs pos="100000">
                <a:schemeClr val="lt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4"/>
          <p:cNvSpPr/>
          <p:nvPr/>
        </p:nvSpPr>
        <p:spPr>
          <a:xfrm flipH="1">
            <a:off x="2701693" y="1268708"/>
            <a:ext cx="841800" cy="761100"/>
          </a:xfrm>
          <a:prstGeom prst="rect">
            <a:avLst/>
          </a:prstGeom>
          <a:gradFill>
            <a:gsLst>
              <a:gs pos="0">
                <a:srgbClr val="FF0000"/>
              </a:gs>
              <a:gs pos="100000">
                <a:schemeClr val="lt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4"/>
          <p:cNvSpPr/>
          <p:nvPr/>
        </p:nvSpPr>
        <p:spPr>
          <a:xfrm>
            <a:off x="3370925" y="754830"/>
            <a:ext cx="58800" cy="56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34"/>
          <p:cNvSpPr/>
          <p:nvPr/>
        </p:nvSpPr>
        <p:spPr>
          <a:xfrm>
            <a:off x="3284643" y="843685"/>
            <a:ext cx="58800" cy="56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34"/>
          <p:cNvSpPr/>
          <p:nvPr/>
        </p:nvSpPr>
        <p:spPr>
          <a:xfrm>
            <a:off x="3457207" y="665976"/>
            <a:ext cx="58800" cy="56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34"/>
          <p:cNvSpPr/>
          <p:nvPr/>
        </p:nvSpPr>
        <p:spPr>
          <a:xfrm flipH="1">
            <a:off x="3574353" y="2878700"/>
            <a:ext cx="847800" cy="761100"/>
          </a:xfrm>
          <a:prstGeom prst="rect">
            <a:avLst/>
          </a:prstGeom>
          <a:gradFill>
            <a:gsLst>
              <a:gs pos="0">
                <a:srgbClr val="00FFFF"/>
              </a:gs>
              <a:gs pos="80000">
                <a:srgbClr val="228AD5"/>
              </a:gs>
              <a:gs pos="100000">
                <a:srgbClr val="225AD5"/>
              </a:gs>
            </a:gsLst>
            <a:lin ang="0"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34"/>
          <p:cNvSpPr/>
          <p:nvPr/>
        </p:nvSpPr>
        <p:spPr>
          <a:xfrm flipH="1">
            <a:off x="3437793" y="3024866"/>
            <a:ext cx="847800" cy="761100"/>
          </a:xfrm>
          <a:prstGeom prst="rect">
            <a:avLst/>
          </a:prstGeom>
          <a:gradFill>
            <a:gsLst>
              <a:gs pos="0">
                <a:srgbClr val="00FFFF"/>
              </a:gs>
              <a:gs pos="80000">
                <a:srgbClr val="228AD5"/>
              </a:gs>
              <a:gs pos="100000">
                <a:srgbClr val="225AD5"/>
              </a:gs>
            </a:gsLst>
            <a:lin ang="0"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34"/>
          <p:cNvSpPr/>
          <p:nvPr/>
        </p:nvSpPr>
        <p:spPr>
          <a:xfrm flipH="1">
            <a:off x="3023476" y="3493816"/>
            <a:ext cx="847800" cy="761100"/>
          </a:xfrm>
          <a:prstGeom prst="rect">
            <a:avLst/>
          </a:prstGeom>
          <a:gradFill>
            <a:gsLst>
              <a:gs pos="0">
                <a:srgbClr val="00FFFF"/>
              </a:gs>
              <a:gs pos="80000">
                <a:srgbClr val="228AD5"/>
              </a:gs>
              <a:gs pos="100000">
                <a:srgbClr val="225AD5"/>
              </a:gs>
            </a:gsLst>
            <a:lin ang="0"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34"/>
          <p:cNvSpPr/>
          <p:nvPr/>
        </p:nvSpPr>
        <p:spPr>
          <a:xfrm flipH="1">
            <a:off x="2863506" y="3639892"/>
            <a:ext cx="847800" cy="761100"/>
          </a:xfrm>
          <a:prstGeom prst="rect">
            <a:avLst/>
          </a:prstGeom>
          <a:gradFill>
            <a:gsLst>
              <a:gs pos="0">
                <a:srgbClr val="00FFFF"/>
              </a:gs>
              <a:gs pos="80000">
                <a:srgbClr val="228AD5"/>
              </a:gs>
              <a:gs pos="100000">
                <a:srgbClr val="225AD5"/>
              </a:gs>
            </a:gsLst>
            <a:lin ang="0"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34"/>
          <p:cNvSpPr/>
          <p:nvPr/>
        </p:nvSpPr>
        <p:spPr>
          <a:xfrm flipH="1">
            <a:off x="2701704" y="3786058"/>
            <a:ext cx="847800" cy="761100"/>
          </a:xfrm>
          <a:prstGeom prst="rect">
            <a:avLst/>
          </a:prstGeom>
          <a:gradFill>
            <a:gsLst>
              <a:gs pos="0">
                <a:srgbClr val="00FFFF"/>
              </a:gs>
              <a:gs pos="80000">
                <a:srgbClr val="228AD5"/>
              </a:gs>
              <a:gs pos="100000">
                <a:srgbClr val="225AD5"/>
              </a:gs>
            </a:gsLst>
            <a:lin ang="0"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34"/>
          <p:cNvSpPr/>
          <p:nvPr/>
        </p:nvSpPr>
        <p:spPr>
          <a:xfrm>
            <a:off x="3375688" y="3272180"/>
            <a:ext cx="59400" cy="56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34"/>
          <p:cNvSpPr/>
          <p:nvPr/>
        </p:nvSpPr>
        <p:spPr>
          <a:xfrm>
            <a:off x="3288782" y="3361035"/>
            <a:ext cx="59400" cy="56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34"/>
          <p:cNvSpPr/>
          <p:nvPr/>
        </p:nvSpPr>
        <p:spPr>
          <a:xfrm>
            <a:off x="3462594" y="3183326"/>
            <a:ext cx="59400" cy="56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34"/>
          <p:cNvSpPr/>
          <p:nvPr/>
        </p:nvSpPr>
        <p:spPr>
          <a:xfrm>
            <a:off x="4409875" y="1153025"/>
            <a:ext cx="420300" cy="408000"/>
          </a:xfrm>
          <a:prstGeom prst="rightArrow">
            <a:avLst>
              <a:gd name="adj1" fmla="val 50000"/>
              <a:gd name="adj2" fmla="val 50000"/>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34"/>
          <p:cNvSpPr/>
          <p:nvPr/>
        </p:nvSpPr>
        <p:spPr>
          <a:xfrm>
            <a:off x="4409875" y="3670375"/>
            <a:ext cx="420300" cy="408000"/>
          </a:xfrm>
          <a:prstGeom prst="rightArrow">
            <a:avLst>
              <a:gd name="adj1" fmla="val 50000"/>
              <a:gd name="adj2" fmla="val 50000"/>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34"/>
          <p:cNvSpPr/>
          <p:nvPr/>
        </p:nvSpPr>
        <p:spPr>
          <a:xfrm>
            <a:off x="4954438" y="2723125"/>
            <a:ext cx="1026300" cy="2101800"/>
          </a:xfrm>
          <a:prstGeom prst="roundRect">
            <a:avLst>
              <a:gd name="adj" fmla="val 16667"/>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34"/>
          <p:cNvSpPr/>
          <p:nvPr/>
        </p:nvSpPr>
        <p:spPr>
          <a:xfrm>
            <a:off x="4965738" y="306125"/>
            <a:ext cx="1026300" cy="2101800"/>
          </a:xfrm>
          <a:prstGeom prst="roundRect">
            <a:avLst>
              <a:gd name="adj" fmla="val 16667"/>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91" name="Google Shape;391;p34"/>
          <p:cNvPicPr preferRelativeResize="0"/>
          <p:nvPr/>
        </p:nvPicPr>
        <p:blipFill>
          <a:blip r:embed="rId3">
            <a:alphaModFix/>
          </a:blip>
          <a:stretch>
            <a:fillRect/>
          </a:stretch>
        </p:blipFill>
        <p:spPr>
          <a:xfrm>
            <a:off x="0" y="1709950"/>
            <a:ext cx="1747506" cy="1711150"/>
          </a:xfrm>
          <a:prstGeom prst="rect">
            <a:avLst/>
          </a:prstGeom>
          <a:noFill/>
          <a:ln>
            <a:noFill/>
          </a:ln>
        </p:spPr>
      </p:pic>
      <p:sp>
        <p:nvSpPr>
          <p:cNvPr id="392" name="Google Shape;392;p34"/>
          <p:cNvSpPr/>
          <p:nvPr/>
        </p:nvSpPr>
        <p:spPr>
          <a:xfrm>
            <a:off x="4954450" y="2723125"/>
            <a:ext cx="420300" cy="408000"/>
          </a:xfrm>
          <a:prstGeom prst="ellipse">
            <a:avLst/>
          </a:prstGeom>
          <a:gradFill>
            <a:gsLst>
              <a:gs pos="0">
                <a:srgbClr val="00FFFF"/>
              </a:gs>
              <a:gs pos="100000">
                <a:srgbClr val="B0DAF1"/>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sp>
        <p:nvSpPr>
          <p:cNvPr id="397" name="Google Shape;397;p35"/>
          <p:cNvSpPr/>
          <p:nvPr/>
        </p:nvSpPr>
        <p:spPr>
          <a:xfrm flipH="1">
            <a:off x="1586453" y="1875875"/>
            <a:ext cx="847800" cy="761100"/>
          </a:xfrm>
          <a:prstGeom prst="rect">
            <a:avLst/>
          </a:prstGeom>
          <a:gradFill>
            <a:gsLst>
              <a:gs pos="0">
                <a:srgbClr val="00FFFF"/>
              </a:gs>
              <a:gs pos="80000">
                <a:srgbClr val="228AD5"/>
              </a:gs>
              <a:gs pos="100000">
                <a:srgbClr val="225AD5"/>
              </a:gs>
            </a:gsLst>
            <a:lin ang="0"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35"/>
          <p:cNvSpPr/>
          <p:nvPr/>
        </p:nvSpPr>
        <p:spPr>
          <a:xfrm flipH="1">
            <a:off x="1449893" y="2022041"/>
            <a:ext cx="847800" cy="761100"/>
          </a:xfrm>
          <a:prstGeom prst="rect">
            <a:avLst/>
          </a:prstGeom>
          <a:gradFill>
            <a:gsLst>
              <a:gs pos="0">
                <a:srgbClr val="00FFFF"/>
              </a:gs>
              <a:gs pos="80000">
                <a:srgbClr val="228AD5"/>
              </a:gs>
              <a:gs pos="100000">
                <a:srgbClr val="225AD5"/>
              </a:gs>
            </a:gsLst>
            <a:lin ang="0"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35"/>
          <p:cNvSpPr/>
          <p:nvPr/>
        </p:nvSpPr>
        <p:spPr>
          <a:xfrm flipH="1">
            <a:off x="1271601" y="2214291"/>
            <a:ext cx="847800" cy="761100"/>
          </a:xfrm>
          <a:prstGeom prst="rect">
            <a:avLst/>
          </a:prstGeom>
          <a:gradFill>
            <a:gsLst>
              <a:gs pos="0">
                <a:srgbClr val="FF0000"/>
              </a:gs>
              <a:gs pos="100000">
                <a:schemeClr val="lt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35"/>
          <p:cNvSpPr/>
          <p:nvPr/>
        </p:nvSpPr>
        <p:spPr>
          <a:xfrm flipH="1">
            <a:off x="1111631" y="2360367"/>
            <a:ext cx="847800" cy="761100"/>
          </a:xfrm>
          <a:prstGeom prst="rect">
            <a:avLst/>
          </a:prstGeom>
          <a:gradFill>
            <a:gsLst>
              <a:gs pos="0">
                <a:srgbClr val="E9D4F7"/>
              </a:gs>
              <a:gs pos="100000">
                <a:srgbClr val="E8B7EA"/>
              </a:gs>
            </a:gsLst>
            <a:lin ang="0"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35"/>
          <p:cNvSpPr/>
          <p:nvPr/>
        </p:nvSpPr>
        <p:spPr>
          <a:xfrm flipH="1">
            <a:off x="949829" y="2506533"/>
            <a:ext cx="847800" cy="761100"/>
          </a:xfrm>
          <a:prstGeom prst="rect">
            <a:avLst/>
          </a:prstGeom>
          <a:gradFill>
            <a:gsLst>
              <a:gs pos="0">
                <a:srgbClr val="00FFFF"/>
              </a:gs>
              <a:gs pos="80000">
                <a:srgbClr val="228AD5"/>
              </a:gs>
              <a:gs pos="100000">
                <a:srgbClr val="225AD5"/>
              </a:gs>
            </a:gsLst>
            <a:lin ang="0"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pic>
        <p:nvPicPr>
          <p:cNvPr id="406" name="Google Shape;406;p36"/>
          <p:cNvPicPr preferRelativeResize="0"/>
          <p:nvPr/>
        </p:nvPicPr>
        <p:blipFill>
          <a:blip r:embed="rId3">
            <a:alphaModFix/>
          </a:blip>
          <a:stretch>
            <a:fillRect/>
          </a:stretch>
        </p:blipFill>
        <p:spPr>
          <a:xfrm>
            <a:off x="-18800" y="377175"/>
            <a:ext cx="2336548" cy="1704493"/>
          </a:xfrm>
          <a:prstGeom prst="rect">
            <a:avLst/>
          </a:prstGeom>
          <a:noFill/>
          <a:ln>
            <a:noFill/>
          </a:ln>
        </p:spPr>
      </p:pic>
      <p:pic>
        <p:nvPicPr>
          <p:cNvPr id="407" name="Google Shape;407;p36"/>
          <p:cNvPicPr preferRelativeResize="0"/>
          <p:nvPr/>
        </p:nvPicPr>
        <p:blipFill>
          <a:blip r:embed="rId4">
            <a:alphaModFix/>
          </a:blip>
          <a:stretch>
            <a:fillRect/>
          </a:stretch>
        </p:blipFill>
        <p:spPr>
          <a:xfrm>
            <a:off x="-18800" y="2925575"/>
            <a:ext cx="2336548" cy="1752411"/>
          </a:xfrm>
          <a:prstGeom prst="rect">
            <a:avLst/>
          </a:prstGeom>
          <a:noFill/>
          <a:ln>
            <a:noFill/>
          </a:ln>
        </p:spPr>
      </p:pic>
      <p:sp>
        <p:nvSpPr>
          <p:cNvPr id="408" name="Google Shape;408;p36"/>
          <p:cNvSpPr/>
          <p:nvPr/>
        </p:nvSpPr>
        <p:spPr>
          <a:xfrm>
            <a:off x="4374337" y="2911524"/>
            <a:ext cx="248400" cy="2502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09" name="Google Shape;409;p36"/>
          <p:cNvSpPr/>
          <p:nvPr/>
        </p:nvSpPr>
        <p:spPr>
          <a:xfrm>
            <a:off x="4374337" y="3245205"/>
            <a:ext cx="248400" cy="2502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10" name="Google Shape;410;p36"/>
          <p:cNvSpPr/>
          <p:nvPr/>
        </p:nvSpPr>
        <p:spPr>
          <a:xfrm>
            <a:off x="4374337" y="3904016"/>
            <a:ext cx="248400" cy="2502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11" name="Google Shape;411;p36"/>
          <p:cNvSpPr/>
          <p:nvPr/>
        </p:nvSpPr>
        <p:spPr>
          <a:xfrm>
            <a:off x="4374337" y="4237697"/>
            <a:ext cx="248400" cy="2502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12" name="Google Shape;412;p36"/>
          <p:cNvSpPr/>
          <p:nvPr/>
        </p:nvSpPr>
        <p:spPr>
          <a:xfrm>
            <a:off x="4374337" y="4570296"/>
            <a:ext cx="248400" cy="2502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13" name="Google Shape;413;p36"/>
          <p:cNvSpPr/>
          <p:nvPr/>
        </p:nvSpPr>
        <p:spPr>
          <a:xfrm>
            <a:off x="5690200" y="4874455"/>
            <a:ext cx="248400" cy="2502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14" name="Google Shape;414;p36"/>
          <p:cNvSpPr/>
          <p:nvPr/>
        </p:nvSpPr>
        <p:spPr>
          <a:xfrm>
            <a:off x="5157512" y="2607349"/>
            <a:ext cx="248400" cy="2502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15" name="Google Shape;415;p36"/>
          <p:cNvSpPr/>
          <p:nvPr/>
        </p:nvSpPr>
        <p:spPr>
          <a:xfrm>
            <a:off x="5157537" y="3052680"/>
            <a:ext cx="248400" cy="2502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16" name="Google Shape;416;p36"/>
          <p:cNvSpPr/>
          <p:nvPr/>
        </p:nvSpPr>
        <p:spPr>
          <a:xfrm>
            <a:off x="5157512" y="3977030"/>
            <a:ext cx="248400" cy="2502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17" name="Google Shape;417;p36"/>
          <p:cNvSpPr/>
          <p:nvPr/>
        </p:nvSpPr>
        <p:spPr>
          <a:xfrm>
            <a:off x="5157550" y="4429124"/>
            <a:ext cx="248400" cy="2502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18" name="Google Shape;418;p36"/>
          <p:cNvSpPr/>
          <p:nvPr/>
        </p:nvSpPr>
        <p:spPr>
          <a:xfrm>
            <a:off x="5157575" y="4874455"/>
            <a:ext cx="248400" cy="2502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19" name="Google Shape;419;p36"/>
          <p:cNvSpPr/>
          <p:nvPr/>
        </p:nvSpPr>
        <p:spPr>
          <a:xfrm>
            <a:off x="5690137" y="2607349"/>
            <a:ext cx="248400" cy="2502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20" name="Google Shape;420;p36"/>
          <p:cNvSpPr/>
          <p:nvPr/>
        </p:nvSpPr>
        <p:spPr>
          <a:xfrm>
            <a:off x="5690162" y="3052680"/>
            <a:ext cx="248400" cy="2502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21" name="Google Shape;421;p36"/>
          <p:cNvSpPr/>
          <p:nvPr/>
        </p:nvSpPr>
        <p:spPr>
          <a:xfrm>
            <a:off x="5690137" y="3977030"/>
            <a:ext cx="248400" cy="2502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22" name="Google Shape;422;p36"/>
          <p:cNvSpPr/>
          <p:nvPr/>
        </p:nvSpPr>
        <p:spPr>
          <a:xfrm>
            <a:off x="5690175" y="4429124"/>
            <a:ext cx="248400" cy="2502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23" name="Google Shape;423;p36"/>
          <p:cNvSpPr txBox="1"/>
          <p:nvPr/>
        </p:nvSpPr>
        <p:spPr>
          <a:xfrm>
            <a:off x="5119075" y="2559363"/>
            <a:ext cx="3252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L</a:t>
            </a:r>
            <a:endParaRPr sz="1200">
              <a:latin typeface="Times New Roman"/>
              <a:ea typeface="Times New Roman"/>
              <a:cs typeface="Times New Roman"/>
              <a:sym typeface="Times New Roman"/>
            </a:endParaRPr>
          </a:p>
        </p:txBody>
      </p:sp>
      <p:sp>
        <p:nvSpPr>
          <p:cNvPr id="424" name="Google Shape;424;p36"/>
          <p:cNvSpPr txBox="1"/>
          <p:nvPr/>
        </p:nvSpPr>
        <p:spPr>
          <a:xfrm>
            <a:off x="5119100" y="3004693"/>
            <a:ext cx="3252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L</a:t>
            </a:r>
            <a:endParaRPr sz="1200">
              <a:latin typeface="Times New Roman"/>
              <a:ea typeface="Times New Roman"/>
              <a:cs typeface="Times New Roman"/>
              <a:sym typeface="Times New Roman"/>
            </a:endParaRPr>
          </a:p>
        </p:txBody>
      </p:sp>
      <p:sp>
        <p:nvSpPr>
          <p:cNvPr id="425" name="Google Shape;425;p36"/>
          <p:cNvSpPr txBox="1"/>
          <p:nvPr/>
        </p:nvSpPr>
        <p:spPr>
          <a:xfrm>
            <a:off x="5119075" y="3929043"/>
            <a:ext cx="3252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L</a:t>
            </a:r>
            <a:endParaRPr sz="1200">
              <a:latin typeface="Times New Roman"/>
              <a:ea typeface="Times New Roman"/>
              <a:cs typeface="Times New Roman"/>
              <a:sym typeface="Times New Roman"/>
            </a:endParaRPr>
          </a:p>
        </p:txBody>
      </p:sp>
      <p:sp>
        <p:nvSpPr>
          <p:cNvPr id="426" name="Google Shape;426;p36"/>
          <p:cNvSpPr txBox="1"/>
          <p:nvPr/>
        </p:nvSpPr>
        <p:spPr>
          <a:xfrm>
            <a:off x="5119113" y="4381138"/>
            <a:ext cx="3252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L</a:t>
            </a:r>
            <a:endParaRPr sz="1200">
              <a:latin typeface="Times New Roman"/>
              <a:ea typeface="Times New Roman"/>
              <a:cs typeface="Times New Roman"/>
              <a:sym typeface="Times New Roman"/>
            </a:endParaRPr>
          </a:p>
        </p:txBody>
      </p:sp>
      <p:sp>
        <p:nvSpPr>
          <p:cNvPr id="427" name="Google Shape;427;p36"/>
          <p:cNvSpPr txBox="1"/>
          <p:nvPr/>
        </p:nvSpPr>
        <p:spPr>
          <a:xfrm>
            <a:off x="5119138" y="4826468"/>
            <a:ext cx="3252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L</a:t>
            </a:r>
            <a:endParaRPr sz="1200">
              <a:latin typeface="Times New Roman"/>
              <a:ea typeface="Times New Roman"/>
              <a:cs typeface="Times New Roman"/>
              <a:sym typeface="Times New Roman"/>
            </a:endParaRPr>
          </a:p>
        </p:txBody>
      </p:sp>
      <p:sp>
        <p:nvSpPr>
          <p:cNvPr id="428" name="Google Shape;428;p36"/>
          <p:cNvSpPr txBox="1"/>
          <p:nvPr/>
        </p:nvSpPr>
        <p:spPr>
          <a:xfrm>
            <a:off x="5651700" y="2559363"/>
            <a:ext cx="3252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L</a:t>
            </a:r>
            <a:endParaRPr sz="1200">
              <a:latin typeface="Times New Roman"/>
              <a:ea typeface="Times New Roman"/>
              <a:cs typeface="Times New Roman"/>
              <a:sym typeface="Times New Roman"/>
            </a:endParaRPr>
          </a:p>
        </p:txBody>
      </p:sp>
      <p:sp>
        <p:nvSpPr>
          <p:cNvPr id="429" name="Google Shape;429;p36"/>
          <p:cNvSpPr txBox="1"/>
          <p:nvPr/>
        </p:nvSpPr>
        <p:spPr>
          <a:xfrm>
            <a:off x="5651725" y="3004693"/>
            <a:ext cx="3252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L</a:t>
            </a:r>
            <a:endParaRPr sz="1200">
              <a:latin typeface="Times New Roman"/>
              <a:ea typeface="Times New Roman"/>
              <a:cs typeface="Times New Roman"/>
              <a:sym typeface="Times New Roman"/>
            </a:endParaRPr>
          </a:p>
        </p:txBody>
      </p:sp>
      <p:sp>
        <p:nvSpPr>
          <p:cNvPr id="430" name="Google Shape;430;p36"/>
          <p:cNvSpPr txBox="1"/>
          <p:nvPr/>
        </p:nvSpPr>
        <p:spPr>
          <a:xfrm>
            <a:off x="5651700" y="3929043"/>
            <a:ext cx="3252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L</a:t>
            </a:r>
            <a:endParaRPr sz="1200">
              <a:latin typeface="Times New Roman"/>
              <a:ea typeface="Times New Roman"/>
              <a:cs typeface="Times New Roman"/>
              <a:sym typeface="Times New Roman"/>
            </a:endParaRPr>
          </a:p>
        </p:txBody>
      </p:sp>
      <p:sp>
        <p:nvSpPr>
          <p:cNvPr id="431" name="Google Shape;431;p36"/>
          <p:cNvSpPr txBox="1"/>
          <p:nvPr/>
        </p:nvSpPr>
        <p:spPr>
          <a:xfrm>
            <a:off x="5651738" y="4381138"/>
            <a:ext cx="3252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L</a:t>
            </a:r>
            <a:endParaRPr sz="1200">
              <a:latin typeface="Times New Roman"/>
              <a:ea typeface="Times New Roman"/>
              <a:cs typeface="Times New Roman"/>
              <a:sym typeface="Times New Roman"/>
            </a:endParaRPr>
          </a:p>
        </p:txBody>
      </p:sp>
      <p:sp>
        <p:nvSpPr>
          <p:cNvPr id="432" name="Google Shape;432;p36"/>
          <p:cNvSpPr txBox="1"/>
          <p:nvPr/>
        </p:nvSpPr>
        <p:spPr>
          <a:xfrm>
            <a:off x="5651763" y="4826468"/>
            <a:ext cx="3252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L</a:t>
            </a:r>
            <a:endParaRPr sz="1200">
              <a:latin typeface="Times New Roman"/>
              <a:ea typeface="Times New Roman"/>
              <a:cs typeface="Times New Roman"/>
              <a:sym typeface="Times New Roman"/>
            </a:endParaRPr>
          </a:p>
        </p:txBody>
      </p:sp>
      <p:sp>
        <p:nvSpPr>
          <p:cNvPr id="433" name="Google Shape;433;p36"/>
          <p:cNvSpPr txBox="1"/>
          <p:nvPr/>
        </p:nvSpPr>
        <p:spPr>
          <a:xfrm>
            <a:off x="4335900" y="2863538"/>
            <a:ext cx="3252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C</a:t>
            </a:r>
            <a:endParaRPr sz="1200">
              <a:latin typeface="Times New Roman"/>
              <a:ea typeface="Times New Roman"/>
              <a:cs typeface="Times New Roman"/>
              <a:sym typeface="Times New Roman"/>
            </a:endParaRPr>
          </a:p>
        </p:txBody>
      </p:sp>
      <p:sp>
        <p:nvSpPr>
          <p:cNvPr id="434" name="Google Shape;434;p36"/>
          <p:cNvSpPr txBox="1"/>
          <p:nvPr/>
        </p:nvSpPr>
        <p:spPr>
          <a:xfrm>
            <a:off x="4335900" y="3197218"/>
            <a:ext cx="3252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C</a:t>
            </a:r>
            <a:endParaRPr sz="1200">
              <a:latin typeface="Times New Roman"/>
              <a:ea typeface="Times New Roman"/>
              <a:cs typeface="Times New Roman"/>
              <a:sym typeface="Times New Roman"/>
            </a:endParaRPr>
          </a:p>
        </p:txBody>
      </p:sp>
      <p:sp>
        <p:nvSpPr>
          <p:cNvPr id="435" name="Google Shape;435;p36"/>
          <p:cNvSpPr txBox="1"/>
          <p:nvPr/>
        </p:nvSpPr>
        <p:spPr>
          <a:xfrm>
            <a:off x="4335900" y="3856030"/>
            <a:ext cx="3252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C</a:t>
            </a:r>
            <a:endParaRPr sz="1200">
              <a:latin typeface="Times New Roman"/>
              <a:ea typeface="Times New Roman"/>
              <a:cs typeface="Times New Roman"/>
              <a:sym typeface="Times New Roman"/>
            </a:endParaRPr>
          </a:p>
        </p:txBody>
      </p:sp>
      <p:sp>
        <p:nvSpPr>
          <p:cNvPr id="436" name="Google Shape;436;p36"/>
          <p:cNvSpPr txBox="1"/>
          <p:nvPr/>
        </p:nvSpPr>
        <p:spPr>
          <a:xfrm>
            <a:off x="4335900" y="4189710"/>
            <a:ext cx="3252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C</a:t>
            </a:r>
            <a:endParaRPr sz="1200">
              <a:latin typeface="Times New Roman"/>
              <a:ea typeface="Times New Roman"/>
              <a:cs typeface="Times New Roman"/>
              <a:sym typeface="Times New Roman"/>
            </a:endParaRPr>
          </a:p>
        </p:txBody>
      </p:sp>
      <p:sp>
        <p:nvSpPr>
          <p:cNvPr id="437" name="Google Shape;437;p36"/>
          <p:cNvSpPr txBox="1"/>
          <p:nvPr/>
        </p:nvSpPr>
        <p:spPr>
          <a:xfrm>
            <a:off x="4335900" y="4522310"/>
            <a:ext cx="3252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C</a:t>
            </a:r>
            <a:endParaRPr sz="1200">
              <a:latin typeface="Times New Roman"/>
              <a:ea typeface="Times New Roman"/>
              <a:cs typeface="Times New Roman"/>
              <a:sym typeface="Times New Roman"/>
            </a:endParaRPr>
          </a:p>
        </p:txBody>
      </p:sp>
      <p:cxnSp>
        <p:nvCxnSpPr>
          <p:cNvPr id="438" name="Google Shape;438;p36"/>
          <p:cNvCxnSpPr/>
          <p:nvPr/>
        </p:nvCxnSpPr>
        <p:spPr>
          <a:xfrm rot="10800000" flipH="1">
            <a:off x="2623950" y="2586750"/>
            <a:ext cx="4100400" cy="10800"/>
          </a:xfrm>
          <a:prstGeom prst="straightConnector1">
            <a:avLst/>
          </a:prstGeom>
          <a:noFill/>
          <a:ln w="9525" cap="flat" cmpd="sng">
            <a:solidFill>
              <a:schemeClr val="dk1"/>
            </a:solidFill>
            <a:prstDash val="dot"/>
            <a:round/>
            <a:headEnd type="none" w="med" len="med"/>
            <a:tailEnd type="none" w="med" len="med"/>
          </a:ln>
        </p:spPr>
      </p:cxnSp>
      <p:sp>
        <p:nvSpPr>
          <p:cNvPr id="439" name="Google Shape;439;p36"/>
          <p:cNvSpPr/>
          <p:nvPr/>
        </p:nvSpPr>
        <p:spPr>
          <a:xfrm flipH="1">
            <a:off x="3120388" y="660174"/>
            <a:ext cx="609000" cy="577800"/>
          </a:xfrm>
          <a:prstGeom prst="rect">
            <a:avLst/>
          </a:prstGeom>
          <a:gradFill>
            <a:gsLst>
              <a:gs pos="0">
                <a:srgbClr val="FF0000"/>
              </a:gs>
              <a:gs pos="100000">
                <a:schemeClr val="lt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36"/>
          <p:cNvSpPr/>
          <p:nvPr/>
        </p:nvSpPr>
        <p:spPr>
          <a:xfrm flipH="1">
            <a:off x="3022324" y="771119"/>
            <a:ext cx="609000" cy="577800"/>
          </a:xfrm>
          <a:prstGeom prst="rect">
            <a:avLst/>
          </a:prstGeom>
          <a:gradFill>
            <a:gsLst>
              <a:gs pos="0">
                <a:srgbClr val="FF0000"/>
              </a:gs>
              <a:gs pos="100000">
                <a:schemeClr val="lt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36"/>
          <p:cNvSpPr/>
          <p:nvPr/>
        </p:nvSpPr>
        <p:spPr>
          <a:xfrm flipH="1">
            <a:off x="2724802" y="1127069"/>
            <a:ext cx="609000" cy="577800"/>
          </a:xfrm>
          <a:prstGeom prst="rect">
            <a:avLst/>
          </a:prstGeom>
          <a:gradFill>
            <a:gsLst>
              <a:gs pos="0">
                <a:srgbClr val="FF0000"/>
              </a:gs>
              <a:gs pos="100000">
                <a:schemeClr val="lt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36"/>
          <p:cNvSpPr/>
          <p:nvPr/>
        </p:nvSpPr>
        <p:spPr>
          <a:xfrm flipH="1">
            <a:off x="2609927" y="1237946"/>
            <a:ext cx="609000" cy="577800"/>
          </a:xfrm>
          <a:prstGeom prst="rect">
            <a:avLst/>
          </a:prstGeom>
          <a:gradFill>
            <a:gsLst>
              <a:gs pos="0">
                <a:srgbClr val="FF0000"/>
              </a:gs>
              <a:gs pos="100000">
                <a:schemeClr val="lt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36"/>
          <p:cNvSpPr/>
          <p:nvPr/>
        </p:nvSpPr>
        <p:spPr>
          <a:xfrm flipH="1">
            <a:off x="2493737" y="1348891"/>
            <a:ext cx="609000" cy="577800"/>
          </a:xfrm>
          <a:prstGeom prst="rect">
            <a:avLst/>
          </a:prstGeom>
          <a:gradFill>
            <a:gsLst>
              <a:gs pos="0">
                <a:srgbClr val="FF0000"/>
              </a:gs>
              <a:gs pos="100000">
                <a:schemeClr val="lt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36"/>
          <p:cNvSpPr/>
          <p:nvPr/>
        </p:nvSpPr>
        <p:spPr>
          <a:xfrm>
            <a:off x="2977919" y="958839"/>
            <a:ext cx="42300" cy="429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36"/>
          <p:cNvSpPr/>
          <p:nvPr/>
        </p:nvSpPr>
        <p:spPr>
          <a:xfrm>
            <a:off x="2915511" y="1026283"/>
            <a:ext cx="42300" cy="429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36"/>
          <p:cNvSpPr/>
          <p:nvPr/>
        </p:nvSpPr>
        <p:spPr>
          <a:xfrm>
            <a:off x="3040327" y="891396"/>
            <a:ext cx="42300" cy="429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36"/>
          <p:cNvSpPr/>
          <p:nvPr/>
        </p:nvSpPr>
        <p:spPr>
          <a:xfrm>
            <a:off x="3894313" y="1044775"/>
            <a:ext cx="279900" cy="369300"/>
          </a:xfrm>
          <a:prstGeom prst="rightArrow">
            <a:avLst>
              <a:gd name="adj1" fmla="val 50000"/>
              <a:gd name="adj2" fmla="val 50000"/>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6"/>
          <p:cNvSpPr/>
          <p:nvPr/>
        </p:nvSpPr>
        <p:spPr>
          <a:xfrm>
            <a:off x="4374337" y="339174"/>
            <a:ext cx="248400" cy="2502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49" name="Google Shape;449;p36"/>
          <p:cNvSpPr txBox="1"/>
          <p:nvPr/>
        </p:nvSpPr>
        <p:spPr>
          <a:xfrm>
            <a:off x="4335900" y="291188"/>
            <a:ext cx="3252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C</a:t>
            </a:r>
            <a:endParaRPr sz="1200">
              <a:latin typeface="Times New Roman"/>
              <a:ea typeface="Times New Roman"/>
              <a:cs typeface="Times New Roman"/>
              <a:sym typeface="Times New Roman"/>
            </a:endParaRPr>
          </a:p>
        </p:txBody>
      </p:sp>
      <p:sp>
        <p:nvSpPr>
          <p:cNvPr id="450" name="Google Shape;450;p36"/>
          <p:cNvSpPr/>
          <p:nvPr/>
        </p:nvSpPr>
        <p:spPr>
          <a:xfrm>
            <a:off x="4374337" y="672855"/>
            <a:ext cx="248400" cy="2502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51" name="Google Shape;451;p36"/>
          <p:cNvSpPr txBox="1"/>
          <p:nvPr/>
        </p:nvSpPr>
        <p:spPr>
          <a:xfrm>
            <a:off x="4335900" y="624868"/>
            <a:ext cx="3252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C</a:t>
            </a:r>
            <a:endParaRPr sz="1200">
              <a:latin typeface="Times New Roman"/>
              <a:ea typeface="Times New Roman"/>
              <a:cs typeface="Times New Roman"/>
              <a:sym typeface="Times New Roman"/>
            </a:endParaRPr>
          </a:p>
        </p:txBody>
      </p:sp>
      <p:sp>
        <p:nvSpPr>
          <p:cNvPr id="452" name="Google Shape;452;p36"/>
          <p:cNvSpPr/>
          <p:nvPr/>
        </p:nvSpPr>
        <p:spPr>
          <a:xfrm>
            <a:off x="4473471" y="1006543"/>
            <a:ext cx="50100" cy="489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36"/>
          <p:cNvSpPr/>
          <p:nvPr/>
        </p:nvSpPr>
        <p:spPr>
          <a:xfrm>
            <a:off x="4473471" y="1105759"/>
            <a:ext cx="50100" cy="489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36"/>
          <p:cNvSpPr/>
          <p:nvPr/>
        </p:nvSpPr>
        <p:spPr>
          <a:xfrm>
            <a:off x="4473471" y="1204975"/>
            <a:ext cx="50100" cy="489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36"/>
          <p:cNvSpPr/>
          <p:nvPr/>
        </p:nvSpPr>
        <p:spPr>
          <a:xfrm>
            <a:off x="4374337" y="1331666"/>
            <a:ext cx="248400" cy="2502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56" name="Google Shape;456;p36"/>
          <p:cNvSpPr txBox="1"/>
          <p:nvPr/>
        </p:nvSpPr>
        <p:spPr>
          <a:xfrm>
            <a:off x="4335900" y="1283680"/>
            <a:ext cx="3252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C</a:t>
            </a:r>
            <a:endParaRPr sz="1200">
              <a:latin typeface="Times New Roman"/>
              <a:ea typeface="Times New Roman"/>
              <a:cs typeface="Times New Roman"/>
              <a:sym typeface="Times New Roman"/>
            </a:endParaRPr>
          </a:p>
        </p:txBody>
      </p:sp>
      <p:sp>
        <p:nvSpPr>
          <p:cNvPr id="457" name="Google Shape;457;p36"/>
          <p:cNvSpPr/>
          <p:nvPr/>
        </p:nvSpPr>
        <p:spPr>
          <a:xfrm>
            <a:off x="4374337" y="1665347"/>
            <a:ext cx="248400" cy="2502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58" name="Google Shape;458;p36"/>
          <p:cNvSpPr txBox="1"/>
          <p:nvPr/>
        </p:nvSpPr>
        <p:spPr>
          <a:xfrm>
            <a:off x="4335900" y="1617360"/>
            <a:ext cx="3252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C</a:t>
            </a:r>
            <a:endParaRPr sz="1200">
              <a:latin typeface="Times New Roman"/>
              <a:ea typeface="Times New Roman"/>
              <a:cs typeface="Times New Roman"/>
              <a:sym typeface="Times New Roman"/>
            </a:endParaRPr>
          </a:p>
        </p:txBody>
      </p:sp>
      <p:sp>
        <p:nvSpPr>
          <p:cNvPr id="459" name="Google Shape;459;p36"/>
          <p:cNvSpPr/>
          <p:nvPr/>
        </p:nvSpPr>
        <p:spPr>
          <a:xfrm>
            <a:off x="4374337" y="1997946"/>
            <a:ext cx="248400" cy="2502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60" name="Google Shape;460;p36"/>
          <p:cNvSpPr txBox="1"/>
          <p:nvPr/>
        </p:nvSpPr>
        <p:spPr>
          <a:xfrm>
            <a:off x="4335900" y="1949960"/>
            <a:ext cx="3252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C</a:t>
            </a:r>
            <a:endParaRPr sz="1200">
              <a:latin typeface="Times New Roman"/>
              <a:ea typeface="Times New Roman"/>
              <a:cs typeface="Times New Roman"/>
              <a:sym typeface="Times New Roman"/>
            </a:endParaRPr>
          </a:p>
        </p:txBody>
      </p:sp>
      <p:sp>
        <p:nvSpPr>
          <p:cNvPr id="461" name="Google Shape;461;p36"/>
          <p:cNvSpPr/>
          <p:nvPr/>
        </p:nvSpPr>
        <p:spPr>
          <a:xfrm>
            <a:off x="5157512" y="34999"/>
            <a:ext cx="248400" cy="2502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62" name="Google Shape;462;p36"/>
          <p:cNvSpPr txBox="1"/>
          <p:nvPr/>
        </p:nvSpPr>
        <p:spPr>
          <a:xfrm>
            <a:off x="5119075" y="-12987"/>
            <a:ext cx="3252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L</a:t>
            </a:r>
            <a:endParaRPr sz="1200">
              <a:latin typeface="Times New Roman"/>
              <a:ea typeface="Times New Roman"/>
              <a:cs typeface="Times New Roman"/>
              <a:sym typeface="Times New Roman"/>
            </a:endParaRPr>
          </a:p>
        </p:txBody>
      </p:sp>
      <p:sp>
        <p:nvSpPr>
          <p:cNvPr id="463" name="Google Shape;463;p36"/>
          <p:cNvSpPr/>
          <p:nvPr/>
        </p:nvSpPr>
        <p:spPr>
          <a:xfrm>
            <a:off x="5157537" y="480330"/>
            <a:ext cx="248400" cy="2502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64" name="Google Shape;464;p36"/>
          <p:cNvSpPr txBox="1"/>
          <p:nvPr/>
        </p:nvSpPr>
        <p:spPr>
          <a:xfrm>
            <a:off x="5119100" y="432343"/>
            <a:ext cx="3252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L</a:t>
            </a:r>
            <a:endParaRPr sz="1200">
              <a:latin typeface="Times New Roman"/>
              <a:ea typeface="Times New Roman"/>
              <a:cs typeface="Times New Roman"/>
              <a:sym typeface="Times New Roman"/>
            </a:endParaRPr>
          </a:p>
        </p:txBody>
      </p:sp>
      <p:sp>
        <p:nvSpPr>
          <p:cNvPr id="465" name="Google Shape;465;p36"/>
          <p:cNvSpPr/>
          <p:nvPr/>
        </p:nvSpPr>
        <p:spPr>
          <a:xfrm>
            <a:off x="5256621" y="948793"/>
            <a:ext cx="50100" cy="489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36"/>
          <p:cNvSpPr/>
          <p:nvPr/>
        </p:nvSpPr>
        <p:spPr>
          <a:xfrm>
            <a:off x="5256621" y="1048009"/>
            <a:ext cx="50100" cy="489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36"/>
          <p:cNvSpPr/>
          <p:nvPr/>
        </p:nvSpPr>
        <p:spPr>
          <a:xfrm>
            <a:off x="5256621" y="1147225"/>
            <a:ext cx="50100" cy="489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8" name="Google Shape;468;p36"/>
          <p:cNvCxnSpPr/>
          <p:nvPr/>
        </p:nvCxnSpPr>
        <p:spPr>
          <a:xfrm>
            <a:off x="5281650" y="281425"/>
            <a:ext cx="0" cy="198900"/>
          </a:xfrm>
          <a:prstGeom prst="straightConnector1">
            <a:avLst/>
          </a:prstGeom>
          <a:noFill/>
          <a:ln w="9525" cap="flat" cmpd="sng">
            <a:solidFill>
              <a:schemeClr val="dk1"/>
            </a:solidFill>
            <a:prstDash val="solid"/>
            <a:round/>
            <a:headEnd type="stealth" w="med" len="med"/>
            <a:tailEnd type="stealth" w="med" len="med"/>
          </a:ln>
        </p:spPr>
      </p:cxnSp>
      <p:cxnSp>
        <p:nvCxnSpPr>
          <p:cNvPr id="469" name="Google Shape;469;p36"/>
          <p:cNvCxnSpPr/>
          <p:nvPr/>
        </p:nvCxnSpPr>
        <p:spPr>
          <a:xfrm>
            <a:off x="5281650" y="740213"/>
            <a:ext cx="0" cy="198900"/>
          </a:xfrm>
          <a:prstGeom prst="straightConnector1">
            <a:avLst/>
          </a:prstGeom>
          <a:noFill/>
          <a:ln w="9525" cap="flat" cmpd="sng">
            <a:solidFill>
              <a:schemeClr val="dk1"/>
            </a:solidFill>
            <a:prstDash val="solid"/>
            <a:round/>
            <a:headEnd type="stealth" w="med" len="med"/>
            <a:tailEnd type="stealth" w="med" len="med"/>
          </a:ln>
        </p:spPr>
      </p:cxnSp>
      <p:sp>
        <p:nvSpPr>
          <p:cNvPr id="470" name="Google Shape;470;p36"/>
          <p:cNvSpPr/>
          <p:nvPr/>
        </p:nvSpPr>
        <p:spPr>
          <a:xfrm>
            <a:off x="5157512" y="1404680"/>
            <a:ext cx="248400" cy="2502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71" name="Google Shape;471;p36"/>
          <p:cNvSpPr txBox="1"/>
          <p:nvPr/>
        </p:nvSpPr>
        <p:spPr>
          <a:xfrm>
            <a:off x="5119075" y="1356693"/>
            <a:ext cx="3252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L</a:t>
            </a:r>
            <a:endParaRPr sz="1200">
              <a:latin typeface="Times New Roman"/>
              <a:ea typeface="Times New Roman"/>
              <a:cs typeface="Times New Roman"/>
              <a:sym typeface="Times New Roman"/>
            </a:endParaRPr>
          </a:p>
        </p:txBody>
      </p:sp>
      <p:cxnSp>
        <p:nvCxnSpPr>
          <p:cNvPr id="472" name="Google Shape;472;p36"/>
          <p:cNvCxnSpPr/>
          <p:nvPr/>
        </p:nvCxnSpPr>
        <p:spPr>
          <a:xfrm>
            <a:off x="5281625" y="1205775"/>
            <a:ext cx="0" cy="198900"/>
          </a:xfrm>
          <a:prstGeom prst="straightConnector1">
            <a:avLst/>
          </a:prstGeom>
          <a:noFill/>
          <a:ln w="9525" cap="flat" cmpd="sng">
            <a:solidFill>
              <a:schemeClr val="dk1"/>
            </a:solidFill>
            <a:prstDash val="solid"/>
            <a:round/>
            <a:headEnd type="stealth" w="med" len="med"/>
            <a:tailEnd type="stealth" w="med" len="med"/>
          </a:ln>
        </p:spPr>
      </p:cxnSp>
      <p:cxnSp>
        <p:nvCxnSpPr>
          <p:cNvPr id="473" name="Google Shape;473;p36"/>
          <p:cNvCxnSpPr/>
          <p:nvPr/>
        </p:nvCxnSpPr>
        <p:spPr>
          <a:xfrm>
            <a:off x="5281625" y="1664563"/>
            <a:ext cx="0" cy="198900"/>
          </a:xfrm>
          <a:prstGeom prst="straightConnector1">
            <a:avLst/>
          </a:prstGeom>
          <a:noFill/>
          <a:ln w="9525" cap="flat" cmpd="sng">
            <a:solidFill>
              <a:schemeClr val="dk1"/>
            </a:solidFill>
            <a:prstDash val="solid"/>
            <a:round/>
            <a:headEnd type="stealth" w="med" len="med"/>
            <a:tailEnd type="stealth" w="med" len="med"/>
          </a:ln>
        </p:spPr>
      </p:cxnSp>
      <p:sp>
        <p:nvSpPr>
          <p:cNvPr id="474" name="Google Shape;474;p36"/>
          <p:cNvSpPr/>
          <p:nvPr/>
        </p:nvSpPr>
        <p:spPr>
          <a:xfrm>
            <a:off x="5157550" y="1856774"/>
            <a:ext cx="248400" cy="2502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75" name="Google Shape;475;p36"/>
          <p:cNvSpPr txBox="1"/>
          <p:nvPr/>
        </p:nvSpPr>
        <p:spPr>
          <a:xfrm>
            <a:off x="5119113" y="1808788"/>
            <a:ext cx="3252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L</a:t>
            </a:r>
            <a:endParaRPr sz="1200">
              <a:latin typeface="Times New Roman"/>
              <a:ea typeface="Times New Roman"/>
              <a:cs typeface="Times New Roman"/>
              <a:sym typeface="Times New Roman"/>
            </a:endParaRPr>
          </a:p>
        </p:txBody>
      </p:sp>
      <p:sp>
        <p:nvSpPr>
          <p:cNvPr id="476" name="Google Shape;476;p36"/>
          <p:cNvSpPr/>
          <p:nvPr/>
        </p:nvSpPr>
        <p:spPr>
          <a:xfrm>
            <a:off x="5157575" y="2302105"/>
            <a:ext cx="248400" cy="2502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77" name="Google Shape;477;p36"/>
          <p:cNvSpPr txBox="1"/>
          <p:nvPr/>
        </p:nvSpPr>
        <p:spPr>
          <a:xfrm>
            <a:off x="5119138" y="2254118"/>
            <a:ext cx="3252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L</a:t>
            </a:r>
            <a:endParaRPr sz="1200">
              <a:latin typeface="Times New Roman"/>
              <a:ea typeface="Times New Roman"/>
              <a:cs typeface="Times New Roman"/>
              <a:sym typeface="Times New Roman"/>
            </a:endParaRPr>
          </a:p>
        </p:txBody>
      </p:sp>
      <p:cxnSp>
        <p:nvCxnSpPr>
          <p:cNvPr id="478" name="Google Shape;478;p36"/>
          <p:cNvCxnSpPr/>
          <p:nvPr/>
        </p:nvCxnSpPr>
        <p:spPr>
          <a:xfrm>
            <a:off x="5281688" y="2103200"/>
            <a:ext cx="0" cy="198900"/>
          </a:xfrm>
          <a:prstGeom prst="straightConnector1">
            <a:avLst/>
          </a:prstGeom>
          <a:noFill/>
          <a:ln w="9525" cap="flat" cmpd="sng">
            <a:solidFill>
              <a:schemeClr val="dk1"/>
            </a:solidFill>
            <a:prstDash val="solid"/>
            <a:round/>
            <a:headEnd type="stealth" w="med" len="med"/>
            <a:tailEnd type="stealth" w="med" len="med"/>
          </a:ln>
        </p:spPr>
      </p:cxnSp>
      <p:sp>
        <p:nvSpPr>
          <p:cNvPr id="479" name="Google Shape;479;p36"/>
          <p:cNvSpPr/>
          <p:nvPr/>
        </p:nvSpPr>
        <p:spPr>
          <a:xfrm>
            <a:off x="5690137" y="34999"/>
            <a:ext cx="248400" cy="2502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80" name="Google Shape;480;p36"/>
          <p:cNvSpPr txBox="1"/>
          <p:nvPr/>
        </p:nvSpPr>
        <p:spPr>
          <a:xfrm>
            <a:off x="5651700" y="-12987"/>
            <a:ext cx="3252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L</a:t>
            </a:r>
            <a:endParaRPr sz="1200">
              <a:latin typeface="Times New Roman"/>
              <a:ea typeface="Times New Roman"/>
              <a:cs typeface="Times New Roman"/>
              <a:sym typeface="Times New Roman"/>
            </a:endParaRPr>
          </a:p>
        </p:txBody>
      </p:sp>
      <p:sp>
        <p:nvSpPr>
          <p:cNvPr id="481" name="Google Shape;481;p36"/>
          <p:cNvSpPr/>
          <p:nvPr/>
        </p:nvSpPr>
        <p:spPr>
          <a:xfrm>
            <a:off x="5690162" y="480330"/>
            <a:ext cx="248400" cy="2502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82" name="Google Shape;482;p36"/>
          <p:cNvSpPr txBox="1"/>
          <p:nvPr/>
        </p:nvSpPr>
        <p:spPr>
          <a:xfrm>
            <a:off x="5651725" y="432343"/>
            <a:ext cx="3252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L</a:t>
            </a:r>
            <a:endParaRPr sz="1200">
              <a:latin typeface="Times New Roman"/>
              <a:ea typeface="Times New Roman"/>
              <a:cs typeface="Times New Roman"/>
              <a:sym typeface="Times New Roman"/>
            </a:endParaRPr>
          </a:p>
        </p:txBody>
      </p:sp>
      <p:sp>
        <p:nvSpPr>
          <p:cNvPr id="483" name="Google Shape;483;p36"/>
          <p:cNvSpPr/>
          <p:nvPr/>
        </p:nvSpPr>
        <p:spPr>
          <a:xfrm>
            <a:off x="5789246" y="948793"/>
            <a:ext cx="50100" cy="489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36"/>
          <p:cNvSpPr/>
          <p:nvPr/>
        </p:nvSpPr>
        <p:spPr>
          <a:xfrm>
            <a:off x="5789246" y="1048009"/>
            <a:ext cx="50100" cy="489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6"/>
          <p:cNvSpPr/>
          <p:nvPr/>
        </p:nvSpPr>
        <p:spPr>
          <a:xfrm>
            <a:off x="5789246" y="1147225"/>
            <a:ext cx="50100" cy="489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86" name="Google Shape;486;p36"/>
          <p:cNvCxnSpPr/>
          <p:nvPr/>
        </p:nvCxnSpPr>
        <p:spPr>
          <a:xfrm>
            <a:off x="5814275" y="281425"/>
            <a:ext cx="0" cy="198900"/>
          </a:xfrm>
          <a:prstGeom prst="straightConnector1">
            <a:avLst/>
          </a:prstGeom>
          <a:noFill/>
          <a:ln w="9525" cap="flat" cmpd="sng">
            <a:solidFill>
              <a:schemeClr val="dk1"/>
            </a:solidFill>
            <a:prstDash val="solid"/>
            <a:round/>
            <a:headEnd type="stealth" w="med" len="med"/>
            <a:tailEnd type="stealth" w="med" len="med"/>
          </a:ln>
        </p:spPr>
      </p:cxnSp>
      <p:cxnSp>
        <p:nvCxnSpPr>
          <p:cNvPr id="487" name="Google Shape;487;p36"/>
          <p:cNvCxnSpPr/>
          <p:nvPr/>
        </p:nvCxnSpPr>
        <p:spPr>
          <a:xfrm>
            <a:off x="5814275" y="740213"/>
            <a:ext cx="0" cy="198900"/>
          </a:xfrm>
          <a:prstGeom prst="straightConnector1">
            <a:avLst/>
          </a:prstGeom>
          <a:noFill/>
          <a:ln w="9525" cap="flat" cmpd="sng">
            <a:solidFill>
              <a:schemeClr val="dk1"/>
            </a:solidFill>
            <a:prstDash val="solid"/>
            <a:round/>
            <a:headEnd type="stealth" w="med" len="med"/>
            <a:tailEnd type="stealth" w="med" len="med"/>
          </a:ln>
        </p:spPr>
      </p:cxnSp>
      <p:sp>
        <p:nvSpPr>
          <p:cNvPr id="488" name="Google Shape;488;p36"/>
          <p:cNvSpPr/>
          <p:nvPr/>
        </p:nvSpPr>
        <p:spPr>
          <a:xfrm>
            <a:off x="5690137" y="1404680"/>
            <a:ext cx="248400" cy="2502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89" name="Google Shape;489;p36"/>
          <p:cNvSpPr txBox="1"/>
          <p:nvPr/>
        </p:nvSpPr>
        <p:spPr>
          <a:xfrm>
            <a:off x="5651700" y="1356693"/>
            <a:ext cx="3252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L</a:t>
            </a:r>
            <a:endParaRPr sz="1200">
              <a:latin typeface="Times New Roman"/>
              <a:ea typeface="Times New Roman"/>
              <a:cs typeface="Times New Roman"/>
              <a:sym typeface="Times New Roman"/>
            </a:endParaRPr>
          </a:p>
        </p:txBody>
      </p:sp>
      <p:cxnSp>
        <p:nvCxnSpPr>
          <p:cNvPr id="490" name="Google Shape;490;p36"/>
          <p:cNvCxnSpPr/>
          <p:nvPr/>
        </p:nvCxnSpPr>
        <p:spPr>
          <a:xfrm>
            <a:off x="5814250" y="1205775"/>
            <a:ext cx="0" cy="198900"/>
          </a:xfrm>
          <a:prstGeom prst="straightConnector1">
            <a:avLst/>
          </a:prstGeom>
          <a:noFill/>
          <a:ln w="9525" cap="flat" cmpd="sng">
            <a:solidFill>
              <a:schemeClr val="dk1"/>
            </a:solidFill>
            <a:prstDash val="solid"/>
            <a:round/>
            <a:headEnd type="stealth" w="med" len="med"/>
            <a:tailEnd type="stealth" w="med" len="med"/>
          </a:ln>
        </p:spPr>
      </p:cxnSp>
      <p:cxnSp>
        <p:nvCxnSpPr>
          <p:cNvPr id="491" name="Google Shape;491;p36"/>
          <p:cNvCxnSpPr/>
          <p:nvPr/>
        </p:nvCxnSpPr>
        <p:spPr>
          <a:xfrm>
            <a:off x="5814250" y="1664563"/>
            <a:ext cx="0" cy="198900"/>
          </a:xfrm>
          <a:prstGeom prst="straightConnector1">
            <a:avLst/>
          </a:prstGeom>
          <a:noFill/>
          <a:ln w="9525" cap="flat" cmpd="sng">
            <a:solidFill>
              <a:schemeClr val="dk1"/>
            </a:solidFill>
            <a:prstDash val="solid"/>
            <a:round/>
            <a:headEnd type="stealth" w="med" len="med"/>
            <a:tailEnd type="stealth" w="med" len="med"/>
          </a:ln>
        </p:spPr>
      </p:cxnSp>
      <p:sp>
        <p:nvSpPr>
          <p:cNvPr id="492" name="Google Shape;492;p36"/>
          <p:cNvSpPr/>
          <p:nvPr/>
        </p:nvSpPr>
        <p:spPr>
          <a:xfrm>
            <a:off x="5690175" y="1856774"/>
            <a:ext cx="248400" cy="2502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93" name="Google Shape;493;p36"/>
          <p:cNvSpPr txBox="1"/>
          <p:nvPr/>
        </p:nvSpPr>
        <p:spPr>
          <a:xfrm>
            <a:off x="5651738" y="1808788"/>
            <a:ext cx="3252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L</a:t>
            </a:r>
            <a:endParaRPr sz="1200">
              <a:latin typeface="Times New Roman"/>
              <a:ea typeface="Times New Roman"/>
              <a:cs typeface="Times New Roman"/>
              <a:sym typeface="Times New Roman"/>
            </a:endParaRPr>
          </a:p>
        </p:txBody>
      </p:sp>
      <p:sp>
        <p:nvSpPr>
          <p:cNvPr id="494" name="Google Shape;494;p36"/>
          <p:cNvSpPr/>
          <p:nvPr/>
        </p:nvSpPr>
        <p:spPr>
          <a:xfrm>
            <a:off x="5690200" y="2302105"/>
            <a:ext cx="248400" cy="2502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95" name="Google Shape;495;p36"/>
          <p:cNvSpPr txBox="1"/>
          <p:nvPr/>
        </p:nvSpPr>
        <p:spPr>
          <a:xfrm>
            <a:off x="5651763" y="2254118"/>
            <a:ext cx="3252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L</a:t>
            </a:r>
            <a:endParaRPr sz="1200">
              <a:latin typeface="Times New Roman"/>
              <a:ea typeface="Times New Roman"/>
              <a:cs typeface="Times New Roman"/>
              <a:sym typeface="Times New Roman"/>
            </a:endParaRPr>
          </a:p>
        </p:txBody>
      </p:sp>
      <p:cxnSp>
        <p:nvCxnSpPr>
          <p:cNvPr id="496" name="Google Shape;496;p36"/>
          <p:cNvCxnSpPr/>
          <p:nvPr/>
        </p:nvCxnSpPr>
        <p:spPr>
          <a:xfrm>
            <a:off x="5814313" y="2103200"/>
            <a:ext cx="0" cy="198900"/>
          </a:xfrm>
          <a:prstGeom prst="straightConnector1">
            <a:avLst/>
          </a:prstGeom>
          <a:noFill/>
          <a:ln w="9525" cap="flat" cmpd="sng">
            <a:solidFill>
              <a:schemeClr val="dk1"/>
            </a:solidFill>
            <a:prstDash val="solid"/>
            <a:round/>
            <a:headEnd type="stealth" w="med" len="med"/>
            <a:tailEnd type="stealth" w="med" len="med"/>
          </a:ln>
        </p:spPr>
      </p:cxnSp>
      <p:cxnSp>
        <p:nvCxnSpPr>
          <p:cNvPr id="497" name="Google Shape;497;p36"/>
          <p:cNvCxnSpPr>
            <a:stCxn id="462" idx="3"/>
            <a:endCxn id="480" idx="1"/>
          </p:cNvCxnSpPr>
          <p:nvPr/>
        </p:nvCxnSpPr>
        <p:spPr>
          <a:xfrm>
            <a:off x="5444275" y="171663"/>
            <a:ext cx="207300" cy="0"/>
          </a:xfrm>
          <a:prstGeom prst="straightConnector1">
            <a:avLst/>
          </a:prstGeom>
          <a:noFill/>
          <a:ln w="9525" cap="flat" cmpd="sng">
            <a:solidFill>
              <a:schemeClr val="dk1"/>
            </a:solidFill>
            <a:prstDash val="solid"/>
            <a:round/>
            <a:headEnd type="none" w="med" len="med"/>
            <a:tailEnd type="stealth" w="med" len="med"/>
          </a:ln>
        </p:spPr>
      </p:cxnSp>
      <p:cxnSp>
        <p:nvCxnSpPr>
          <p:cNvPr id="498" name="Google Shape;498;p36"/>
          <p:cNvCxnSpPr>
            <a:stCxn id="464" idx="3"/>
            <a:endCxn id="482" idx="1"/>
          </p:cNvCxnSpPr>
          <p:nvPr/>
        </p:nvCxnSpPr>
        <p:spPr>
          <a:xfrm>
            <a:off x="5444300" y="616993"/>
            <a:ext cx="207300" cy="0"/>
          </a:xfrm>
          <a:prstGeom prst="straightConnector1">
            <a:avLst/>
          </a:prstGeom>
          <a:noFill/>
          <a:ln w="9525" cap="flat" cmpd="sng">
            <a:solidFill>
              <a:schemeClr val="dk1"/>
            </a:solidFill>
            <a:prstDash val="solid"/>
            <a:round/>
            <a:headEnd type="none" w="med" len="med"/>
            <a:tailEnd type="stealth" w="med" len="med"/>
          </a:ln>
        </p:spPr>
      </p:cxnSp>
      <p:cxnSp>
        <p:nvCxnSpPr>
          <p:cNvPr id="499" name="Google Shape;499;p36"/>
          <p:cNvCxnSpPr>
            <a:stCxn id="471" idx="3"/>
            <a:endCxn id="489" idx="1"/>
          </p:cNvCxnSpPr>
          <p:nvPr/>
        </p:nvCxnSpPr>
        <p:spPr>
          <a:xfrm>
            <a:off x="5444275" y="1541343"/>
            <a:ext cx="207300" cy="0"/>
          </a:xfrm>
          <a:prstGeom prst="straightConnector1">
            <a:avLst/>
          </a:prstGeom>
          <a:noFill/>
          <a:ln w="9525" cap="flat" cmpd="sng">
            <a:solidFill>
              <a:schemeClr val="dk1"/>
            </a:solidFill>
            <a:prstDash val="solid"/>
            <a:round/>
            <a:headEnd type="none" w="med" len="med"/>
            <a:tailEnd type="stealth" w="med" len="med"/>
          </a:ln>
        </p:spPr>
      </p:cxnSp>
      <p:cxnSp>
        <p:nvCxnSpPr>
          <p:cNvPr id="500" name="Google Shape;500;p36"/>
          <p:cNvCxnSpPr>
            <a:stCxn id="475" idx="3"/>
            <a:endCxn id="493" idx="1"/>
          </p:cNvCxnSpPr>
          <p:nvPr/>
        </p:nvCxnSpPr>
        <p:spPr>
          <a:xfrm>
            <a:off x="5444313" y="1993438"/>
            <a:ext cx="207300" cy="0"/>
          </a:xfrm>
          <a:prstGeom prst="straightConnector1">
            <a:avLst/>
          </a:prstGeom>
          <a:noFill/>
          <a:ln w="9525" cap="flat" cmpd="sng">
            <a:solidFill>
              <a:schemeClr val="dk1"/>
            </a:solidFill>
            <a:prstDash val="solid"/>
            <a:round/>
            <a:headEnd type="none" w="med" len="med"/>
            <a:tailEnd type="stealth" w="med" len="med"/>
          </a:ln>
        </p:spPr>
      </p:cxnSp>
      <p:cxnSp>
        <p:nvCxnSpPr>
          <p:cNvPr id="501" name="Google Shape;501;p36"/>
          <p:cNvCxnSpPr>
            <a:stCxn id="477" idx="3"/>
            <a:endCxn id="495" idx="1"/>
          </p:cNvCxnSpPr>
          <p:nvPr/>
        </p:nvCxnSpPr>
        <p:spPr>
          <a:xfrm>
            <a:off x="5444338" y="2438768"/>
            <a:ext cx="207300" cy="0"/>
          </a:xfrm>
          <a:prstGeom prst="straightConnector1">
            <a:avLst/>
          </a:prstGeom>
          <a:noFill/>
          <a:ln w="9525" cap="flat" cmpd="sng">
            <a:solidFill>
              <a:schemeClr val="dk1"/>
            </a:solidFill>
            <a:prstDash val="solid"/>
            <a:round/>
            <a:headEnd type="none" w="med" len="med"/>
            <a:tailEnd type="stealth" w="med" len="med"/>
          </a:ln>
        </p:spPr>
      </p:cxnSp>
      <p:cxnSp>
        <p:nvCxnSpPr>
          <p:cNvPr id="502" name="Google Shape;502;p36"/>
          <p:cNvCxnSpPr/>
          <p:nvPr/>
        </p:nvCxnSpPr>
        <p:spPr>
          <a:xfrm rot="10800000" flipH="1">
            <a:off x="4718625" y="279925"/>
            <a:ext cx="266100" cy="161400"/>
          </a:xfrm>
          <a:prstGeom prst="straightConnector1">
            <a:avLst/>
          </a:prstGeom>
          <a:noFill/>
          <a:ln w="9525" cap="flat" cmpd="sng">
            <a:solidFill>
              <a:schemeClr val="dk1"/>
            </a:solidFill>
            <a:prstDash val="solid"/>
            <a:round/>
            <a:headEnd type="none" w="med" len="med"/>
            <a:tailEnd type="stealth" w="med" len="med"/>
          </a:ln>
        </p:spPr>
      </p:cxnSp>
      <p:cxnSp>
        <p:nvCxnSpPr>
          <p:cNvPr id="503" name="Google Shape;503;p36"/>
          <p:cNvCxnSpPr/>
          <p:nvPr/>
        </p:nvCxnSpPr>
        <p:spPr>
          <a:xfrm rot="10800000" flipH="1">
            <a:off x="4737813" y="660500"/>
            <a:ext cx="264900" cy="120900"/>
          </a:xfrm>
          <a:prstGeom prst="straightConnector1">
            <a:avLst/>
          </a:prstGeom>
          <a:noFill/>
          <a:ln w="9525" cap="flat" cmpd="sng">
            <a:solidFill>
              <a:schemeClr val="dk1"/>
            </a:solidFill>
            <a:prstDash val="solid"/>
            <a:round/>
            <a:headEnd type="none" w="med" len="med"/>
            <a:tailEnd type="stealth" w="med" len="med"/>
          </a:ln>
        </p:spPr>
      </p:cxnSp>
      <p:cxnSp>
        <p:nvCxnSpPr>
          <p:cNvPr id="504" name="Google Shape;504;p36"/>
          <p:cNvCxnSpPr/>
          <p:nvPr/>
        </p:nvCxnSpPr>
        <p:spPr>
          <a:xfrm rot="10800000" flipH="1">
            <a:off x="4712350" y="1127100"/>
            <a:ext cx="294900" cy="7500"/>
          </a:xfrm>
          <a:prstGeom prst="straightConnector1">
            <a:avLst/>
          </a:prstGeom>
          <a:noFill/>
          <a:ln w="9525" cap="flat" cmpd="sng">
            <a:solidFill>
              <a:schemeClr val="dk1"/>
            </a:solidFill>
            <a:prstDash val="solid"/>
            <a:round/>
            <a:headEnd type="none" w="med" len="med"/>
            <a:tailEnd type="stealth" w="med" len="med"/>
          </a:ln>
        </p:spPr>
      </p:cxnSp>
      <p:cxnSp>
        <p:nvCxnSpPr>
          <p:cNvPr id="505" name="Google Shape;505;p36"/>
          <p:cNvCxnSpPr/>
          <p:nvPr/>
        </p:nvCxnSpPr>
        <p:spPr>
          <a:xfrm>
            <a:off x="4718613" y="1476425"/>
            <a:ext cx="273600" cy="43800"/>
          </a:xfrm>
          <a:prstGeom prst="straightConnector1">
            <a:avLst/>
          </a:prstGeom>
          <a:noFill/>
          <a:ln w="9525" cap="flat" cmpd="sng">
            <a:solidFill>
              <a:schemeClr val="dk1"/>
            </a:solidFill>
            <a:prstDash val="solid"/>
            <a:round/>
            <a:headEnd type="none" w="med" len="med"/>
            <a:tailEnd type="stealth" w="med" len="med"/>
          </a:ln>
        </p:spPr>
      </p:cxnSp>
      <p:cxnSp>
        <p:nvCxnSpPr>
          <p:cNvPr id="506" name="Google Shape;506;p36"/>
          <p:cNvCxnSpPr/>
          <p:nvPr/>
        </p:nvCxnSpPr>
        <p:spPr>
          <a:xfrm>
            <a:off x="4733450" y="1821300"/>
            <a:ext cx="273900" cy="77400"/>
          </a:xfrm>
          <a:prstGeom prst="straightConnector1">
            <a:avLst/>
          </a:prstGeom>
          <a:noFill/>
          <a:ln w="9525" cap="flat" cmpd="sng">
            <a:solidFill>
              <a:schemeClr val="dk1"/>
            </a:solidFill>
            <a:prstDash val="solid"/>
            <a:round/>
            <a:headEnd type="none" w="med" len="med"/>
            <a:tailEnd type="stealth" w="med" len="med"/>
          </a:ln>
        </p:spPr>
      </p:cxnSp>
      <p:cxnSp>
        <p:nvCxnSpPr>
          <p:cNvPr id="507" name="Google Shape;507;p36"/>
          <p:cNvCxnSpPr/>
          <p:nvPr/>
        </p:nvCxnSpPr>
        <p:spPr>
          <a:xfrm>
            <a:off x="4733313" y="2163950"/>
            <a:ext cx="281700" cy="127800"/>
          </a:xfrm>
          <a:prstGeom prst="straightConnector1">
            <a:avLst/>
          </a:prstGeom>
          <a:noFill/>
          <a:ln w="9525" cap="flat" cmpd="sng">
            <a:solidFill>
              <a:schemeClr val="dk1"/>
            </a:solidFill>
            <a:prstDash val="solid"/>
            <a:round/>
            <a:headEnd type="none" w="med" len="med"/>
            <a:tailEnd type="stealth" w="med" len="med"/>
          </a:ln>
        </p:spPr>
      </p:cxnSp>
      <p:sp>
        <p:nvSpPr>
          <p:cNvPr id="508" name="Google Shape;508;p36"/>
          <p:cNvSpPr/>
          <p:nvPr/>
        </p:nvSpPr>
        <p:spPr>
          <a:xfrm flipH="1">
            <a:off x="3120388" y="3232524"/>
            <a:ext cx="609000" cy="577800"/>
          </a:xfrm>
          <a:prstGeom prst="rect">
            <a:avLst/>
          </a:prstGeom>
          <a:gradFill>
            <a:gsLst>
              <a:gs pos="0">
                <a:srgbClr val="00FFFF"/>
              </a:gs>
              <a:gs pos="80000">
                <a:srgbClr val="228AD5"/>
              </a:gs>
              <a:gs pos="100000">
                <a:srgbClr val="225AD5"/>
              </a:gs>
            </a:gsLst>
            <a:lin ang="0"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6"/>
          <p:cNvSpPr/>
          <p:nvPr/>
        </p:nvSpPr>
        <p:spPr>
          <a:xfrm flipH="1">
            <a:off x="3022324" y="3343469"/>
            <a:ext cx="609000" cy="577800"/>
          </a:xfrm>
          <a:prstGeom prst="rect">
            <a:avLst/>
          </a:prstGeom>
          <a:gradFill>
            <a:gsLst>
              <a:gs pos="0">
                <a:srgbClr val="00FFFF"/>
              </a:gs>
              <a:gs pos="80000">
                <a:srgbClr val="228AD5"/>
              </a:gs>
              <a:gs pos="100000">
                <a:srgbClr val="225AD5"/>
              </a:gs>
            </a:gsLst>
            <a:lin ang="0"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6"/>
          <p:cNvSpPr/>
          <p:nvPr/>
        </p:nvSpPr>
        <p:spPr>
          <a:xfrm flipH="1">
            <a:off x="2724802" y="3699419"/>
            <a:ext cx="609000" cy="577800"/>
          </a:xfrm>
          <a:prstGeom prst="rect">
            <a:avLst/>
          </a:prstGeom>
          <a:gradFill>
            <a:gsLst>
              <a:gs pos="0">
                <a:srgbClr val="00FFFF"/>
              </a:gs>
              <a:gs pos="80000">
                <a:srgbClr val="228AD5"/>
              </a:gs>
              <a:gs pos="100000">
                <a:srgbClr val="225AD5"/>
              </a:gs>
            </a:gsLst>
            <a:lin ang="0"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36"/>
          <p:cNvSpPr/>
          <p:nvPr/>
        </p:nvSpPr>
        <p:spPr>
          <a:xfrm flipH="1">
            <a:off x="2609927" y="3810296"/>
            <a:ext cx="609000" cy="577800"/>
          </a:xfrm>
          <a:prstGeom prst="rect">
            <a:avLst/>
          </a:prstGeom>
          <a:gradFill>
            <a:gsLst>
              <a:gs pos="0">
                <a:srgbClr val="00FFFF"/>
              </a:gs>
              <a:gs pos="80000">
                <a:srgbClr val="228AD5"/>
              </a:gs>
              <a:gs pos="100000">
                <a:srgbClr val="225AD5"/>
              </a:gs>
            </a:gsLst>
            <a:lin ang="0"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36"/>
          <p:cNvSpPr/>
          <p:nvPr/>
        </p:nvSpPr>
        <p:spPr>
          <a:xfrm flipH="1">
            <a:off x="2493737" y="3921241"/>
            <a:ext cx="609000" cy="577800"/>
          </a:xfrm>
          <a:prstGeom prst="rect">
            <a:avLst/>
          </a:prstGeom>
          <a:gradFill>
            <a:gsLst>
              <a:gs pos="0">
                <a:srgbClr val="00FFFF"/>
              </a:gs>
              <a:gs pos="80000">
                <a:srgbClr val="228AD5"/>
              </a:gs>
              <a:gs pos="100000">
                <a:srgbClr val="225AD5"/>
              </a:gs>
            </a:gsLst>
            <a:lin ang="0"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36"/>
          <p:cNvSpPr/>
          <p:nvPr/>
        </p:nvSpPr>
        <p:spPr>
          <a:xfrm>
            <a:off x="2977919" y="3531189"/>
            <a:ext cx="42300" cy="429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36"/>
          <p:cNvSpPr/>
          <p:nvPr/>
        </p:nvSpPr>
        <p:spPr>
          <a:xfrm>
            <a:off x="2915511" y="3598633"/>
            <a:ext cx="42300" cy="429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36"/>
          <p:cNvSpPr/>
          <p:nvPr/>
        </p:nvSpPr>
        <p:spPr>
          <a:xfrm>
            <a:off x="3040327" y="3463746"/>
            <a:ext cx="42300" cy="429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36"/>
          <p:cNvSpPr/>
          <p:nvPr/>
        </p:nvSpPr>
        <p:spPr>
          <a:xfrm>
            <a:off x="3894313" y="3617125"/>
            <a:ext cx="279900" cy="369300"/>
          </a:xfrm>
          <a:prstGeom prst="rightArrow">
            <a:avLst>
              <a:gd name="adj1" fmla="val 50000"/>
              <a:gd name="adj2" fmla="val 50000"/>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36"/>
          <p:cNvSpPr/>
          <p:nvPr/>
        </p:nvSpPr>
        <p:spPr>
          <a:xfrm>
            <a:off x="4473471" y="3578893"/>
            <a:ext cx="50100" cy="489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6"/>
          <p:cNvSpPr/>
          <p:nvPr/>
        </p:nvSpPr>
        <p:spPr>
          <a:xfrm>
            <a:off x="4473471" y="3678109"/>
            <a:ext cx="50100" cy="489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6"/>
          <p:cNvSpPr/>
          <p:nvPr/>
        </p:nvSpPr>
        <p:spPr>
          <a:xfrm>
            <a:off x="4473471" y="3777325"/>
            <a:ext cx="50100" cy="489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6"/>
          <p:cNvSpPr/>
          <p:nvPr/>
        </p:nvSpPr>
        <p:spPr>
          <a:xfrm>
            <a:off x="5256621" y="3521143"/>
            <a:ext cx="50100" cy="489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6"/>
          <p:cNvSpPr/>
          <p:nvPr/>
        </p:nvSpPr>
        <p:spPr>
          <a:xfrm>
            <a:off x="5256621" y="3620359"/>
            <a:ext cx="50100" cy="489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6"/>
          <p:cNvSpPr/>
          <p:nvPr/>
        </p:nvSpPr>
        <p:spPr>
          <a:xfrm>
            <a:off x="5256621" y="3719575"/>
            <a:ext cx="50100" cy="489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3" name="Google Shape;523;p36"/>
          <p:cNvCxnSpPr/>
          <p:nvPr/>
        </p:nvCxnSpPr>
        <p:spPr>
          <a:xfrm>
            <a:off x="5281650" y="2853775"/>
            <a:ext cx="0" cy="198900"/>
          </a:xfrm>
          <a:prstGeom prst="straightConnector1">
            <a:avLst/>
          </a:prstGeom>
          <a:noFill/>
          <a:ln w="9525" cap="flat" cmpd="sng">
            <a:solidFill>
              <a:schemeClr val="dk1"/>
            </a:solidFill>
            <a:prstDash val="solid"/>
            <a:round/>
            <a:headEnd type="stealth" w="med" len="med"/>
            <a:tailEnd type="stealth" w="med" len="med"/>
          </a:ln>
        </p:spPr>
      </p:cxnSp>
      <p:cxnSp>
        <p:nvCxnSpPr>
          <p:cNvPr id="524" name="Google Shape;524;p36"/>
          <p:cNvCxnSpPr/>
          <p:nvPr/>
        </p:nvCxnSpPr>
        <p:spPr>
          <a:xfrm>
            <a:off x="5281650" y="3312563"/>
            <a:ext cx="0" cy="198900"/>
          </a:xfrm>
          <a:prstGeom prst="straightConnector1">
            <a:avLst/>
          </a:prstGeom>
          <a:noFill/>
          <a:ln w="9525" cap="flat" cmpd="sng">
            <a:solidFill>
              <a:schemeClr val="dk1"/>
            </a:solidFill>
            <a:prstDash val="solid"/>
            <a:round/>
            <a:headEnd type="stealth" w="med" len="med"/>
            <a:tailEnd type="stealth" w="med" len="med"/>
          </a:ln>
        </p:spPr>
      </p:cxnSp>
      <p:cxnSp>
        <p:nvCxnSpPr>
          <p:cNvPr id="525" name="Google Shape;525;p36"/>
          <p:cNvCxnSpPr/>
          <p:nvPr/>
        </p:nvCxnSpPr>
        <p:spPr>
          <a:xfrm>
            <a:off x="5281625" y="3778125"/>
            <a:ext cx="0" cy="198900"/>
          </a:xfrm>
          <a:prstGeom prst="straightConnector1">
            <a:avLst/>
          </a:prstGeom>
          <a:noFill/>
          <a:ln w="9525" cap="flat" cmpd="sng">
            <a:solidFill>
              <a:schemeClr val="dk1"/>
            </a:solidFill>
            <a:prstDash val="solid"/>
            <a:round/>
            <a:headEnd type="stealth" w="med" len="med"/>
            <a:tailEnd type="stealth" w="med" len="med"/>
          </a:ln>
        </p:spPr>
      </p:cxnSp>
      <p:cxnSp>
        <p:nvCxnSpPr>
          <p:cNvPr id="526" name="Google Shape;526;p36"/>
          <p:cNvCxnSpPr/>
          <p:nvPr/>
        </p:nvCxnSpPr>
        <p:spPr>
          <a:xfrm>
            <a:off x="5281625" y="4236913"/>
            <a:ext cx="0" cy="198900"/>
          </a:xfrm>
          <a:prstGeom prst="straightConnector1">
            <a:avLst/>
          </a:prstGeom>
          <a:noFill/>
          <a:ln w="9525" cap="flat" cmpd="sng">
            <a:solidFill>
              <a:schemeClr val="dk1"/>
            </a:solidFill>
            <a:prstDash val="solid"/>
            <a:round/>
            <a:headEnd type="stealth" w="med" len="med"/>
            <a:tailEnd type="stealth" w="med" len="med"/>
          </a:ln>
        </p:spPr>
      </p:cxnSp>
      <p:cxnSp>
        <p:nvCxnSpPr>
          <p:cNvPr id="527" name="Google Shape;527;p36"/>
          <p:cNvCxnSpPr/>
          <p:nvPr/>
        </p:nvCxnSpPr>
        <p:spPr>
          <a:xfrm>
            <a:off x="5281688" y="4675550"/>
            <a:ext cx="0" cy="198900"/>
          </a:xfrm>
          <a:prstGeom prst="straightConnector1">
            <a:avLst/>
          </a:prstGeom>
          <a:noFill/>
          <a:ln w="9525" cap="flat" cmpd="sng">
            <a:solidFill>
              <a:schemeClr val="dk1"/>
            </a:solidFill>
            <a:prstDash val="solid"/>
            <a:round/>
            <a:headEnd type="stealth" w="med" len="med"/>
            <a:tailEnd type="stealth" w="med" len="med"/>
          </a:ln>
        </p:spPr>
      </p:cxnSp>
      <p:sp>
        <p:nvSpPr>
          <p:cNvPr id="528" name="Google Shape;528;p36"/>
          <p:cNvSpPr/>
          <p:nvPr/>
        </p:nvSpPr>
        <p:spPr>
          <a:xfrm>
            <a:off x="5789246" y="3521143"/>
            <a:ext cx="50100" cy="489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6"/>
          <p:cNvSpPr/>
          <p:nvPr/>
        </p:nvSpPr>
        <p:spPr>
          <a:xfrm>
            <a:off x="5789246" y="3620359"/>
            <a:ext cx="50100" cy="489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6"/>
          <p:cNvSpPr/>
          <p:nvPr/>
        </p:nvSpPr>
        <p:spPr>
          <a:xfrm>
            <a:off x="5789246" y="3719575"/>
            <a:ext cx="50100" cy="489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1" name="Google Shape;531;p36"/>
          <p:cNvCxnSpPr/>
          <p:nvPr/>
        </p:nvCxnSpPr>
        <p:spPr>
          <a:xfrm>
            <a:off x="5814275" y="2853775"/>
            <a:ext cx="0" cy="198900"/>
          </a:xfrm>
          <a:prstGeom prst="straightConnector1">
            <a:avLst/>
          </a:prstGeom>
          <a:noFill/>
          <a:ln w="9525" cap="flat" cmpd="sng">
            <a:solidFill>
              <a:schemeClr val="dk1"/>
            </a:solidFill>
            <a:prstDash val="solid"/>
            <a:round/>
            <a:headEnd type="stealth" w="med" len="med"/>
            <a:tailEnd type="stealth" w="med" len="med"/>
          </a:ln>
        </p:spPr>
      </p:cxnSp>
      <p:cxnSp>
        <p:nvCxnSpPr>
          <p:cNvPr id="532" name="Google Shape;532;p36"/>
          <p:cNvCxnSpPr/>
          <p:nvPr/>
        </p:nvCxnSpPr>
        <p:spPr>
          <a:xfrm>
            <a:off x="5814275" y="3312563"/>
            <a:ext cx="0" cy="198900"/>
          </a:xfrm>
          <a:prstGeom prst="straightConnector1">
            <a:avLst/>
          </a:prstGeom>
          <a:noFill/>
          <a:ln w="9525" cap="flat" cmpd="sng">
            <a:solidFill>
              <a:schemeClr val="dk1"/>
            </a:solidFill>
            <a:prstDash val="solid"/>
            <a:round/>
            <a:headEnd type="stealth" w="med" len="med"/>
            <a:tailEnd type="stealth" w="med" len="med"/>
          </a:ln>
        </p:spPr>
      </p:cxnSp>
      <p:cxnSp>
        <p:nvCxnSpPr>
          <p:cNvPr id="533" name="Google Shape;533;p36"/>
          <p:cNvCxnSpPr/>
          <p:nvPr/>
        </p:nvCxnSpPr>
        <p:spPr>
          <a:xfrm>
            <a:off x="5814250" y="3778125"/>
            <a:ext cx="0" cy="198900"/>
          </a:xfrm>
          <a:prstGeom prst="straightConnector1">
            <a:avLst/>
          </a:prstGeom>
          <a:noFill/>
          <a:ln w="9525" cap="flat" cmpd="sng">
            <a:solidFill>
              <a:schemeClr val="dk1"/>
            </a:solidFill>
            <a:prstDash val="solid"/>
            <a:round/>
            <a:headEnd type="stealth" w="med" len="med"/>
            <a:tailEnd type="stealth" w="med" len="med"/>
          </a:ln>
        </p:spPr>
      </p:cxnSp>
      <p:cxnSp>
        <p:nvCxnSpPr>
          <p:cNvPr id="534" name="Google Shape;534;p36"/>
          <p:cNvCxnSpPr/>
          <p:nvPr/>
        </p:nvCxnSpPr>
        <p:spPr>
          <a:xfrm>
            <a:off x="5814250" y="4236913"/>
            <a:ext cx="0" cy="198900"/>
          </a:xfrm>
          <a:prstGeom prst="straightConnector1">
            <a:avLst/>
          </a:prstGeom>
          <a:noFill/>
          <a:ln w="9525" cap="flat" cmpd="sng">
            <a:solidFill>
              <a:schemeClr val="dk1"/>
            </a:solidFill>
            <a:prstDash val="solid"/>
            <a:round/>
            <a:headEnd type="stealth" w="med" len="med"/>
            <a:tailEnd type="stealth" w="med" len="med"/>
          </a:ln>
        </p:spPr>
      </p:cxnSp>
      <p:cxnSp>
        <p:nvCxnSpPr>
          <p:cNvPr id="535" name="Google Shape;535;p36"/>
          <p:cNvCxnSpPr/>
          <p:nvPr/>
        </p:nvCxnSpPr>
        <p:spPr>
          <a:xfrm>
            <a:off x="5814313" y="4675550"/>
            <a:ext cx="0" cy="198900"/>
          </a:xfrm>
          <a:prstGeom prst="straightConnector1">
            <a:avLst/>
          </a:prstGeom>
          <a:noFill/>
          <a:ln w="9525" cap="flat" cmpd="sng">
            <a:solidFill>
              <a:schemeClr val="dk1"/>
            </a:solidFill>
            <a:prstDash val="solid"/>
            <a:round/>
            <a:headEnd type="stealth" w="med" len="med"/>
            <a:tailEnd type="stealth" w="med" len="med"/>
          </a:ln>
        </p:spPr>
      </p:cxnSp>
      <p:cxnSp>
        <p:nvCxnSpPr>
          <p:cNvPr id="536" name="Google Shape;536;p36"/>
          <p:cNvCxnSpPr>
            <a:stCxn id="423" idx="3"/>
            <a:endCxn id="428" idx="1"/>
          </p:cNvCxnSpPr>
          <p:nvPr/>
        </p:nvCxnSpPr>
        <p:spPr>
          <a:xfrm>
            <a:off x="5444275" y="2744013"/>
            <a:ext cx="207300" cy="0"/>
          </a:xfrm>
          <a:prstGeom prst="straightConnector1">
            <a:avLst/>
          </a:prstGeom>
          <a:noFill/>
          <a:ln w="9525" cap="flat" cmpd="sng">
            <a:solidFill>
              <a:schemeClr val="dk1"/>
            </a:solidFill>
            <a:prstDash val="solid"/>
            <a:round/>
            <a:headEnd type="none" w="med" len="med"/>
            <a:tailEnd type="stealth" w="med" len="med"/>
          </a:ln>
        </p:spPr>
      </p:cxnSp>
      <p:cxnSp>
        <p:nvCxnSpPr>
          <p:cNvPr id="537" name="Google Shape;537;p36"/>
          <p:cNvCxnSpPr>
            <a:stCxn id="424" idx="3"/>
            <a:endCxn id="429" idx="1"/>
          </p:cNvCxnSpPr>
          <p:nvPr/>
        </p:nvCxnSpPr>
        <p:spPr>
          <a:xfrm>
            <a:off x="5444300" y="3189343"/>
            <a:ext cx="207300" cy="0"/>
          </a:xfrm>
          <a:prstGeom prst="straightConnector1">
            <a:avLst/>
          </a:prstGeom>
          <a:noFill/>
          <a:ln w="9525" cap="flat" cmpd="sng">
            <a:solidFill>
              <a:schemeClr val="dk1"/>
            </a:solidFill>
            <a:prstDash val="solid"/>
            <a:round/>
            <a:headEnd type="none" w="med" len="med"/>
            <a:tailEnd type="stealth" w="med" len="med"/>
          </a:ln>
        </p:spPr>
      </p:cxnSp>
      <p:cxnSp>
        <p:nvCxnSpPr>
          <p:cNvPr id="538" name="Google Shape;538;p36"/>
          <p:cNvCxnSpPr>
            <a:stCxn id="425" idx="3"/>
            <a:endCxn id="430" idx="1"/>
          </p:cNvCxnSpPr>
          <p:nvPr/>
        </p:nvCxnSpPr>
        <p:spPr>
          <a:xfrm>
            <a:off x="5444275" y="4113693"/>
            <a:ext cx="207300" cy="0"/>
          </a:xfrm>
          <a:prstGeom prst="straightConnector1">
            <a:avLst/>
          </a:prstGeom>
          <a:noFill/>
          <a:ln w="9525" cap="flat" cmpd="sng">
            <a:solidFill>
              <a:schemeClr val="dk1"/>
            </a:solidFill>
            <a:prstDash val="solid"/>
            <a:round/>
            <a:headEnd type="none" w="med" len="med"/>
            <a:tailEnd type="stealth" w="med" len="med"/>
          </a:ln>
        </p:spPr>
      </p:cxnSp>
      <p:cxnSp>
        <p:nvCxnSpPr>
          <p:cNvPr id="539" name="Google Shape;539;p36"/>
          <p:cNvCxnSpPr>
            <a:stCxn id="426" idx="3"/>
            <a:endCxn id="431" idx="1"/>
          </p:cNvCxnSpPr>
          <p:nvPr/>
        </p:nvCxnSpPr>
        <p:spPr>
          <a:xfrm>
            <a:off x="5444313" y="4565788"/>
            <a:ext cx="207300" cy="0"/>
          </a:xfrm>
          <a:prstGeom prst="straightConnector1">
            <a:avLst/>
          </a:prstGeom>
          <a:noFill/>
          <a:ln w="9525" cap="flat" cmpd="sng">
            <a:solidFill>
              <a:schemeClr val="dk1"/>
            </a:solidFill>
            <a:prstDash val="solid"/>
            <a:round/>
            <a:headEnd type="none" w="med" len="med"/>
            <a:tailEnd type="stealth" w="med" len="med"/>
          </a:ln>
        </p:spPr>
      </p:cxnSp>
      <p:cxnSp>
        <p:nvCxnSpPr>
          <p:cNvPr id="540" name="Google Shape;540;p36"/>
          <p:cNvCxnSpPr>
            <a:stCxn id="427" idx="3"/>
            <a:endCxn id="432" idx="1"/>
          </p:cNvCxnSpPr>
          <p:nvPr/>
        </p:nvCxnSpPr>
        <p:spPr>
          <a:xfrm>
            <a:off x="5444338" y="5011118"/>
            <a:ext cx="207300" cy="0"/>
          </a:xfrm>
          <a:prstGeom prst="straightConnector1">
            <a:avLst/>
          </a:prstGeom>
          <a:noFill/>
          <a:ln w="9525" cap="flat" cmpd="sng">
            <a:solidFill>
              <a:schemeClr val="dk1"/>
            </a:solidFill>
            <a:prstDash val="solid"/>
            <a:round/>
            <a:headEnd type="none" w="med" len="med"/>
            <a:tailEnd type="stealth" w="med" len="med"/>
          </a:ln>
        </p:spPr>
      </p:cxnSp>
      <p:cxnSp>
        <p:nvCxnSpPr>
          <p:cNvPr id="541" name="Google Shape;541;p36"/>
          <p:cNvCxnSpPr/>
          <p:nvPr/>
        </p:nvCxnSpPr>
        <p:spPr>
          <a:xfrm rot="10800000" flipH="1">
            <a:off x="4718625" y="2852275"/>
            <a:ext cx="266100" cy="161400"/>
          </a:xfrm>
          <a:prstGeom prst="straightConnector1">
            <a:avLst/>
          </a:prstGeom>
          <a:noFill/>
          <a:ln w="9525" cap="flat" cmpd="sng">
            <a:solidFill>
              <a:schemeClr val="dk1"/>
            </a:solidFill>
            <a:prstDash val="solid"/>
            <a:round/>
            <a:headEnd type="none" w="med" len="med"/>
            <a:tailEnd type="stealth" w="med" len="med"/>
          </a:ln>
        </p:spPr>
      </p:cxnSp>
      <p:cxnSp>
        <p:nvCxnSpPr>
          <p:cNvPr id="542" name="Google Shape;542;p36"/>
          <p:cNvCxnSpPr/>
          <p:nvPr/>
        </p:nvCxnSpPr>
        <p:spPr>
          <a:xfrm rot="10800000" flipH="1">
            <a:off x="4737813" y="3232850"/>
            <a:ext cx="264900" cy="120900"/>
          </a:xfrm>
          <a:prstGeom prst="straightConnector1">
            <a:avLst/>
          </a:prstGeom>
          <a:noFill/>
          <a:ln w="9525" cap="flat" cmpd="sng">
            <a:solidFill>
              <a:schemeClr val="dk1"/>
            </a:solidFill>
            <a:prstDash val="solid"/>
            <a:round/>
            <a:headEnd type="none" w="med" len="med"/>
            <a:tailEnd type="stealth" w="med" len="med"/>
          </a:ln>
        </p:spPr>
      </p:cxnSp>
      <p:cxnSp>
        <p:nvCxnSpPr>
          <p:cNvPr id="543" name="Google Shape;543;p36"/>
          <p:cNvCxnSpPr/>
          <p:nvPr/>
        </p:nvCxnSpPr>
        <p:spPr>
          <a:xfrm rot="10800000" flipH="1">
            <a:off x="4712350" y="3699450"/>
            <a:ext cx="294900" cy="7500"/>
          </a:xfrm>
          <a:prstGeom prst="straightConnector1">
            <a:avLst/>
          </a:prstGeom>
          <a:noFill/>
          <a:ln w="9525" cap="flat" cmpd="sng">
            <a:solidFill>
              <a:schemeClr val="dk1"/>
            </a:solidFill>
            <a:prstDash val="solid"/>
            <a:round/>
            <a:headEnd type="none" w="med" len="med"/>
            <a:tailEnd type="stealth" w="med" len="med"/>
          </a:ln>
        </p:spPr>
      </p:cxnSp>
      <p:cxnSp>
        <p:nvCxnSpPr>
          <p:cNvPr id="544" name="Google Shape;544;p36"/>
          <p:cNvCxnSpPr/>
          <p:nvPr/>
        </p:nvCxnSpPr>
        <p:spPr>
          <a:xfrm>
            <a:off x="4718613" y="4048775"/>
            <a:ext cx="273600" cy="43800"/>
          </a:xfrm>
          <a:prstGeom prst="straightConnector1">
            <a:avLst/>
          </a:prstGeom>
          <a:noFill/>
          <a:ln w="9525" cap="flat" cmpd="sng">
            <a:solidFill>
              <a:schemeClr val="dk1"/>
            </a:solidFill>
            <a:prstDash val="solid"/>
            <a:round/>
            <a:headEnd type="none" w="med" len="med"/>
            <a:tailEnd type="stealth" w="med" len="med"/>
          </a:ln>
        </p:spPr>
      </p:cxnSp>
      <p:cxnSp>
        <p:nvCxnSpPr>
          <p:cNvPr id="545" name="Google Shape;545;p36"/>
          <p:cNvCxnSpPr/>
          <p:nvPr/>
        </p:nvCxnSpPr>
        <p:spPr>
          <a:xfrm>
            <a:off x="4733450" y="4393650"/>
            <a:ext cx="273900" cy="77400"/>
          </a:xfrm>
          <a:prstGeom prst="straightConnector1">
            <a:avLst/>
          </a:prstGeom>
          <a:noFill/>
          <a:ln w="9525" cap="flat" cmpd="sng">
            <a:solidFill>
              <a:schemeClr val="dk1"/>
            </a:solidFill>
            <a:prstDash val="solid"/>
            <a:round/>
            <a:headEnd type="none" w="med" len="med"/>
            <a:tailEnd type="stealth" w="med" len="med"/>
          </a:ln>
        </p:spPr>
      </p:cxnSp>
      <p:cxnSp>
        <p:nvCxnSpPr>
          <p:cNvPr id="546" name="Google Shape;546;p36"/>
          <p:cNvCxnSpPr/>
          <p:nvPr/>
        </p:nvCxnSpPr>
        <p:spPr>
          <a:xfrm>
            <a:off x="4733313" y="4736300"/>
            <a:ext cx="281700" cy="127800"/>
          </a:xfrm>
          <a:prstGeom prst="straightConnector1">
            <a:avLst/>
          </a:prstGeom>
          <a:noFill/>
          <a:ln w="9525" cap="flat" cmpd="sng">
            <a:solidFill>
              <a:schemeClr val="dk1"/>
            </a:solidFill>
            <a:prstDash val="solid"/>
            <a:round/>
            <a:headEnd type="none" w="med" len="med"/>
            <a:tailEnd type="stealth" w="med" len="med"/>
          </a:ln>
        </p:spPr>
      </p:cxnSp>
      <p:sp>
        <p:nvSpPr>
          <p:cNvPr id="547" name="Google Shape;547;p36"/>
          <p:cNvSpPr/>
          <p:nvPr/>
        </p:nvSpPr>
        <p:spPr>
          <a:xfrm>
            <a:off x="6285537" y="34999"/>
            <a:ext cx="248400" cy="2502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548" name="Google Shape;548;p36"/>
          <p:cNvSpPr txBox="1"/>
          <p:nvPr/>
        </p:nvSpPr>
        <p:spPr>
          <a:xfrm>
            <a:off x="6247100" y="-12987"/>
            <a:ext cx="3252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A</a:t>
            </a:r>
            <a:endParaRPr sz="1200">
              <a:latin typeface="Times New Roman"/>
              <a:ea typeface="Times New Roman"/>
              <a:cs typeface="Times New Roman"/>
              <a:sym typeface="Times New Roman"/>
            </a:endParaRPr>
          </a:p>
        </p:txBody>
      </p:sp>
      <p:sp>
        <p:nvSpPr>
          <p:cNvPr id="549" name="Google Shape;549;p36"/>
          <p:cNvSpPr/>
          <p:nvPr/>
        </p:nvSpPr>
        <p:spPr>
          <a:xfrm>
            <a:off x="6285562" y="480330"/>
            <a:ext cx="248400" cy="2502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550" name="Google Shape;550;p36"/>
          <p:cNvSpPr txBox="1"/>
          <p:nvPr/>
        </p:nvSpPr>
        <p:spPr>
          <a:xfrm>
            <a:off x="6247125" y="432343"/>
            <a:ext cx="3252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A</a:t>
            </a:r>
            <a:endParaRPr sz="1200">
              <a:latin typeface="Times New Roman"/>
              <a:ea typeface="Times New Roman"/>
              <a:cs typeface="Times New Roman"/>
              <a:sym typeface="Times New Roman"/>
            </a:endParaRPr>
          </a:p>
        </p:txBody>
      </p:sp>
      <p:sp>
        <p:nvSpPr>
          <p:cNvPr id="551" name="Google Shape;551;p36"/>
          <p:cNvSpPr/>
          <p:nvPr/>
        </p:nvSpPr>
        <p:spPr>
          <a:xfrm>
            <a:off x="6384646" y="948793"/>
            <a:ext cx="50100" cy="489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6"/>
          <p:cNvSpPr/>
          <p:nvPr/>
        </p:nvSpPr>
        <p:spPr>
          <a:xfrm>
            <a:off x="6384646" y="1048009"/>
            <a:ext cx="50100" cy="489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6"/>
          <p:cNvSpPr/>
          <p:nvPr/>
        </p:nvSpPr>
        <p:spPr>
          <a:xfrm>
            <a:off x="6384646" y="1147225"/>
            <a:ext cx="50100" cy="489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6"/>
          <p:cNvSpPr/>
          <p:nvPr/>
        </p:nvSpPr>
        <p:spPr>
          <a:xfrm>
            <a:off x="6285537" y="1404680"/>
            <a:ext cx="248400" cy="2502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555" name="Google Shape;555;p36"/>
          <p:cNvSpPr txBox="1"/>
          <p:nvPr/>
        </p:nvSpPr>
        <p:spPr>
          <a:xfrm>
            <a:off x="6247100" y="1356693"/>
            <a:ext cx="3252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A</a:t>
            </a:r>
            <a:endParaRPr sz="1200">
              <a:latin typeface="Times New Roman"/>
              <a:ea typeface="Times New Roman"/>
              <a:cs typeface="Times New Roman"/>
              <a:sym typeface="Times New Roman"/>
            </a:endParaRPr>
          </a:p>
        </p:txBody>
      </p:sp>
      <p:sp>
        <p:nvSpPr>
          <p:cNvPr id="556" name="Google Shape;556;p36"/>
          <p:cNvSpPr/>
          <p:nvPr/>
        </p:nvSpPr>
        <p:spPr>
          <a:xfrm>
            <a:off x="6285575" y="1856774"/>
            <a:ext cx="248400" cy="2502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557" name="Google Shape;557;p36"/>
          <p:cNvSpPr txBox="1"/>
          <p:nvPr/>
        </p:nvSpPr>
        <p:spPr>
          <a:xfrm>
            <a:off x="6247138" y="1808788"/>
            <a:ext cx="3252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A</a:t>
            </a:r>
            <a:endParaRPr sz="1200">
              <a:latin typeface="Times New Roman"/>
              <a:ea typeface="Times New Roman"/>
              <a:cs typeface="Times New Roman"/>
              <a:sym typeface="Times New Roman"/>
            </a:endParaRPr>
          </a:p>
        </p:txBody>
      </p:sp>
      <p:sp>
        <p:nvSpPr>
          <p:cNvPr id="558" name="Google Shape;558;p36"/>
          <p:cNvSpPr/>
          <p:nvPr/>
        </p:nvSpPr>
        <p:spPr>
          <a:xfrm>
            <a:off x="6285600" y="2302105"/>
            <a:ext cx="248400" cy="2502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559" name="Google Shape;559;p36"/>
          <p:cNvSpPr txBox="1"/>
          <p:nvPr/>
        </p:nvSpPr>
        <p:spPr>
          <a:xfrm>
            <a:off x="6247163" y="2254118"/>
            <a:ext cx="3252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A</a:t>
            </a:r>
            <a:endParaRPr sz="1200">
              <a:latin typeface="Times New Roman"/>
              <a:ea typeface="Times New Roman"/>
              <a:cs typeface="Times New Roman"/>
              <a:sym typeface="Times New Roman"/>
            </a:endParaRPr>
          </a:p>
        </p:txBody>
      </p:sp>
      <p:cxnSp>
        <p:nvCxnSpPr>
          <p:cNvPr id="560" name="Google Shape;560;p36"/>
          <p:cNvCxnSpPr>
            <a:endCxn id="548" idx="1"/>
          </p:cNvCxnSpPr>
          <p:nvPr/>
        </p:nvCxnSpPr>
        <p:spPr>
          <a:xfrm>
            <a:off x="6039800" y="171663"/>
            <a:ext cx="207300" cy="0"/>
          </a:xfrm>
          <a:prstGeom prst="straightConnector1">
            <a:avLst/>
          </a:prstGeom>
          <a:noFill/>
          <a:ln w="9525" cap="flat" cmpd="sng">
            <a:solidFill>
              <a:schemeClr val="dk1"/>
            </a:solidFill>
            <a:prstDash val="solid"/>
            <a:round/>
            <a:headEnd type="none" w="med" len="med"/>
            <a:tailEnd type="stealth" w="med" len="med"/>
          </a:ln>
        </p:spPr>
      </p:cxnSp>
      <p:cxnSp>
        <p:nvCxnSpPr>
          <p:cNvPr id="561" name="Google Shape;561;p36"/>
          <p:cNvCxnSpPr>
            <a:endCxn id="550" idx="1"/>
          </p:cNvCxnSpPr>
          <p:nvPr/>
        </p:nvCxnSpPr>
        <p:spPr>
          <a:xfrm>
            <a:off x="6039825" y="616993"/>
            <a:ext cx="207300" cy="0"/>
          </a:xfrm>
          <a:prstGeom prst="straightConnector1">
            <a:avLst/>
          </a:prstGeom>
          <a:noFill/>
          <a:ln w="9525" cap="flat" cmpd="sng">
            <a:solidFill>
              <a:schemeClr val="dk1"/>
            </a:solidFill>
            <a:prstDash val="solid"/>
            <a:round/>
            <a:headEnd type="none" w="med" len="med"/>
            <a:tailEnd type="stealth" w="med" len="med"/>
          </a:ln>
        </p:spPr>
      </p:cxnSp>
      <p:cxnSp>
        <p:nvCxnSpPr>
          <p:cNvPr id="562" name="Google Shape;562;p36"/>
          <p:cNvCxnSpPr>
            <a:endCxn id="555" idx="1"/>
          </p:cNvCxnSpPr>
          <p:nvPr/>
        </p:nvCxnSpPr>
        <p:spPr>
          <a:xfrm>
            <a:off x="6039800" y="1541343"/>
            <a:ext cx="207300" cy="0"/>
          </a:xfrm>
          <a:prstGeom prst="straightConnector1">
            <a:avLst/>
          </a:prstGeom>
          <a:noFill/>
          <a:ln w="9525" cap="flat" cmpd="sng">
            <a:solidFill>
              <a:schemeClr val="dk1"/>
            </a:solidFill>
            <a:prstDash val="solid"/>
            <a:round/>
            <a:headEnd type="none" w="med" len="med"/>
            <a:tailEnd type="stealth" w="med" len="med"/>
          </a:ln>
        </p:spPr>
      </p:cxnSp>
      <p:cxnSp>
        <p:nvCxnSpPr>
          <p:cNvPr id="563" name="Google Shape;563;p36"/>
          <p:cNvCxnSpPr>
            <a:endCxn id="557" idx="1"/>
          </p:cNvCxnSpPr>
          <p:nvPr/>
        </p:nvCxnSpPr>
        <p:spPr>
          <a:xfrm>
            <a:off x="6039838" y="1993438"/>
            <a:ext cx="207300" cy="0"/>
          </a:xfrm>
          <a:prstGeom prst="straightConnector1">
            <a:avLst/>
          </a:prstGeom>
          <a:noFill/>
          <a:ln w="9525" cap="flat" cmpd="sng">
            <a:solidFill>
              <a:schemeClr val="dk1"/>
            </a:solidFill>
            <a:prstDash val="solid"/>
            <a:round/>
            <a:headEnd type="none" w="med" len="med"/>
            <a:tailEnd type="stealth" w="med" len="med"/>
          </a:ln>
        </p:spPr>
      </p:cxnSp>
      <p:cxnSp>
        <p:nvCxnSpPr>
          <p:cNvPr id="564" name="Google Shape;564;p36"/>
          <p:cNvCxnSpPr>
            <a:endCxn id="559" idx="1"/>
          </p:cNvCxnSpPr>
          <p:nvPr/>
        </p:nvCxnSpPr>
        <p:spPr>
          <a:xfrm>
            <a:off x="6039863" y="2438768"/>
            <a:ext cx="207300" cy="0"/>
          </a:xfrm>
          <a:prstGeom prst="straightConnector1">
            <a:avLst/>
          </a:prstGeom>
          <a:noFill/>
          <a:ln w="9525" cap="flat" cmpd="sng">
            <a:solidFill>
              <a:schemeClr val="dk1"/>
            </a:solidFill>
            <a:prstDash val="solid"/>
            <a:round/>
            <a:headEnd type="none" w="med" len="med"/>
            <a:tailEnd type="stealth" w="med" len="med"/>
          </a:ln>
        </p:spPr>
      </p:cxnSp>
      <p:sp>
        <p:nvSpPr>
          <p:cNvPr id="565" name="Google Shape;565;p36"/>
          <p:cNvSpPr/>
          <p:nvPr/>
        </p:nvSpPr>
        <p:spPr>
          <a:xfrm>
            <a:off x="6285600" y="4874155"/>
            <a:ext cx="248400" cy="2502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566" name="Google Shape;566;p36"/>
          <p:cNvSpPr/>
          <p:nvPr/>
        </p:nvSpPr>
        <p:spPr>
          <a:xfrm>
            <a:off x="6285537" y="2607049"/>
            <a:ext cx="248400" cy="2502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567" name="Google Shape;567;p36"/>
          <p:cNvSpPr/>
          <p:nvPr/>
        </p:nvSpPr>
        <p:spPr>
          <a:xfrm>
            <a:off x="6285562" y="3052380"/>
            <a:ext cx="248400" cy="2502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568" name="Google Shape;568;p36"/>
          <p:cNvSpPr/>
          <p:nvPr/>
        </p:nvSpPr>
        <p:spPr>
          <a:xfrm>
            <a:off x="6285537" y="3976730"/>
            <a:ext cx="248400" cy="2502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569" name="Google Shape;569;p36"/>
          <p:cNvSpPr/>
          <p:nvPr/>
        </p:nvSpPr>
        <p:spPr>
          <a:xfrm>
            <a:off x="6285575" y="4428824"/>
            <a:ext cx="248400" cy="2502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570" name="Google Shape;570;p36"/>
          <p:cNvSpPr txBox="1"/>
          <p:nvPr/>
        </p:nvSpPr>
        <p:spPr>
          <a:xfrm>
            <a:off x="6247100" y="2559063"/>
            <a:ext cx="3252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A</a:t>
            </a:r>
            <a:endParaRPr sz="1200">
              <a:latin typeface="Times New Roman"/>
              <a:ea typeface="Times New Roman"/>
              <a:cs typeface="Times New Roman"/>
              <a:sym typeface="Times New Roman"/>
            </a:endParaRPr>
          </a:p>
        </p:txBody>
      </p:sp>
      <p:sp>
        <p:nvSpPr>
          <p:cNvPr id="571" name="Google Shape;571;p36"/>
          <p:cNvSpPr txBox="1"/>
          <p:nvPr/>
        </p:nvSpPr>
        <p:spPr>
          <a:xfrm>
            <a:off x="6247125" y="3004393"/>
            <a:ext cx="3252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A</a:t>
            </a:r>
            <a:endParaRPr sz="1200">
              <a:latin typeface="Times New Roman"/>
              <a:ea typeface="Times New Roman"/>
              <a:cs typeface="Times New Roman"/>
              <a:sym typeface="Times New Roman"/>
            </a:endParaRPr>
          </a:p>
        </p:txBody>
      </p:sp>
      <p:sp>
        <p:nvSpPr>
          <p:cNvPr id="572" name="Google Shape;572;p36"/>
          <p:cNvSpPr txBox="1"/>
          <p:nvPr/>
        </p:nvSpPr>
        <p:spPr>
          <a:xfrm>
            <a:off x="6247100" y="3928743"/>
            <a:ext cx="3252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A</a:t>
            </a:r>
            <a:endParaRPr sz="1200">
              <a:latin typeface="Times New Roman"/>
              <a:ea typeface="Times New Roman"/>
              <a:cs typeface="Times New Roman"/>
              <a:sym typeface="Times New Roman"/>
            </a:endParaRPr>
          </a:p>
        </p:txBody>
      </p:sp>
      <p:sp>
        <p:nvSpPr>
          <p:cNvPr id="573" name="Google Shape;573;p36"/>
          <p:cNvSpPr txBox="1"/>
          <p:nvPr/>
        </p:nvSpPr>
        <p:spPr>
          <a:xfrm>
            <a:off x="6247138" y="4380838"/>
            <a:ext cx="3252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A</a:t>
            </a:r>
            <a:endParaRPr sz="1200">
              <a:latin typeface="Times New Roman"/>
              <a:ea typeface="Times New Roman"/>
              <a:cs typeface="Times New Roman"/>
              <a:sym typeface="Times New Roman"/>
            </a:endParaRPr>
          </a:p>
        </p:txBody>
      </p:sp>
      <p:sp>
        <p:nvSpPr>
          <p:cNvPr id="574" name="Google Shape;574;p36"/>
          <p:cNvSpPr txBox="1"/>
          <p:nvPr/>
        </p:nvSpPr>
        <p:spPr>
          <a:xfrm>
            <a:off x="6247163" y="4826168"/>
            <a:ext cx="3252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A</a:t>
            </a:r>
            <a:endParaRPr sz="1200">
              <a:latin typeface="Times New Roman"/>
              <a:ea typeface="Times New Roman"/>
              <a:cs typeface="Times New Roman"/>
              <a:sym typeface="Times New Roman"/>
            </a:endParaRPr>
          </a:p>
        </p:txBody>
      </p:sp>
      <p:sp>
        <p:nvSpPr>
          <p:cNvPr id="575" name="Google Shape;575;p36"/>
          <p:cNvSpPr/>
          <p:nvPr/>
        </p:nvSpPr>
        <p:spPr>
          <a:xfrm>
            <a:off x="6384646" y="3520843"/>
            <a:ext cx="50100" cy="489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6"/>
          <p:cNvSpPr/>
          <p:nvPr/>
        </p:nvSpPr>
        <p:spPr>
          <a:xfrm>
            <a:off x="6384646" y="3620059"/>
            <a:ext cx="50100" cy="489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6"/>
          <p:cNvSpPr/>
          <p:nvPr/>
        </p:nvSpPr>
        <p:spPr>
          <a:xfrm>
            <a:off x="6384646" y="3719275"/>
            <a:ext cx="50100" cy="489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8" name="Google Shape;578;p36"/>
          <p:cNvCxnSpPr>
            <a:endCxn id="570" idx="1"/>
          </p:cNvCxnSpPr>
          <p:nvPr/>
        </p:nvCxnSpPr>
        <p:spPr>
          <a:xfrm>
            <a:off x="6039800" y="2743713"/>
            <a:ext cx="207300" cy="0"/>
          </a:xfrm>
          <a:prstGeom prst="straightConnector1">
            <a:avLst/>
          </a:prstGeom>
          <a:noFill/>
          <a:ln w="9525" cap="flat" cmpd="sng">
            <a:solidFill>
              <a:schemeClr val="dk1"/>
            </a:solidFill>
            <a:prstDash val="solid"/>
            <a:round/>
            <a:headEnd type="none" w="med" len="med"/>
            <a:tailEnd type="stealth" w="med" len="med"/>
          </a:ln>
        </p:spPr>
      </p:cxnSp>
      <p:cxnSp>
        <p:nvCxnSpPr>
          <p:cNvPr id="579" name="Google Shape;579;p36"/>
          <p:cNvCxnSpPr>
            <a:endCxn id="571" idx="1"/>
          </p:cNvCxnSpPr>
          <p:nvPr/>
        </p:nvCxnSpPr>
        <p:spPr>
          <a:xfrm>
            <a:off x="6039825" y="3189043"/>
            <a:ext cx="207300" cy="0"/>
          </a:xfrm>
          <a:prstGeom prst="straightConnector1">
            <a:avLst/>
          </a:prstGeom>
          <a:noFill/>
          <a:ln w="9525" cap="flat" cmpd="sng">
            <a:solidFill>
              <a:schemeClr val="dk1"/>
            </a:solidFill>
            <a:prstDash val="solid"/>
            <a:round/>
            <a:headEnd type="none" w="med" len="med"/>
            <a:tailEnd type="stealth" w="med" len="med"/>
          </a:ln>
        </p:spPr>
      </p:cxnSp>
      <p:cxnSp>
        <p:nvCxnSpPr>
          <p:cNvPr id="580" name="Google Shape;580;p36"/>
          <p:cNvCxnSpPr>
            <a:endCxn id="572" idx="1"/>
          </p:cNvCxnSpPr>
          <p:nvPr/>
        </p:nvCxnSpPr>
        <p:spPr>
          <a:xfrm>
            <a:off x="6039800" y="4113393"/>
            <a:ext cx="207300" cy="0"/>
          </a:xfrm>
          <a:prstGeom prst="straightConnector1">
            <a:avLst/>
          </a:prstGeom>
          <a:noFill/>
          <a:ln w="9525" cap="flat" cmpd="sng">
            <a:solidFill>
              <a:schemeClr val="dk1"/>
            </a:solidFill>
            <a:prstDash val="solid"/>
            <a:round/>
            <a:headEnd type="none" w="med" len="med"/>
            <a:tailEnd type="stealth" w="med" len="med"/>
          </a:ln>
        </p:spPr>
      </p:cxnSp>
      <p:cxnSp>
        <p:nvCxnSpPr>
          <p:cNvPr id="581" name="Google Shape;581;p36"/>
          <p:cNvCxnSpPr>
            <a:endCxn id="573" idx="1"/>
          </p:cNvCxnSpPr>
          <p:nvPr/>
        </p:nvCxnSpPr>
        <p:spPr>
          <a:xfrm>
            <a:off x="6039838" y="4565488"/>
            <a:ext cx="207300" cy="0"/>
          </a:xfrm>
          <a:prstGeom prst="straightConnector1">
            <a:avLst/>
          </a:prstGeom>
          <a:noFill/>
          <a:ln w="9525" cap="flat" cmpd="sng">
            <a:solidFill>
              <a:schemeClr val="dk1"/>
            </a:solidFill>
            <a:prstDash val="solid"/>
            <a:round/>
            <a:headEnd type="none" w="med" len="med"/>
            <a:tailEnd type="stealth" w="med" len="med"/>
          </a:ln>
        </p:spPr>
      </p:cxnSp>
      <p:cxnSp>
        <p:nvCxnSpPr>
          <p:cNvPr id="582" name="Google Shape;582;p36"/>
          <p:cNvCxnSpPr>
            <a:endCxn id="574" idx="1"/>
          </p:cNvCxnSpPr>
          <p:nvPr/>
        </p:nvCxnSpPr>
        <p:spPr>
          <a:xfrm>
            <a:off x="6039863" y="5010818"/>
            <a:ext cx="207300" cy="0"/>
          </a:xfrm>
          <a:prstGeom prst="straightConnector1">
            <a:avLst/>
          </a:prstGeom>
          <a:noFill/>
          <a:ln w="9525" cap="flat" cmpd="sng">
            <a:solidFill>
              <a:schemeClr val="dk1"/>
            </a:solidFill>
            <a:prstDash val="solid"/>
            <a:round/>
            <a:headEnd type="none" w="med" len="med"/>
            <a:tailEnd type="stealth" w="med" len="med"/>
          </a:ln>
        </p:spPr>
      </p:cxnSp>
      <p:sp>
        <p:nvSpPr>
          <p:cNvPr id="583" name="Google Shape;583;p36"/>
          <p:cNvSpPr/>
          <p:nvPr/>
        </p:nvSpPr>
        <p:spPr>
          <a:xfrm>
            <a:off x="7375200" y="2434350"/>
            <a:ext cx="325200" cy="315600"/>
          </a:xfrm>
          <a:prstGeom prst="flowChartOr">
            <a:avLst/>
          </a:prstGeom>
          <a:gradFill>
            <a:gsLst>
              <a:gs pos="0">
                <a:srgbClr val="12C2E9"/>
              </a:gs>
              <a:gs pos="50000">
                <a:srgbClr val="C471ED"/>
              </a:gs>
              <a:gs pos="100000">
                <a:srgbClr val="F64F59"/>
              </a:gs>
            </a:gsLst>
            <a:lin ang="0"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4" name="Google Shape;584;p36"/>
          <p:cNvCxnSpPr>
            <a:stCxn id="548" idx="3"/>
            <a:endCxn id="583" idx="2"/>
          </p:cNvCxnSpPr>
          <p:nvPr/>
        </p:nvCxnSpPr>
        <p:spPr>
          <a:xfrm>
            <a:off x="6572300" y="171663"/>
            <a:ext cx="802800" cy="2420400"/>
          </a:xfrm>
          <a:prstGeom prst="straightConnector1">
            <a:avLst/>
          </a:prstGeom>
          <a:noFill/>
          <a:ln w="9525" cap="flat" cmpd="sng">
            <a:solidFill>
              <a:schemeClr val="dk1"/>
            </a:solidFill>
            <a:prstDash val="solid"/>
            <a:round/>
            <a:headEnd type="none" w="med" len="med"/>
            <a:tailEnd type="none" w="med" len="med"/>
          </a:ln>
        </p:spPr>
      </p:cxnSp>
      <p:cxnSp>
        <p:nvCxnSpPr>
          <p:cNvPr id="585" name="Google Shape;585;p36"/>
          <p:cNvCxnSpPr>
            <a:stCxn id="550" idx="3"/>
            <a:endCxn id="583" idx="2"/>
          </p:cNvCxnSpPr>
          <p:nvPr/>
        </p:nvCxnSpPr>
        <p:spPr>
          <a:xfrm>
            <a:off x="6572325" y="616993"/>
            <a:ext cx="802800" cy="1975200"/>
          </a:xfrm>
          <a:prstGeom prst="straightConnector1">
            <a:avLst/>
          </a:prstGeom>
          <a:noFill/>
          <a:ln w="9525" cap="flat" cmpd="sng">
            <a:solidFill>
              <a:schemeClr val="dk1"/>
            </a:solidFill>
            <a:prstDash val="solid"/>
            <a:round/>
            <a:headEnd type="none" w="med" len="med"/>
            <a:tailEnd type="none" w="med" len="med"/>
          </a:ln>
        </p:spPr>
      </p:cxnSp>
      <p:cxnSp>
        <p:nvCxnSpPr>
          <p:cNvPr id="586" name="Google Shape;586;p36"/>
          <p:cNvCxnSpPr>
            <a:stCxn id="555" idx="3"/>
            <a:endCxn id="583" idx="2"/>
          </p:cNvCxnSpPr>
          <p:nvPr/>
        </p:nvCxnSpPr>
        <p:spPr>
          <a:xfrm>
            <a:off x="6572300" y="1541343"/>
            <a:ext cx="802800" cy="1050900"/>
          </a:xfrm>
          <a:prstGeom prst="straightConnector1">
            <a:avLst/>
          </a:prstGeom>
          <a:noFill/>
          <a:ln w="9525" cap="flat" cmpd="sng">
            <a:solidFill>
              <a:schemeClr val="dk1"/>
            </a:solidFill>
            <a:prstDash val="solid"/>
            <a:round/>
            <a:headEnd type="none" w="med" len="med"/>
            <a:tailEnd type="none" w="med" len="med"/>
          </a:ln>
        </p:spPr>
      </p:cxnSp>
      <p:cxnSp>
        <p:nvCxnSpPr>
          <p:cNvPr id="587" name="Google Shape;587;p36"/>
          <p:cNvCxnSpPr>
            <a:stCxn id="557" idx="3"/>
            <a:endCxn id="583" idx="2"/>
          </p:cNvCxnSpPr>
          <p:nvPr/>
        </p:nvCxnSpPr>
        <p:spPr>
          <a:xfrm>
            <a:off x="6572338" y="1993438"/>
            <a:ext cx="802800" cy="598800"/>
          </a:xfrm>
          <a:prstGeom prst="straightConnector1">
            <a:avLst/>
          </a:prstGeom>
          <a:noFill/>
          <a:ln w="9525" cap="flat" cmpd="sng">
            <a:solidFill>
              <a:schemeClr val="dk1"/>
            </a:solidFill>
            <a:prstDash val="solid"/>
            <a:round/>
            <a:headEnd type="none" w="med" len="med"/>
            <a:tailEnd type="none" w="med" len="med"/>
          </a:ln>
        </p:spPr>
      </p:cxnSp>
      <p:cxnSp>
        <p:nvCxnSpPr>
          <p:cNvPr id="588" name="Google Shape;588;p36"/>
          <p:cNvCxnSpPr>
            <a:stCxn id="559" idx="3"/>
            <a:endCxn id="583" idx="2"/>
          </p:cNvCxnSpPr>
          <p:nvPr/>
        </p:nvCxnSpPr>
        <p:spPr>
          <a:xfrm>
            <a:off x="6572363" y="2438768"/>
            <a:ext cx="802800" cy="153300"/>
          </a:xfrm>
          <a:prstGeom prst="straightConnector1">
            <a:avLst/>
          </a:prstGeom>
          <a:noFill/>
          <a:ln w="9525" cap="flat" cmpd="sng">
            <a:solidFill>
              <a:schemeClr val="dk1"/>
            </a:solidFill>
            <a:prstDash val="solid"/>
            <a:round/>
            <a:headEnd type="none" w="med" len="med"/>
            <a:tailEnd type="none" w="med" len="med"/>
          </a:ln>
        </p:spPr>
      </p:cxnSp>
      <p:cxnSp>
        <p:nvCxnSpPr>
          <p:cNvPr id="589" name="Google Shape;589;p36"/>
          <p:cNvCxnSpPr>
            <a:stCxn id="570" idx="3"/>
            <a:endCxn id="583" idx="2"/>
          </p:cNvCxnSpPr>
          <p:nvPr/>
        </p:nvCxnSpPr>
        <p:spPr>
          <a:xfrm rot="10800000" flipH="1">
            <a:off x="6572300" y="2592213"/>
            <a:ext cx="802800" cy="151500"/>
          </a:xfrm>
          <a:prstGeom prst="straightConnector1">
            <a:avLst/>
          </a:prstGeom>
          <a:noFill/>
          <a:ln w="9525" cap="flat" cmpd="sng">
            <a:solidFill>
              <a:schemeClr val="dk1"/>
            </a:solidFill>
            <a:prstDash val="solid"/>
            <a:round/>
            <a:headEnd type="none" w="med" len="med"/>
            <a:tailEnd type="none" w="med" len="med"/>
          </a:ln>
        </p:spPr>
      </p:cxnSp>
      <p:cxnSp>
        <p:nvCxnSpPr>
          <p:cNvPr id="590" name="Google Shape;590;p36"/>
          <p:cNvCxnSpPr>
            <a:stCxn id="571" idx="3"/>
            <a:endCxn id="583" idx="2"/>
          </p:cNvCxnSpPr>
          <p:nvPr/>
        </p:nvCxnSpPr>
        <p:spPr>
          <a:xfrm rot="10800000" flipH="1">
            <a:off x="6572325" y="2592043"/>
            <a:ext cx="802800" cy="597000"/>
          </a:xfrm>
          <a:prstGeom prst="straightConnector1">
            <a:avLst/>
          </a:prstGeom>
          <a:noFill/>
          <a:ln w="9525" cap="flat" cmpd="sng">
            <a:solidFill>
              <a:schemeClr val="dk1"/>
            </a:solidFill>
            <a:prstDash val="solid"/>
            <a:round/>
            <a:headEnd type="none" w="med" len="med"/>
            <a:tailEnd type="none" w="med" len="med"/>
          </a:ln>
        </p:spPr>
      </p:cxnSp>
      <p:cxnSp>
        <p:nvCxnSpPr>
          <p:cNvPr id="591" name="Google Shape;591;p36"/>
          <p:cNvCxnSpPr>
            <a:stCxn id="572" idx="3"/>
            <a:endCxn id="583" idx="2"/>
          </p:cNvCxnSpPr>
          <p:nvPr/>
        </p:nvCxnSpPr>
        <p:spPr>
          <a:xfrm rot="10800000" flipH="1">
            <a:off x="6572300" y="2592093"/>
            <a:ext cx="802800" cy="1521300"/>
          </a:xfrm>
          <a:prstGeom prst="straightConnector1">
            <a:avLst/>
          </a:prstGeom>
          <a:noFill/>
          <a:ln w="9525" cap="flat" cmpd="sng">
            <a:solidFill>
              <a:schemeClr val="dk1"/>
            </a:solidFill>
            <a:prstDash val="solid"/>
            <a:round/>
            <a:headEnd type="none" w="med" len="med"/>
            <a:tailEnd type="none" w="med" len="med"/>
          </a:ln>
        </p:spPr>
      </p:cxnSp>
      <p:cxnSp>
        <p:nvCxnSpPr>
          <p:cNvPr id="592" name="Google Shape;592;p36"/>
          <p:cNvCxnSpPr>
            <a:stCxn id="573" idx="3"/>
            <a:endCxn id="583" idx="2"/>
          </p:cNvCxnSpPr>
          <p:nvPr/>
        </p:nvCxnSpPr>
        <p:spPr>
          <a:xfrm rot="10800000" flipH="1">
            <a:off x="6572338" y="2592088"/>
            <a:ext cx="802800" cy="1973400"/>
          </a:xfrm>
          <a:prstGeom prst="straightConnector1">
            <a:avLst/>
          </a:prstGeom>
          <a:noFill/>
          <a:ln w="9525" cap="flat" cmpd="sng">
            <a:solidFill>
              <a:schemeClr val="dk1"/>
            </a:solidFill>
            <a:prstDash val="solid"/>
            <a:round/>
            <a:headEnd type="none" w="med" len="med"/>
            <a:tailEnd type="none" w="med" len="med"/>
          </a:ln>
        </p:spPr>
      </p:cxnSp>
      <p:cxnSp>
        <p:nvCxnSpPr>
          <p:cNvPr id="593" name="Google Shape;593;p36"/>
          <p:cNvCxnSpPr>
            <a:stCxn id="583" idx="2"/>
            <a:endCxn id="574" idx="3"/>
          </p:cNvCxnSpPr>
          <p:nvPr/>
        </p:nvCxnSpPr>
        <p:spPr>
          <a:xfrm flipH="1">
            <a:off x="6572400" y="2592150"/>
            <a:ext cx="802800" cy="2418600"/>
          </a:xfrm>
          <a:prstGeom prst="straightConnector1">
            <a:avLst/>
          </a:prstGeom>
          <a:noFill/>
          <a:ln w="9525" cap="flat" cmpd="sng">
            <a:solidFill>
              <a:schemeClr val="dk1"/>
            </a:solidFill>
            <a:prstDash val="solid"/>
            <a:round/>
            <a:headEnd type="none" w="med" len="med"/>
            <a:tailEnd type="none" w="med" len="med"/>
          </a:ln>
        </p:spPr>
      </p:cxnSp>
      <p:sp>
        <p:nvSpPr>
          <p:cNvPr id="594" name="Google Shape;594;p36"/>
          <p:cNvSpPr/>
          <p:nvPr/>
        </p:nvSpPr>
        <p:spPr>
          <a:xfrm>
            <a:off x="8158450" y="1331675"/>
            <a:ext cx="264900" cy="2446500"/>
          </a:xfrm>
          <a:prstGeom prst="roundRect">
            <a:avLst>
              <a:gd name="adj" fmla="val 16667"/>
            </a:avLst>
          </a:prstGeom>
          <a:gradFill>
            <a:gsLst>
              <a:gs pos="0">
                <a:srgbClr val="12C2E9"/>
              </a:gs>
              <a:gs pos="50000">
                <a:srgbClr val="C471ED"/>
              </a:gs>
              <a:gs pos="100000">
                <a:srgbClr val="F64F59"/>
              </a:gs>
            </a:gsLst>
            <a:lin ang="0"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36"/>
          <p:cNvSpPr/>
          <p:nvPr/>
        </p:nvSpPr>
        <p:spPr>
          <a:xfrm>
            <a:off x="8677350" y="2103200"/>
            <a:ext cx="264900" cy="949200"/>
          </a:xfrm>
          <a:prstGeom prst="roundRect">
            <a:avLst>
              <a:gd name="adj" fmla="val 16667"/>
            </a:avLst>
          </a:prstGeom>
          <a:gradFill>
            <a:gsLst>
              <a:gs pos="0">
                <a:srgbClr val="12C2E9"/>
              </a:gs>
              <a:gs pos="50000">
                <a:srgbClr val="C471ED"/>
              </a:gs>
              <a:gs pos="100000">
                <a:srgbClr val="F64F59"/>
              </a:gs>
            </a:gsLst>
            <a:lin ang="0"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96" name="Google Shape;596;p36"/>
          <p:cNvCxnSpPr>
            <a:stCxn id="583" idx="2"/>
          </p:cNvCxnSpPr>
          <p:nvPr/>
        </p:nvCxnSpPr>
        <p:spPr>
          <a:xfrm rot="10800000">
            <a:off x="6558000" y="1111950"/>
            <a:ext cx="817200" cy="1480200"/>
          </a:xfrm>
          <a:prstGeom prst="straightConnector1">
            <a:avLst/>
          </a:prstGeom>
          <a:noFill/>
          <a:ln w="9525" cap="flat" cmpd="sng">
            <a:solidFill>
              <a:schemeClr val="dk1"/>
            </a:solidFill>
            <a:prstDash val="solid"/>
            <a:round/>
            <a:headEnd type="none" w="med" len="med"/>
            <a:tailEnd type="none" w="med" len="med"/>
          </a:ln>
        </p:spPr>
      </p:cxnSp>
      <p:cxnSp>
        <p:nvCxnSpPr>
          <p:cNvPr id="597" name="Google Shape;597;p36"/>
          <p:cNvCxnSpPr>
            <a:stCxn id="583" idx="2"/>
          </p:cNvCxnSpPr>
          <p:nvPr/>
        </p:nvCxnSpPr>
        <p:spPr>
          <a:xfrm flipH="1">
            <a:off x="6558000" y="2592150"/>
            <a:ext cx="817200" cy="985800"/>
          </a:xfrm>
          <a:prstGeom prst="straightConnector1">
            <a:avLst/>
          </a:prstGeom>
          <a:noFill/>
          <a:ln w="9525" cap="flat" cmpd="sng">
            <a:solidFill>
              <a:schemeClr val="dk1"/>
            </a:solidFill>
            <a:prstDash val="solid"/>
            <a:round/>
            <a:headEnd type="none" w="med" len="med"/>
            <a:tailEnd type="none" w="med" len="med"/>
          </a:ln>
        </p:spPr>
      </p:cxnSp>
      <p:cxnSp>
        <p:nvCxnSpPr>
          <p:cNvPr id="598" name="Google Shape;598;p36"/>
          <p:cNvCxnSpPr/>
          <p:nvPr/>
        </p:nvCxnSpPr>
        <p:spPr>
          <a:xfrm>
            <a:off x="6039800" y="3661293"/>
            <a:ext cx="207300" cy="0"/>
          </a:xfrm>
          <a:prstGeom prst="straightConnector1">
            <a:avLst/>
          </a:prstGeom>
          <a:noFill/>
          <a:ln w="9525" cap="flat" cmpd="sng">
            <a:solidFill>
              <a:schemeClr val="dk1"/>
            </a:solidFill>
            <a:prstDash val="solid"/>
            <a:round/>
            <a:headEnd type="none" w="med" len="med"/>
            <a:tailEnd type="stealth" w="med" len="med"/>
          </a:ln>
        </p:spPr>
      </p:cxnSp>
      <p:cxnSp>
        <p:nvCxnSpPr>
          <p:cNvPr id="599" name="Google Shape;599;p36"/>
          <p:cNvCxnSpPr/>
          <p:nvPr/>
        </p:nvCxnSpPr>
        <p:spPr>
          <a:xfrm>
            <a:off x="6039675" y="1080580"/>
            <a:ext cx="207300" cy="0"/>
          </a:xfrm>
          <a:prstGeom prst="straightConnector1">
            <a:avLst/>
          </a:prstGeom>
          <a:noFill/>
          <a:ln w="9525" cap="flat" cmpd="sng">
            <a:solidFill>
              <a:schemeClr val="dk1"/>
            </a:solidFill>
            <a:prstDash val="solid"/>
            <a:round/>
            <a:headEnd type="none" w="med" len="med"/>
            <a:tailEnd type="stealth" w="med" len="med"/>
          </a:ln>
        </p:spPr>
      </p:cxnSp>
      <p:cxnSp>
        <p:nvCxnSpPr>
          <p:cNvPr id="600" name="Google Shape;600;p36"/>
          <p:cNvCxnSpPr>
            <a:stCxn id="601" idx="1"/>
            <a:endCxn id="601" idx="3"/>
          </p:cNvCxnSpPr>
          <p:nvPr/>
        </p:nvCxnSpPr>
        <p:spPr>
          <a:xfrm>
            <a:off x="7766825" y="2577800"/>
            <a:ext cx="325200" cy="0"/>
          </a:xfrm>
          <a:prstGeom prst="straightConnector1">
            <a:avLst/>
          </a:prstGeom>
          <a:noFill/>
          <a:ln w="9525" cap="flat" cmpd="sng">
            <a:solidFill>
              <a:schemeClr val="dk1"/>
            </a:solidFill>
            <a:prstDash val="solid"/>
            <a:round/>
            <a:headEnd type="none" w="med" len="med"/>
            <a:tailEnd type="stealth" w="med" len="med"/>
          </a:ln>
        </p:spPr>
      </p:cxnSp>
      <p:sp>
        <p:nvSpPr>
          <p:cNvPr id="602" name="Google Shape;602;p36"/>
          <p:cNvSpPr/>
          <p:nvPr/>
        </p:nvSpPr>
        <p:spPr>
          <a:xfrm>
            <a:off x="5105675" y="35000"/>
            <a:ext cx="871200" cy="2524200"/>
          </a:xfrm>
          <a:prstGeom prst="roundRect">
            <a:avLst>
              <a:gd name="adj" fmla="val 16667"/>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36"/>
          <p:cNvSpPr/>
          <p:nvPr/>
        </p:nvSpPr>
        <p:spPr>
          <a:xfrm>
            <a:off x="5091850" y="2586750"/>
            <a:ext cx="885000" cy="2556900"/>
          </a:xfrm>
          <a:prstGeom prst="roundRect">
            <a:avLst>
              <a:gd name="adj" fmla="val 16667"/>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07"/>
        <p:cNvGrpSpPr/>
        <p:nvPr/>
      </p:nvGrpSpPr>
      <p:grpSpPr>
        <a:xfrm>
          <a:off x="0" y="0"/>
          <a:ext cx="0" cy="0"/>
          <a:chOff x="0" y="0"/>
          <a:chExt cx="0" cy="0"/>
        </a:xfrm>
      </p:grpSpPr>
      <p:pic>
        <p:nvPicPr>
          <p:cNvPr id="608" name="Google Shape;608;p37"/>
          <p:cNvPicPr preferRelativeResize="0"/>
          <p:nvPr/>
        </p:nvPicPr>
        <p:blipFill>
          <a:blip r:embed="rId3">
            <a:alphaModFix/>
          </a:blip>
          <a:stretch>
            <a:fillRect/>
          </a:stretch>
        </p:blipFill>
        <p:spPr>
          <a:xfrm>
            <a:off x="20300" y="279325"/>
            <a:ext cx="2260623" cy="1706499"/>
          </a:xfrm>
          <a:prstGeom prst="rect">
            <a:avLst/>
          </a:prstGeom>
          <a:noFill/>
          <a:ln>
            <a:noFill/>
          </a:ln>
        </p:spPr>
      </p:pic>
      <p:pic>
        <p:nvPicPr>
          <p:cNvPr id="609" name="Google Shape;609;p37"/>
          <p:cNvPicPr preferRelativeResize="0"/>
          <p:nvPr/>
        </p:nvPicPr>
        <p:blipFill>
          <a:blip r:embed="rId4">
            <a:alphaModFix/>
          </a:blip>
          <a:stretch>
            <a:fillRect/>
          </a:stretch>
        </p:blipFill>
        <p:spPr>
          <a:xfrm>
            <a:off x="1300" y="2852413"/>
            <a:ext cx="2414249" cy="1810687"/>
          </a:xfrm>
          <a:prstGeom prst="rect">
            <a:avLst/>
          </a:prstGeom>
          <a:noFill/>
          <a:ln>
            <a:noFill/>
          </a:ln>
        </p:spPr>
      </p:pic>
      <p:sp>
        <p:nvSpPr>
          <p:cNvPr id="610" name="Google Shape;610;p37"/>
          <p:cNvSpPr/>
          <p:nvPr/>
        </p:nvSpPr>
        <p:spPr>
          <a:xfrm>
            <a:off x="5194525" y="2607225"/>
            <a:ext cx="825000" cy="2406900"/>
          </a:xfrm>
          <a:prstGeom prst="roundRect">
            <a:avLst>
              <a:gd name="adj" fmla="val 16667"/>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37"/>
          <p:cNvSpPr/>
          <p:nvPr/>
        </p:nvSpPr>
        <p:spPr>
          <a:xfrm>
            <a:off x="5194400" y="850"/>
            <a:ext cx="825000" cy="2373600"/>
          </a:xfrm>
          <a:prstGeom prst="roundRect">
            <a:avLst>
              <a:gd name="adj" fmla="val 16667"/>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37"/>
          <p:cNvSpPr/>
          <p:nvPr/>
        </p:nvSpPr>
        <p:spPr>
          <a:xfrm>
            <a:off x="4501859" y="2946179"/>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613" name="Google Shape;613;p37"/>
          <p:cNvSpPr/>
          <p:nvPr/>
        </p:nvSpPr>
        <p:spPr>
          <a:xfrm>
            <a:off x="4501859" y="3250344"/>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614" name="Google Shape;614;p37"/>
          <p:cNvSpPr/>
          <p:nvPr/>
        </p:nvSpPr>
        <p:spPr>
          <a:xfrm>
            <a:off x="4501859" y="3850882"/>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615" name="Google Shape;615;p37"/>
          <p:cNvSpPr/>
          <p:nvPr/>
        </p:nvSpPr>
        <p:spPr>
          <a:xfrm>
            <a:off x="4501859" y="4155047"/>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616" name="Google Shape;616;p37"/>
          <p:cNvSpPr/>
          <p:nvPr/>
        </p:nvSpPr>
        <p:spPr>
          <a:xfrm>
            <a:off x="4501859" y="4458227"/>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617" name="Google Shape;617;p37"/>
          <p:cNvSpPr/>
          <p:nvPr/>
        </p:nvSpPr>
        <p:spPr>
          <a:xfrm>
            <a:off x="5747931" y="4735482"/>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618" name="Google Shape;618;p37"/>
          <p:cNvSpPr/>
          <p:nvPr/>
        </p:nvSpPr>
        <p:spPr>
          <a:xfrm>
            <a:off x="5243496" y="2668909"/>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619" name="Google Shape;619;p37"/>
          <p:cNvSpPr/>
          <p:nvPr/>
        </p:nvSpPr>
        <p:spPr>
          <a:xfrm>
            <a:off x="5243520" y="3074848"/>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620" name="Google Shape;620;p37"/>
          <p:cNvSpPr/>
          <p:nvPr/>
        </p:nvSpPr>
        <p:spPr>
          <a:xfrm>
            <a:off x="5243496" y="3917437"/>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621" name="Google Shape;621;p37"/>
          <p:cNvSpPr/>
          <p:nvPr/>
        </p:nvSpPr>
        <p:spPr>
          <a:xfrm>
            <a:off x="5243531" y="4329542"/>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622" name="Google Shape;622;p37"/>
          <p:cNvSpPr/>
          <p:nvPr/>
        </p:nvSpPr>
        <p:spPr>
          <a:xfrm>
            <a:off x="5243555" y="4735482"/>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623" name="Google Shape;623;p37"/>
          <p:cNvSpPr/>
          <p:nvPr/>
        </p:nvSpPr>
        <p:spPr>
          <a:xfrm>
            <a:off x="5747872" y="2668909"/>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624" name="Google Shape;624;p37"/>
          <p:cNvSpPr/>
          <p:nvPr/>
        </p:nvSpPr>
        <p:spPr>
          <a:xfrm>
            <a:off x="5747896" y="3074848"/>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625" name="Google Shape;625;p37"/>
          <p:cNvSpPr/>
          <p:nvPr/>
        </p:nvSpPr>
        <p:spPr>
          <a:xfrm>
            <a:off x="5747872" y="3917437"/>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626" name="Google Shape;626;p37"/>
          <p:cNvSpPr/>
          <p:nvPr/>
        </p:nvSpPr>
        <p:spPr>
          <a:xfrm>
            <a:off x="5747907" y="4329542"/>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627" name="Google Shape;627;p37"/>
          <p:cNvSpPr txBox="1"/>
          <p:nvPr/>
        </p:nvSpPr>
        <p:spPr>
          <a:xfrm>
            <a:off x="5207097" y="2625167"/>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sp>
        <p:nvSpPr>
          <p:cNvPr id="628" name="Google Shape;628;p37"/>
          <p:cNvSpPr txBox="1"/>
          <p:nvPr/>
        </p:nvSpPr>
        <p:spPr>
          <a:xfrm>
            <a:off x="5207121" y="3031106"/>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sp>
        <p:nvSpPr>
          <p:cNvPr id="629" name="Google Shape;629;p37"/>
          <p:cNvSpPr txBox="1"/>
          <p:nvPr/>
        </p:nvSpPr>
        <p:spPr>
          <a:xfrm>
            <a:off x="5207097" y="3873695"/>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sp>
        <p:nvSpPr>
          <p:cNvPr id="630" name="Google Shape;630;p37"/>
          <p:cNvSpPr txBox="1"/>
          <p:nvPr/>
        </p:nvSpPr>
        <p:spPr>
          <a:xfrm>
            <a:off x="5207133" y="4285800"/>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sp>
        <p:nvSpPr>
          <p:cNvPr id="631" name="Google Shape;631;p37"/>
          <p:cNvSpPr txBox="1"/>
          <p:nvPr/>
        </p:nvSpPr>
        <p:spPr>
          <a:xfrm>
            <a:off x="5207157" y="4691740"/>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sp>
        <p:nvSpPr>
          <p:cNvPr id="632" name="Google Shape;632;p37"/>
          <p:cNvSpPr txBox="1"/>
          <p:nvPr/>
        </p:nvSpPr>
        <p:spPr>
          <a:xfrm>
            <a:off x="5711473" y="2625167"/>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sp>
        <p:nvSpPr>
          <p:cNvPr id="633" name="Google Shape;633;p37"/>
          <p:cNvSpPr txBox="1"/>
          <p:nvPr/>
        </p:nvSpPr>
        <p:spPr>
          <a:xfrm>
            <a:off x="5711497" y="3031106"/>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sp>
        <p:nvSpPr>
          <p:cNvPr id="634" name="Google Shape;634;p37"/>
          <p:cNvSpPr txBox="1"/>
          <p:nvPr/>
        </p:nvSpPr>
        <p:spPr>
          <a:xfrm>
            <a:off x="5711473" y="3873695"/>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sp>
        <p:nvSpPr>
          <p:cNvPr id="635" name="Google Shape;635;p37"/>
          <p:cNvSpPr txBox="1"/>
          <p:nvPr/>
        </p:nvSpPr>
        <p:spPr>
          <a:xfrm>
            <a:off x="5711509" y="4285800"/>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sp>
        <p:nvSpPr>
          <p:cNvPr id="636" name="Google Shape;636;p37"/>
          <p:cNvSpPr txBox="1"/>
          <p:nvPr/>
        </p:nvSpPr>
        <p:spPr>
          <a:xfrm>
            <a:off x="5711532" y="4691740"/>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sp>
        <p:nvSpPr>
          <p:cNvPr id="637" name="Google Shape;637;p37"/>
          <p:cNvSpPr txBox="1"/>
          <p:nvPr/>
        </p:nvSpPr>
        <p:spPr>
          <a:xfrm>
            <a:off x="4465460" y="2902436"/>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C</a:t>
            </a:r>
            <a:endParaRPr sz="1100">
              <a:latin typeface="Times New Roman"/>
              <a:ea typeface="Times New Roman"/>
              <a:cs typeface="Times New Roman"/>
              <a:sym typeface="Times New Roman"/>
            </a:endParaRPr>
          </a:p>
        </p:txBody>
      </p:sp>
      <p:sp>
        <p:nvSpPr>
          <p:cNvPr id="638" name="Google Shape;638;p37"/>
          <p:cNvSpPr txBox="1"/>
          <p:nvPr/>
        </p:nvSpPr>
        <p:spPr>
          <a:xfrm>
            <a:off x="4465460" y="3206602"/>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C</a:t>
            </a:r>
            <a:endParaRPr sz="1100">
              <a:latin typeface="Times New Roman"/>
              <a:ea typeface="Times New Roman"/>
              <a:cs typeface="Times New Roman"/>
              <a:sym typeface="Times New Roman"/>
            </a:endParaRPr>
          </a:p>
        </p:txBody>
      </p:sp>
      <p:sp>
        <p:nvSpPr>
          <p:cNvPr id="639" name="Google Shape;639;p37"/>
          <p:cNvSpPr txBox="1"/>
          <p:nvPr/>
        </p:nvSpPr>
        <p:spPr>
          <a:xfrm>
            <a:off x="4465460" y="3807140"/>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C</a:t>
            </a:r>
            <a:endParaRPr sz="1100">
              <a:latin typeface="Times New Roman"/>
              <a:ea typeface="Times New Roman"/>
              <a:cs typeface="Times New Roman"/>
              <a:sym typeface="Times New Roman"/>
            </a:endParaRPr>
          </a:p>
        </p:txBody>
      </p:sp>
      <p:sp>
        <p:nvSpPr>
          <p:cNvPr id="640" name="Google Shape;640;p37"/>
          <p:cNvSpPr txBox="1"/>
          <p:nvPr/>
        </p:nvSpPr>
        <p:spPr>
          <a:xfrm>
            <a:off x="4465460" y="4111305"/>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C</a:t>
            </a:r>
            <a:endParaRPr sz="1100">
              <a:latin typeface="Times New Roman"/>
              <a:ea typeface="Times New Roman"/>
              <a:cs typeface="Times New Roman"/>
              <a:sym typeface="Times New Roman"/>
            </a:endParaRPr>
          </a:p>
        </p:txBody>
      </p:sp>
      <p:sp>
        <p:nvSpPr>
          <p:cNvPr id="641" name="Google Shape;641;p37"/>
          <p:cNvSpPr txBox="1"/>
          <p:nvPr/>
        </p:nvSpPr>
        <p:spPr>
          <a:xfrm>
            <a:off x="4465460" y="4414485"/>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C</a:t>
            </a:r>
            <a:endParaRPr sz="1100">
              <a:latin typeface="Times New Roman"/>
              <a:ea typeface="Times New Roman"/>
              <a:cs typeface="Times New Roman"/>
              <a:sym typeface="Times New Roman"/>
            </a:endParaRPr>
          </a:p>
        </p:txBody>
      </p:sp>
      <p:cxnSp>
        <p:nvCxnSpPr>
          <p:cNvPr id="642" name="Google Shape;642;p37"/>
          <p:cNvCxnSpPr/>
          <p:nvPr/>
        </p:nvCxnSpPr>
        <p:spPr>
          <a:xfrm rot="10800000" flipH="1">
            <a:off x="302100" y="2497725"/>
            <a:ext cx="6425100" cy="1500"/>
          </a:xfrm>
          <a:prstGeom prst="straightConnector1">
            <a:avLst/>
          </a:prstGeom>
          <a:noFill/>
          <a:ln w="9525" cap="flat" cmpd="sng">
            <a:solidFill>
              <a:schemeClr val="dk1"/>
            </a:solidFill>
            <a:prstDash val="dot"/>
            <a:round/>
            <a:headEnd type="none" w="med" len="med"/>
            <a:tailEnd type="none" w="med" len="med"/>
          </a:ln>
        </p:spPr>
      </p:cxnSp>
      <p:sp>
        <p:nvSpPr>
          <p:cNvPr id="643" name="Google Shape;643;p37"/>
          <p:cNvSpPr/>
          <p:nvPr/>
        </p:nvSpPr>
        <p:spPr>
          <a:xfrm>
            <a:off x="4047293" y="964199"/>
            <a:ext cx="265200" cy="336600"/>
          </a:xfrm>
          <a:prstGeom prst="rightArrow">
            <a:avLst>
              <a:gd name="adj1" fmla="val 50000"/>
              <a:gd name="adj2"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37"/>
          <p:cNvSpPr/>
          <p:nvPr/>
        </p:nvSpPr>
        <p:spPr>
          <a:xfrm>
            <a:off x="4501859" y="321011"/>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645" name="Google Shape;645;p37"/>
          <p:cNvSpPr txBox="1"/>
          <p:nvPr/>
        </p:nvSpPr>
        <p:spPr>
          <a:xfrm>
            <a:off x="4465460" y="277269"/>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C</a:t>
            </a:r>
            <a:endParaRPr sz="1100">
              <a:latin typeface="Times New Roman"/>
              <a:ea typeface="Times New Roman"/>
              <a:cs typeface="Times New Roman"/>
              <a:sym typeface="Times New Roman"/>
            </a:endParaRPr>
          </a:p>
        </p:txBody>
      </p:sp>
      <p:sp>
        <p:nvSpPr>
          <p:cNvPr id="646" name="Google Shape;646;p37"/>
          <p:cNvSpPr/>
          <p:nvPr/>
        </p:nvSpPr>
        <p:spPr>
          <a:xfrm>
            <a:off x="4501859" y="625176"/>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647" name="Google Shape;647;p37"/>
          <p:cNvSpPr txBox="1"/>
          <p:nvPr/>
        </p:nvSpPr>
        <p:spPr>
          <a:xfrm>
            <a:off x="4465460" y="581434"/>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C</a:t>
            </a:r>
            <a:endParaRPr sz="1100">
              <a:latin typeface="Times New Roman"/>
              <a:ea typeface="Times New Roman"/>
              <a:cs typeface="Times New Roman"/>
              <a:sym typeface="Times New Roman"/>
            </a:endParaRPr>
          </a:p>
        </p:txBody>
      </p:sp>
      <p:sp>
        <p:nvSpPr>
          <p:cNvPr id="648" name="Google Shape;648;p37"/>
          <p:cNvSpPr/>
          <p:nvPr/>
        </p:nvSpPr>
        <p:spPr>
          <a:xfrm>
            <a:off x="4595735" y="929349"/>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37"/>
          <p:cNvSpPr/>
          <p:nvPr/>
        </p:nvSpPr>
        <p:spPr>
          <a:xfrm>
            <a:off x="4595735" y="1019789"/>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37"/>
          <p:cNvSpPr/>
          <p:nvPr/>
        </p:nvSpPr>
        <p:spPr>
          <a:xfrm>
            <a:off x="4595735" y="1110229"/>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37"/>
          <p:cNvSpPr/>
          <p:nvPr/>
        </p:nvSpPr>
        <p:spPr>
          <a:xfrm>
            <a:off x="4501859" y="1225714"/>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652" name="Google Shape;652;p37"/>
          <p:cNvSpPr txBox="1"/>
          <p:nvPr/>
        </p:nvSpPr>
        <p:spPr>
          <a:xfrm>
            <a:off x="4465460" y="1181972"/>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C</a:t>
            </a:r>
            <a:endParaRPr sz="1100">
              <a:latin typeface="Times New Roman"/>
              <a:ea typeface="Times New Roman"/>
              <a:cs typeface="Times New Roman"/>
              <a:sym typeface="Times New Roman"/>
            </a:endParaRPr>
          </a:p>
        </p:txBody>
      </p:sp>
      <p:sp>
        <p:nvSpPr>
          <p:cNvPr id="653" name="Google Shape;653;p37"/>
          <p:cNvSpPr/>
          <p:nvPr/>
        </p:nvSpPr>
        <p:spPr>
          <a:xfrm>
            <a:off x="4501859" y="1529879"/>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654" name="Google Shape;654;p37"/>
          <p:cNvSpPr txBox="1"/>
          <p:nvPr/>
        </p:nvSpPr>
        <p:spPr>
          <a:xfrm>
            <a:off x="4465460" y="1486137"/>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C</a:t>
            </a:r>
            <a:endParaRPr sz="1100">
              <a:latin typeface="Times New Roman"/>
              <a:ea typeface="Times New Roman"/>
              <a:cs typeface="Times New Roman"/>
              <a:sym typeface="Times New Roman"/>
            </a:endParaRPr>
          </a:p>
        </p:txBody>
      </p:sp>
      <p:sp>
        <p:nvSpPr>
          <p:cNvPr id="655" name="Google Shape;655;p37"/>
          <p:cNvSpPr/>
          <p:nvPr/>
        </p:nvSpPr>
        <p:spPr>
          <a:xfrm>
            <a:off x="4501859" y="1833060"/>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656" name="Google Shape;656;p37"/>
          <p:cNvSpPr txBox="1"/>
          <p:nvPr/>
        </p:nvSpPr>
        <p:spPr>
          <a:xfrm>
            <a:off x="4465460" y="1789317"/>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C</a:t>
            </a:r>
            <a:endParaRPr sz="1100">
              <a:latin typeface="Times New Roman"/>
              <a:ea typeface="Times New Roman"/>
              <a:cs typeface="Times New Roman"/>
              <a:sym typeface="Times New Roman"/>
            </a:endParaRPr>
          </a:p>
        </p:txBody>
      </p:sp>
      <p:sp>
        <p:nvSpPr>
          <p:cNvPr id="657" name="Google Shape;657;p37"/>
          <p:cNvSpPr/>
          <p:nvPr/>
        </p:nvSpPr>
        <p:spPr>
          <a:xfrm>
            <a:off x="5243496" y="43741"/>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658" name="Google Shape;658;p37"/>
          <p:cNvSpPr txBox="1"/>
          <p:nvPr/>
        </p:nvSpPr>
        <p:spPr>
          <a:xfrm>
            <a:off x="5207097" y="-1"/>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sp>
        <p:nvSpPr>
          <p:cNvPr id="659" name="Google Shape;659;p37"/>
          <p:cNvSpPr/>
          <p:nvPr/>
        </p:nvSpPr>
        <p:spPr>
          <a:xfrm>
            <a:off x="5243520" y="449681"/>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660" name="Google Shape;660;p37"/>
          <p:cNvSpPr txBox="1"/>
          <p:nvPr/>
        </p:nvSpPr>
        <p:spPr>
          <a:xfrm>
            <a:off x="5207121" y="405938"/>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sp>
        <p:nvSpPr>
          <p:cNvPr id="661" name="Google Shape;661;p37"/>
          <p:cNvSpPr/>
          <p:nvPr/>
        </p:nvSpPr>
        <p:spPr>
          <a:xfrm>
            <a:off x="5337348" y="876707"/>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37"/>
          <p:cNvSpPr/>
          <p:nvPr/>
        </p:nvSpPr>
        <p:spPr>
          <a:xfrm>
            <a:off x="5337348" y="967147"/>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37"/>
          <p:cNvSpPr/>
          <p:nvPr/>
        </p:nvSpPr>
        <p:spPr>
          <a:xfrm>
            <a:off x="5337348" y="1057587"/>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64" name="Google Shape;664;p37"/>
          <p:cNvCxnSpPr/>
          <p:nvPr/>
        </p:nvCxnSpPr>
        <p:spPr>
          <a:xfrm>
            <a:off x="5361050" y="268370"/>
            <a:ext cx="0" cy="181200"/>
          </a:xfrm>
          <a:prstGeom prst="straightConnector1">
            <a:avLst/>
          </a:prstGeom>
          <a:noFill/>
          <a:ln w="9525" cap="flat" cmpd="sng">
            <a:solidFill>
              <a:schemeClr val="dk1"/>
            </a:solidFill>
            <a:prstDash val="solid"/>
            <a:round/>
            <a:headEnd type="stealth" w="med" len="med"/>
            <a:tailEnd type="stealth" w="med" len="med"/>
          </a:ln>
        </p:spPr>
      </p:cxnSp>
      <p:cxnSp>
        <p:nvCxnSpPr>
          <p:cNvPr id="665" name="Google Shape;665;p37"/>
          <p:cNvCxnSpPr/>
          <p:nvPr/>
        </p:nvCxnSpPr>
        <p:spPr>
          <a:xfrm>
            <a:off x="5361050" y="686576"/>
            <a:ext cx="0" cy="181200"/>
          </a:xfrm>
          <a:prstGeom prst="straightConnector1">
            <a:avLst/>
          </a:prstGeom>
          <a:noFill/>
          <a:ln w="9525" cap="flat" cmpd="sng">
            <a:solidFill>
              <a:schemeClr val="dk1"/>
            </a:solidFill>
            <a:prstDash val="solid"/>
            <a:round/>
            <a:headEnd type="stealth" w="med" len="med"/>
            <a:tailEnd type="stealth" w="med" len="med"/>
          </a:ln>
        </p:spPr>
      </p:cxnSp>
      <p:sp>
        <p:nvSpPr>
          <p:cNvPr id="666" name="Google Shape;666;p37"/>
          <p:cNvSpPr/>
          <p:nvPr/>
        </p:nvSpPr>
        <p:spPr>
          <a:xfrm>
            <a:off x="5243496" y="1292269"/>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667" name="Google Shape;667;p37"/>
          <p:cNvSpPr txBox="1"/>
          <p:nvPr/>
        </p:nvSpPr>
        <p:spPr>
          <a:xfrm>
            <a:off x="5207097" y="1248527"/>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cxnSp>
        <p:nvCxnSpPr>
          <p:cNvPr id="668" name="Google Shape;668;p37"/>
          <p:cNvCxnSpPr/>
          <p:nvPr/>
        </p:nvCxnSpPr>
        <p:spPr>
          <a:xfrm>
            <a:off x="5361026" y="1110958"/>
            <a:ext cx="0" cy="181200"/>
          </a:xfrm>
          <a:prstGeom prst="straightConnector1">
            <a:avLst/>
          </a:prstGeom>
          <a:noFill/>
          <a:ln w="9525" cap="flat" cmpd="sng">
            <a:solidFill>
              <a:schemeClr val="dk1"/>
            </a:solidFill>
            <a:prstDash val="solid"/>
            <a:round/>
            <a:headEnd type="stealth" w="med" len="med"/>
            <a:tailEnd type="stealth" w="med" len="med"/>
          </a:ln>
        </p:spPr>
      </p:cxnSp>
      <p:cxnSp>
        <p:nvCxnSpPr>
          <p:cNvPr id="669" name="Google Shape;669;p37"/>
          <p:cNvCxnSpPr/>
          <p:nvPr/>
        </p:nvCxnSpPr>
        <p:spPr>
          <a:xfrm>
            <a:off x="5361026" y="1529164"/>
            <a:ext cx="0" cy="181200"/>
          </a:xfrm>
          <a:prstGeom prst="straightConnector1">
            <a:avLst/>
          </a:prstGeom>
          <a:noFill/>
          <a:ln w="9525" cap="flat" cmpd="sng">
            <a:solidFill>
              <a:schemeClr val="dk1"/>
            </a:solidFill>
            <a:prstDash val="solid"/>
            <a:round/>
            <a:headEnd type="stealth" w="med" len="med"/>
            <a:tailEnd type="stealth" w="med" len="med"/>
          </a:ln>
        </p:spPr>
      </p:cxnSp>
      <p:sp>
        <p:nvSpPr>
          <p:cNvPr id="670" name="Google Shape;670;p37"/>
          <p:cNvSpPr/>
          <p:nvPr/>
        </p:nvSpPr>
        <p:spPr>
          <a:xfrm>
            <a:off x="5243531" y="1704374"/>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671" name="Google Shape;671;p37"/>
          <p:cNvSpPr txBox="1"/>
          <p:nvPr/>
        </p:nvSpPr>
        <p:spPr>
          <a:xfrm>
            <a:off x="5207133" y="1660632"/>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sp>
        <p:nvSpPr>
          <p:cNvPr id="672" name="Google Shape;672;p37"/>
          <p:cNvSpPr/>
          <p:nvPr/>
        </p:nvSpPr>
        <p:spPr>
          <a:xfrm>
            <a:off x="5243555" y="2110314"/>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673" name="Google Shape;673;p37"/>
          <p:cNvSpPr txBox="1"/>
          <p:nvPr/>
        </p:nvSpPr>
        <p:spPr>
          <a:xfrm>
            <a:off x="5207157" y="2066572"/>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cxnSp>
        <p:nvCxnSpPr>
          <p:cNvPr id="674" name="Google Shape;674;p37"/>
          <p:cNvCxnSpPr/>
          <p:nvPr/>
        </p:nvCxnSpPr>
        <p:spPr>
          <a:xfrm>
            <a:off x="5361085" y="1929003"/>
            <a:ext cx="0" cy="181200"/>
          </a:xfrm>
          <a:prstGeom prst="straightConnector1">
            <a:avLst/>
          </a:prstGeom>
          <a:noFill/>
          <a:ln w="9525" cap="flat" cmpd="sng">
            <a:solidFill>
              <a:schemeClr val="dk1"/>
            </a:solidFill>
            <a:prstDash val="solid"/>
            <a:round/>
            <a:headEnd type="stealth" w="med" len="med"/>
            <a:tailEnd type="stealth" w="med" len="med"/>
          </a:ln>
        </p:spPr>
      </p:cxnSp>
      <p:sp>
        <p:nvSpPr>
          <p:cNvPr id="675" name="Google Shape;675;p37"/>
          <p:cNvSpPr/>
          <p:nvPr/>
        </p:nvSpPr>
        <p:spPr>
          <a:xfrm>
            <a:off x="5747872" y="43741"/>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676" name="Google Shape;676;p37"/>
          <p:cNvSpPr txBox="1"/>
          <p:nvPr/>
        </p:nvSpPr>
        <p:spPr>
          <a:xfrm>
            <a:off x="5711473" y="-1"/>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sp>
        <p:nvSpPr>
          <p:cNvPr id="677" name="Google Shape;677;p37"/>
          <p:cNvSpPr/>
          <p:nvPr/>
        </p:nvSpPr>
        <p:spPr>
          <a:xfrm>
            <a:off x="5747896" y="449681"/>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678" name="Google Shape;678;p37"/>
          <p:cNvSpPr txBox="1"/>
          <p:nvPr/>
        </p:nvSpPr>
        <p:spPr>
          <a:xfrm>
            <a:off x="5711497" y="405938"/>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sp>
        <p:nvSpPr>
          <p:cNvPr id="679" name="Google Shape;679;p37"/>
          <p:cNvSpPr/>
          <p:nvPr/>
        </p:nvSpPr>
        <p:spPr>
          <a:xfrm>
            <a:off x="5841724" y="876707"/>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37"/>
          <p:cNvSpPr/>
          <p:nvPr/>
        </p:nvSpPr>
        <p:spPr>
          <a:xfrm>
            <a:off x="5841724" y="967147"/>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37"/>
          <p:cNvSpPr/>
          <p:nvPr/>
        </p:nvSpPr>
        <p:spPr>
          <a:xfrm>
            <a:off x="5841724" y="1057587"/>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82" name="Google Shape;682;p37"/>
          <p:cNvCxnSpPr/>
          <p:nvPr/>
        </p:nvCxnSpPr>
        <p:spPr>
          <a:xfrm>
            <a:off x="5865426" y="268370"/>
            <a:ext cx="0" cy="181200"/>
          </a:xfrm>
          <a:prstGeom prst="straightConnector1">
            <a:avLst/>
          </a:prstGeom>
          <a:noFill/>
          <a:ln w="9525" cap="flat" cmpd="sng">
            <a:solidFill>
              <a:schemeClr val="dk1"/>
            </a:solidFill>
            <a:prstDash val="solid"/>
            <a:round/>
            <a:headEnd type="stealth" w="med" len="med"/>
            <a:tailEnd type="stealth" w="med" len="med"/>
          </a:ln>
        </p:spPr>
      </p:cxnSp>
      <p:cxnSp>
        <p:nvCxnSpPr>
          <p:cNvPr id="683" name="Google Shape;683;p37"/>
          <p:cNvCxnSpPr/>
          <p:nvPr/>
        </p:nvCxnSpPr>
        <p:spPr>
          <a:xfrm>
            <a:off x="5865426" y="686576"/>
            <a:ext cx="0" cy="181200"/>
          </a:xfrm>
          <a:prstGeom prst="straightConnector1">
            <a:avLst/>
          </a:prstGeom>
          <a:noFill/>
          <a:ln w="9525" cap="flat" cmpd="sng">
            <a:solidFill>
              <a:schemeClr val="dk1"/>
            </a:solidFill>
            <a:prstDash val="solid"/>
            <a:round/>
            <a:headEnd type="stealth" w="med" len="med"/>
            <a:tailEnd type="stealth" w="med" len="med"/>
          </a:ln>
        </p:spPr>
      </p:cxnSp>
      <p:sp>
        <p:nvSpPr>
          <p:cNvPr id="684" name="Google Shape;684;p37"/>
          <p:cNvSpPr/>
          <p:nvPr/>
        </p:nvSpPr>
        <p:spPr>
          <a:xfrm>
            <a:off x="5747872" y="1292269"/>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685" name="Google Shape;685;p37"/>
          <p:cNvSpPr txBox="1"/>
          <p:nvPr/>
        </p:nvSpPr>
        <p:spPr>
          <a:xfrm>
            <a:off x="5711473" y="1248527"/>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cxnSp>
        <p:nvCxnSpPr>
          <p:cNvPr id="686" name="Google Shape;686;p37"/>
          <p:cNvCxnSpPr/>
          <p:nvPr/>
        </p:nvCxnSpPr>
        <p:spPr>
          <a:xfrm>
            <a:off x="5865402" y="1110958"/>
            <a:ext cx="0" cy="181200"/>
          </a:xfrm>
          <a:prstGeom prst="straightConnector1">
            <a:avLst/>
          </a:prstGeom>
          <a:noFill/>
          <a:ln w="9525" cap="flat" cmpd="sng">
            <a:solidFill>
              <a:schemeClr val="dk1"/>
            </a:solidFill>
            <a:prstDash val="solid"/>
            <a:round/>
            <a:headEnd type="stealth" w="med" len="med"/>
            <a:tailEnd type="stealth" w="med" len="med"/>
          </a:ln>
        </p:spPr>
      </p:cxnSp>
      <p:cxnSp>
        <p:nvCxnSpPr>
          <p:cNvPr id="687" name="Google Shape;687;p37"/>
          <p:cNvCxnSpPr/>
          <p:nvPr/>
        </p:nvCxnSpPr>
        <p:spPr>
          <a:xfrm>
            <a:off x="5865402" y="1529164"/>
            <a:ext cx="0" cy="181200"/>
          </a:xfrm>
          <a:prstGeom prst="straightConnector1">
            <a:avLst/>
          </a:prstGeom>
          <a:noFill/>
          <a:ln w="9525" cap="flat" cmpd="sng">
            <a:solidFill>
              <a:schemeClr val="dk1"/>
            </a:solidFill>
            <a:prstDash val="solid"/>
            <a:round/>
            <a:headEnd type="stealth" w="med" len="med"/>
            <a:tailEnd type="stealth" w="med" len="med"/>
          </a:ln>
        </p:spPr>
      </p:cxnSp>
      <p:sp>
        <p:nvSpPr>
          <p:cNvPr id="688" name="Google Shape;688;p37"/>
          <p:cNvSpPr/>
          <p:nvPr/>
        </p:nvSpPr>
        <p:spPr>
          <a:xfrm>
            <a:off x="5747907" y="1704374"/>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689" name="Google Shape;689;p37"/>
          <p:cNvSpPr txBox="1"/>
          <p:nvPr/>
        </p:nvSpPr>
        <p:spPr>
          <a:xfrm>
            <a:off x="5711509" y="1660632"/>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sp>
        <p:nvSpPr>
          <p:cNvPr id="690" name="Google Shape;690;p37"/>
          <p:cNvSpPr/>
          <p:nvPr/>
        </p:nvSpPr>
        <p:spPr>
          <a:xfrm>
            <a:off x="5747931" y="2110314"/>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691" name="Google Shape;691;p37"/>
          <p:cNvSpPr txBox="1"/>
          <p:nvPr/>
        </p:nvSpPr>
        <p:spPr>
          <a:xfrm>
            <a:off x="5711532" y="2066572"/>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cxnSp>
        <p:nvCxnSpPr>
          <p:cNvPr id="692" name="Google Shape;692;p37"/>
          <p:cNvCxnSpPr/>
          <p:nvPr/>
        </p:nvCxnSpPr>
        <p:spPr>
          <a:xfrm>
            <a:off x="5865461" y="1929003"/>
            <a:ext cx="0" cy="181200"/>
          </a:xfrm>
          <a:prstGeom prst="straightConnector1">
            <a:avLst/>
          </a:prstGeom>
          <a:noFill/>
          <a:ln w="9525" cap="flat" cmpd="sng">
            <a:solidFill>
              <a:schemeClr val="dk1"/>
            </a:solidFill>
            <a:prstDash val="solid"/>
            <a:round/>
            <a:headEnd type="stealth" w="med" len="med"/>
            <a:tailEnd type="stealth" w="med" len="med"/>
          </a:ln>
        </p:spPr>
      </p:cxnSp>
      <p:cxnSp>
        <p:nvCxnSpPr>
          <p:cNvPr id="693" name="Google Shape;693;p37"/>
          <p:cNvCxnSpPr>
            <a:stCxn id="658" idx="3"/>
            <a:endCxn id="676" idx="1"/>
          </p:cNvCxnSpPr>
          <p:nvPr/>
        </p:nvCxnSpPr>
        <p:spPr>
          <a:xfrm>
            <a:off x="5515197" y="176999"/>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694" name="Google Shape;694;p37"/>
          <p:cNvCxnSpPr>
            <a:stCxn id="660" idx="3"/>
            <a:endCxn id="678" idx="1"/>
          </p:cNvCxnSpPr>
          <p:nvPr/>
        </p:nvCxnSpPr>
        <p:spPr>
          <a:xfrm>
            <a:off x="5515221" y="582938"/>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695" name="Google Shape;695;p37"/>
          <p:cNvCxnSpPr>
            <a:stCxn id="667" idx="3"/>
            <a:endCxn id="685" idx="1"/>
          </p:cNvCxnSpPr>
          <p:nvPr/>
        </p:nvCxnSpPr>
        <p:spPr>
          <a:xfrm>
            <a:off x="5515197" y="1425527"/>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696" name="Google Shape;696;p37"/>
          <p:cNvCxnSpPr>
            <a:stCxn id="671" idx="3"/>
            <a:endCxn id="689" idx="1"/>
          </p:cNvCxnSpPr>
          <p:nvPr/>
        </p:nvCxnSpPr>
        <p:spPr>
          <a:xfrm>
            <a:off x="5515233" y="1837632"/>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697" name="Google Shape;697;p37"/>
          <p:cNvCxnSpPr>
            <a:stCxn id="673" idx="3"/>
            <a:endCxn id="691" idx="1"/>
          </p:cNvCxnSpPr>
          <p:nvPr/>
        </p:nvCxnSpPr>
        <p:spPr>
          <a:xfrm>
            <a:off x="5515257" y="2243572"/>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698" name="Google Shape;698;p37"/>
          <p:cNvCxnSpPr/>
          <p:nvPr/>
        </p:nvCxnSpPr>
        <p:spPr>
          <a:xfrm rot="10800000" flipH="1">
            <a:off x="4827886" y="267126"/>
            <a:ext cx="252000" cy="147000"/>
          </a:xfrm>
          <a:prstGeom prst="straightConnector1">
            <a:avLst/>
          </a:prstGeom>
          <a:noFill/>
          <a:ln w="9525" cap="flat" cmpd="sng">
            <a:solidFill>
              <a:schemeClr val="dk1"/>
            </a:solidFill>
            <a:prstDash val="solid"/>
            <a:round/>
            <a:headEnd type="none" w="med" len="med"/>
            <a:tailEnd type="stealth" w="med" len="med"/>
          </a:ln>
        </p:spPr>
      </p:cxnSp>
      <p:cxnSp>
        <p:nvCxnSpPr>
          <p:cNvPr id="699" name="Google Shape;699;p37"/>
          <p:cNvCxnSpPr/>
          <p:nvPr/>
        </p:nvCxnSpPr>
        <p:spPr>
          <a:xfrm rot="10800000" flipH="1">
            <a:off x="4846056" y="614020"/>
            <a:ext cx="250800" cy="110100"/>
          </a:xfrm>
          <a:prstGeom prst="straightConnector1">
            <a:avLst/>
          </a:prstGeom>
          <a:noFill/>
          <a:ln w="9525" cap="flat" cmpd="sng">
            <a:solidFill>
              <a:schemeClr val="dk1"/>
            </a:solidFill>
            <a:prstDash val="solid"/>
            <a:round/>
            <a:headEnd type="none" w="med" len="med"/>
            <a:tailEnd type="stealth" w="med" len="med"/>
          </a:ln>
        </p:spPr>
      </p:cxnSp>
      <p:cxnSp>
        <p:nvCxnSpPr>
          <p:cNvPr id="700" name="Google Shape;700;p37"/>
          <p:cNvCxnSpPr/>
          <p:nvPr/>
        </p:nvCxnSpPr>
        <p:spPr>
          <a:xfrm rot="10800000" flipH="1">
            <a:off x="4821944" y="1039179"/>
            <a:ext cx="279300" cy="6900"/>
          </a:xfrm>
          <a:prstGeom prst="straightConnector1">
            <a:avLst/>
          </a:prstGeom>
          <a:noFill/>
          <a:ln w="9525" cap="flat" cmpd="sng">
            <a:solidFill>
              <a:schemeClr val="dk1"/>
            </a:solidFill>
            <a:prstDash val="solid"/>
            <a:round/>
            <a:headEnd type="none" w="med" len="med"/>
            <a:tailEnd type="stealth" w="med" len="med"/>
          </a:ln>
        </p:spPr>
      </p:cxnSp>
      <p:cxnSp>
        <p:nvCxnSpPr>
          <p:cNvPr id="701" name="Google Shape;701;p37"/>
          <p:cNvCxnSpPr/>
          <p:nvPr/>
        </p:nvCxnSpPr>
        <p:spPr>
          <a:xfrm>
            <a:off x="4827874" y="1357668"/>
            <a:ext cx="259200" cy="39900"/>
          </a:xfrm>
          <a:prstGeom prst="straightConnector1">
            <a:avLst/>
          </a:prstGeom>
          <a:noFill/>
          <a:ln w="9525" cap="flat" cmpd="sng">
            <a:solidFill>
              <a:schemeClr val="dk1"/>
            </a:solidFill>
            <a:prstDash val="solid"/>
            <a:round/>
            <a:headEnd type="none" w="med" len="med"/>
            <a:tailEnd type="stealth" w="med" len="med"/>
          </a:ln>
        </p:spPr>
      </p:cxnSp>
      <p:cxnSp>
        <p:nvCxnSpPr>
          <p:cNvPr id="702" name="Google Shape;702;p37"/>
          <p:cNvCxnSpPr/>
          <p:nvPr/>
        </p:nvCxnSpPr>
        <p:spPr>
          <a:xfrm>
            <a:off x="4841925" y="1672038"/>
            <a:ext cx="259500" cy="70500"/>
          </a:xfrm>
          <a:prstGeom prst="straightConnector1">
            <a:avLst/>
          </a:prstGeom>
          <a:noFill/>
          <a:ln w="9525" cap="flat" cmpd="sng">
            <a:solidFill>
              <a:schemeClr val="dk1"/>
            </a:solidFill>
            <a:prstDash val="solid"/>
            <a:round/>
            <a:headEnd type="none" w="med" len="med"/>
            <a:tailEnd type="stealth" w="med" len="med"/>
          </a:ln>
        </p:spPr>
      </p:cxnSp>
      <p:cxnSp>
        <p:nvCxnSpPr>
          <p:cNvPr id="703" name="Google Shape;703;p37"/>
          <p:cNvCxnSpPr/>
          <p:nvPr/>
        </p:nvCxnSpPr>
        <p:spPr>
          <a:xfrm>
            <a:off x="4841795" y="1984380"/>
            <a:ext cx="266700" cy="116400"/>
          </a:xfrm>
          <a:prstGeom prst="straightConnector1">
            <a:avLst/>
          </a:prstGeom>
          <a:noFill/>
          <a:ln w="9525" cap="flat" cmpd="sng">
            <a:solidFill>
              <a:schemeClr val="dk1"/>
            </a:solidFill>
            <a:prstDash val="solid"/>
            <a:round/>
            <a:headEnd type="none" w="med" len="med"/>
            <a:tailEnd type="stealth" w="med" len="med"/>
          </a:ln>
        </p:spPr>
      </p:cxnSp>
      <p:sp>
        <p:nvSpPr>
          <p:cNvPr id="704" name="Google Shape;704;p37"/>
          <p:cNvSpPr/>
          <p:nvPr/>
        </p:nvSpPr>
        <p:spPr>
          <a:xfrm>
            <a:off x="4047293" y="3589367"/>
            <a:ext cx="265200" cy="336600"/>
          </a:xfrm>
          <a:prstGeom prst="rightArrow">
            <a:avLst>
              <a:gd name="adj1" fmla="val 50000"/>
              <a:gd name="adj2"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37"/>
          <p:cNvSpPr/>
          <p:nvPr/>
        </p:nvSpPr>
        <p:spPr>
          <a:xfrm>
            <a:off x="4595735" y="3554517"/>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37"/>
          <p:cNvSpPr/>
          <p:nvPr/>
        </p:nvSpPr>
        <p:spPr>
          <a:xfrm>
            <a:off x="4595735" y="3644957"/>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37"/>
          <p:cNvSpPr/>
          <p:nvPr/>
        </p:nvSpPr>
        <p:spPr>
          <a:xfrm>
            <a:off x="4595735" y="3735396"/>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37"/>
          <p:cNvSpPr/>
          <p:nvPr/>
        </p:nvSpPr>
        <p:spPr>
          <a:xfrm>
            <a:off x="5337348" y="3501875"/>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37"/>
          <p:cNvSpPr/>
          <p:nvPr/>
        </p:nvSpPr>
        <p:spPr>
          <a:xfrm>
            <a:off x="5337348" y="3592315"/>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37"/>
          <p:cNvSpPr/>
          <p:nvPr/>
        </p:nvSpPr>
        <p:spPr>
          <a:xfrm>
            <a:off x="5337348" y="3682755"/>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11" name="Google Shape;711;p37"/>
          <p:cNvCxnSpPr/>
          <p:nvPr/>
        </p:nvCxnSpPr>
        <p:spPr>
          <a:xfrm>
            <a:off x="5361050" y="2893537"/>
            <a:ext cx="0" cy="181200"/>
          </a:xfrm>
          <a:prstGeom prst="straightConnector1">
            <a:avLst/>
          </a:prstGeom>
          <a:noFill/>
          <a:ln w="9525" cap="flat" cmpd="sng">
            <a:solidFill>
              <a:schemeClr val="dk1"/>
            </a:solidFill>
            <a:prstDash val="solid"/>
            <a:round/>
            <a:headEnd type="stealth" w="med" len="med"/>
            <a:tailEnd type="stealth" w="med" len="med"/>
          </a:ln>
        </p:spPr>
      </p:cxnSp>
      <p:cxnSp>
        <p:nvCxnSpPr>
          <p:cNvPr id="712" name="Google Shape;712;p37"/>
          <p:cNvCxnSpPr/>
          <p:nvPr/>
        </p:nvCxnSpPr>
        <p:spPr>
          <a:xfrm>
            <a:off x="5361050" y="3311744"/>
            <a:ext cx="0" cy="181200"/>
          </a:xfrm>
          <a:prstGeom prst="straightConnector1">
            <a:avLst/>
          </a:prstGeom>
          <a:noFill/>
          <a:ln w="9525" cap="flat" cmpd="sng">
            <a:solidFill>
              <a:schemeClr val="dk1"/>
            </a:solidFill>
            <a:prstDash val="solid"/>
            <a:round/>
            <a:headEnd type="stealth" w="med" len="med"/>
            <a:tailEnd type="stealth" w="med" len="med"/>
          </a:ln>
        </p:spPr>
      </p:cxnSp>
      <p:cxnSp>
        <p:nvCxnSpPr>
          <p:cNvPr id="713" name="Google Shape;713;p37"/>
          <p:cNvCxnSpPr/>
          <p:nvPr/>
        </p:nvCxnSpPr>
        <p:spPr>
          <a:xfrm>
            <a:off x="5361026" y="3736126"/>
            <a:ext cx="0" cy="181200"/>
          </a:xfrm>
          <a:prstGeom prst="straightConnector1">
            <a:avLst/>
          </a:prstGeom>
          <a:noFill/>
          <a:ln w="9525" cap="flat" cmpd="sng">
            <a:solidFill>
              <a:schemeClr val="dk1"/>
            </a:solidFill>
            <a:prstDash val="solid"/>
            <a:round/>
            <a:headEnd type="stealth" w="med" len="med"/>
            <a:tailEnd type="stealth" w="med" len="med"/>
          </a:ln>
        </p:spPr>
      </p:cxnSp>
      <p:cxnSp>
        <p:nvCxnSpPr>
          <p:cNvPr id="714" name="Google Shape;714;p37"/>
          <p:cNvCxnSpPr/>
          <p:nvPr/>
        </p:nvCxnSpPr>
        <p:spPr>
          <a:xfrm>
            <a:off x="5361026" y="4154332"/>
            <a:ext cx="0" cy="181200"/>
          </a:xfrm>
          <a:prstGeom prst="straightConnector1">
            <a:avLst/>
          </a:prstGeom>
          <a:noFill/>
          <a:ln w="9525" cap="flat" cmpd="sng">
            <a:solidFill>
              <a:schemeClr val="dk1"/>
            </a:solidFill>
            <a:prstDash val="solid"/>
            <a:round/>
            <a:headEnd type="stealth" w="med" len="med"/>
            <a:tailEnd type="stealth" w="med" len="med"/>
          </a:ln>
        </p:spPr>
      </p:cxnSp>
      <p:cxnSp>
        <p:nvCxnSpPr>
          <p:cNvPr id="715" name="Google Shape;715;p37"/>
          <p:cNvCxnSpPr/>
          <p:nvPr/>
        </p:nvCxnSpPr>
        <p:spPr>
          <a:xfrm>
            <a:off x="5361085" y="4554171"/>
            <a:ext cx="0" cy="181200"/>
          </a:xfrm>
          <a:prstGeom prst="straightConnector1">
            <a:avLst/>
          </a:prstGeom>
          <a:noFill/>
          <a:ln w="9525" cap="flat" cmpd="sng">
            <a:solidFill>
              <a:schemeClr val="dk1"/>
            </a:solidFill>
            <a:prstDash val="solid"/>
            <a:round/>
            <a:headEnd type="stealth" w="med" len="med"/>
            <a:tailEnd type="stealth" w="med" len="med"/>
          </a:ln>
        </p:spPr>
      </p:cxnSp>
      <p:sp>
        <p:nvSpPr>
          <p:cNvPr id="716" name="Google Shape;716;p37"/>
          <p:cNvSpPr/>
          <p:nvPr/>
        </p:nvSpPr>
        <p:spPr>
          <a:xfrm>
            <a:off x="5841724" y="3501875"/>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37"/>
          <p:cNvSpPr/>
          <p:nvPr/>
        </p:nvSpPr>
        <p:spPr>
          <a:xfrm>
            <a:off x="5841724" y="3592315"/>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37"/>
          <p:cNvSpPr/>
          <p:nvPr/>
        </p:nvSpPr>
        <p:spPr>
          <a:xfrm>
            <a:off x="5841724" y="3682755"/>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19" name="Google Shape;719;p37"/>
          <p:cNvCxnSpPr/>
          <p:nvPr/>
        </p:nvCxnSpPr>
        <p:spPr>
          <a:xfrm>
            <a:off x="5865426" y="2893537"/>
            <a:ext cx="0" cy="181200"/>
          </a:xfrm>
          <a:prstGeom prst="straightConnector1">
            <a:avLst/>
          </a:prstGeom>
          <a:noFill/>
          <a:ln w="9525" cap="flat" cmpd="sng">
            <a:solidFill>
              <a:schemeClr val="dk1"/>
            </a:solidFill>
            <a:prstDash val="solid"/>
            <a:round/>
            <a:headEnd type="stealth" w="med" len="med"/>
            <a:tailEnd type="stealth" w="med" len="med"/>
          </a:ln>
        </p:spPr>
      </p:cxnSp>
      <p:cxnSp>
        <p:nvCxnSpPr>
          <p:cNvPr id="720" name="Google Shape;720;p37"/>
          <p:cNvCxnSpPr/>
          <p:nvPr/>
        </p:nvCxnSpPr>
        <p:spPr>
          <a:xfrm>
            <a:off x="5865426" y="3311744"/>
            <a:ext cx="0" cy="181200"/>
          </a:xfrm>
          <a:prstGeom prst="straightConnector1">
            <a:avLst/>
          </a:prstGeom>
          <a:noFill/>
          <a:ln w="9525" cap="flat" cmpd="sng">
            <a:solidFill>
              <a:schemeClr val="dk1"/>
            </a:solidFill>
            <a:prstDash val="solid"/>
            <a:round/>
            <a:headEnd type="stealth" w="med" len="med"/>
            <a:tailEnd type="stealth" w="med" len="med"/>
          </a:ln>
        </p:spPr>
      </p:cxnSp>
      <p:cxnSp>
        <p:nvCxnSpPr>
          <p:cNvPr id="721" name="Google Shape;721;p37"/>
          <p:cNvCxnSpPr/>
          <p:nvPr/>
        </p:nvCxnSpPr>
        <p:spPr>
          <a:xfrm>
            <a:off x="5865402" y="3736126"/>
            <a:ext cx="0" cy="181200"/>
          </a:xfrm>
          <a:prstGeom prst="straightConnector1">
            <a:avLst/>
          </a:prstGeom>
          <a:noFill/>
          <a:ln w="9525" cap="flat" cmpd="sng">
            <a:solidFill>
              <a:schemeClr val="dk1"/>
            </a:solidFill>
            <a:prstDash val="solid"/>
            <a:round/>
            <a:headEnd type="stealth" w="med" len="med"/>
            <a:tailEnd type="stealth" w="med" len="med"/>
          </a:ln>
        </p:spPr>
      </p:cxnSp>
      <p:cxnSp>
        <p:nvCxnSpPr>
          <p:cNvPr id="722" name="Google Shape;722;p37"/>
          <p:cNvCxnSpPr/>
          <p:nvPr/>
        </p:nvCxnSpPr>
        <p:spPr>
          <a:xfrm>
            <a:off x="5865402" y="4154332"/>
            <a:ext cx="0" cy="181200"/>
          </a:xfrm>
          <a:prstGeom prst="straightConnector1">
            <a:avLst/>
          </a:prstGeom>
          <a:noFill/>
          <a:ln w="9525" cap="flat" cmpd="sng">
            <a:solidFill>
              <a:schemeClr val="dk1"/>
            </a:solidFill>
            <a:prstDash val="solid"/>
            <a:round/>
            <a:headEnd type="stealth" w="med" len="med"/>
            <a:tailEnd type="stealth" w="med" len="med"/>
          </a:ln>
        </p:spPr>
      </p:cxnSp>
      <p:cxnSp>
        <p:nvCxnSpPr>
          <p:cNvPr id="723" name="Google Shape;723;p37"/>
          <p:cNvCxnSpPr/>
          <p:nvPr/>
        </p:nvCxnSpPr>
        <p:spPr>
          <a:xfrm>
            <a:off x="5865461" y="4554171"/>
            <a:ext cx="0" cy="181200"/>
          </a:xfrm>
          <a:prstGeom prst="straightConnector1">
            <a:avLst/>
          </a:prstGeom>
          <a:noFill/>
          <a:ln w="9525" cap="flat" cmpd="sng">
            <a:solidFill>
              <a:schemeClr val="dk1"/>
            </a:solidFill>
            <a:prstDash val="solid"/>
            <a:round/>
            <a:headEnd type="stealth" w="med" len="med"/>
            <a:tailEnd type="stealth" w="med" len="med"/>
          </a:ln>
        </p:spPr>
      </p:cxnSp>
      <p:cxnSp>
        <p:nvCxnSpPr>
          <p:cNvPr id="724" name="Google Shape;724;p37"/>
          <p:cNvCxnSpPr>
            <a:stCxn id="627" idx="3"/>
            <a:endCxn id="632" idx="1"/>
          </p:cNvCxnSpPr>
          <p:nvPr/>
        </p:nvCxnSpPr>
        <p:spPr>
          <a:xfrm>
            <a:off x="5515197" y="2802167"/>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725" name="Google Shape;725;p37"/>
          <p:cNvCxnSpPr>
            <a:stCxn id="628" idx="3"/>
            <a:endCxn id="633" idx="1"/>
          </p:cNvCxnSpPr>
          <p:nvPr/>
        </p:nvCxnSpPr>
        <p:spPr>
          <a:xfrm>
            <a:off x="5515221" y="3208106"/>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726" name="Google Shape;726;p37"/>
          <p:cNvCxnSpPr>
            <a:stCxn id="629" idx="3"/>
            <a:endCxn id="634" idx="1"/>
          </p:cNvCxnSpPr>
          <p:nvPr/>
        </p:nvCxnSpPr>
        <p:spPr>
          <a:xfrm>
            <a:off x="5515197" y="4050695"/>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727" name="Google Shape;727;p37"/>
          <p:cNvCxnSpPr>
            <a:stCxn id="630" idx="3"/>
            <a:endCxn id="635" idx="1"/>
          </p:cNvCxnSpPr>
          <p:nvPr/>
        </p:nvCxnSpPr>
        <p:spPr>
          <a:xfrm>
            <a:off x="5515233" y="4462800"/>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728" name="Google Shape;728;p37"/>
          <p:cNvCxnSpPr>
            <a:stCxn id="631" idx="3"/>
            <a:endCxn id="636" idx="1"/>
          </p:cNvCxnSpPr>
          <p:nvPr/>
        </p:nvCxnSpPr>
        <p:spPr>
          <a:xfrm>
            <a:off x="5515257" y="4868740"/>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729" name="Google Shape;729;p37"/>
          <p:cNvCxnSpPr/>
          <p:nvPr/>
        </p:nvCxnSpPr>
        <p:spPr>
          <a:xfrm rot="10800000" flipH="1">
            <a:off x="4827886" y="2892294"/>
            <a:ext cx="252000" cy="147000"/>
          </a:xfrm>
          <a:prstGeom prst="straightConnector1">
            <a:avLst/>
          </a:prstGeom>
          <a:noFill/>
          <a:ln w="9525" cap="flat" cmpd="sng">
            <a:solidFill>
              <a:schemeClr val="dk1"/>
            </a:solidFill>
            <a:prstDash val="solid"/>
            <a:round/>
            <a:headEnd type="none" w="med" len="med"/>
            <a:tailEnd type="stealth" w="med" len="med"/>
          </a:ln>
        </p:spPr>
      </p:cxnSp>
      <p:cxnSp>
        <p:nvCxnSpPr>
          <p:cNvPr id="730" name="Google Shape;730;p37"/>
          <p:cNvCxnSpPr/>
          <p:nvPr/>
        </p:nvCxnSpPr>
        <p:spPr>
          <a:xfrm rot="10800000" flipH="1">
            <a:off x="4846056" y="3239188"/>
            <a:ext cx="250800" cy="110100"/>
          </a:xfrm>
          <a:prstGeom prst="straightConnector1">
            <a:avLst/>
          </a:prstGeom>
          <a:noFill/>
          <a:ln w="9525" cap="flat" cmpd="sng">
            <a:solidFill>
              <a:schemeClr val="dk1"/>
            </a:solidFill>
            <a:prstDash val="solid"/>
            <a:round/>
            <a:headEnd type="none" w="med" len="med"/>
            <a:tailEnd type="stealth" w="med" len="med"/>
          </a:ln>
        </p:spPr>
      </p:cxnSp>
      <p:cxnSp>
        <p:nvCxnSpPr>
          <p:cNvPr id="731" name="Google Shape;731;p37"/>
          <p:cNvCxnSpPr/>
          <p:nvPr/>
        </p:nvCxnSpPr>
        <p:spPr>
          <a:xfrm rot="10800000" flipH="1">
            <a:off x="4821944" y="3664347"/>
            <a:ext cx="279300" cy="6900"/>
          </a:xfrm>
          <a:prstGeom prst="straightConnector1">
            <a:avLst/>
          </a:prstGeom>
          <a:noFill/>
          <a:ln w="9525" cap="flat" cmpd="sng">
            <a:solidFill>
              <a:schemeClr val="dk1"/>
            </a:solidFill>
            <a:prstDash val="solid"/>
            <a:round/>
            <a:headEnd type="none" w="med" len="med"/>
            <a:tailEnd type="stealth" w="med" len="med"/>
          </a:ln>
        </p:spPr>
      </p:cxnSp>
      <p:cxnSp>
        <p:nvCxnSpPr>
          <p:cNvPr id="732" name="Google Shape;732;p37"/>
          <p:cNvCxnSpPr/>
          <p:nvPr/>
        </p:nvCxnSpPr>
        <p:spPr>
          <a:xfrm>
            <a:off x="4827874" y="3982836"/>
            <a:ext cx="259200" cy="39900"/>
          </a:xfrm>
          <a:prstGeom prst="straightConnector1">
            <a:avLst/>
          </a:prstGeom>
          <a:noFill/>
          <a:ln w="9525" cap="flat" cmpd="sng">
            <a:solidFill>
              <a:schemeClr val="dk1"/>
            </a:solidFill>
            <a:prstDash val="solid"/>
            <a:round/>
            <a:headEnd type="none" w="med" len="med"/>
            <a:tailEnd type="stealth" w="med" len="med"/>
          </a:ln>
        </p:spPr>
      </p:cxnSp>
      <p:cxnSp>
        <p:nvCxnSpPr>
          <p:cNvPr id="733" name="Google Shape;733;p37"/>
          <p:cNvCxnSpPr/>
          <p:nvPr/>
        </p:nvCxnSpPr>
        <p:spPr>
          <a:xfrm>
            <a:off x="4841925" y="4297206"/>
            <a:ext cx="259500" cy="70500"/>
          </a:xfrm>
          <a:prstGeom prst="straightConnector1">
            <a:avLst/>
          </a:prstGeom>
          <a:noFill/>
          <a:ln w="9525" cap="flat" cmpd="sng">
            <a:solidFill>
              <a:schemeClr val="dk1"/>
            </a:solidFill>
            <a:prstDash val="solid"/>
            <a:round/>
            <a:headEnd type="none" w="med" len="med"/>
            <a:tailEnd type="stealth" w="med" len="med"/>
          </a:ln>
        </p:spPr>
      </p:cxnSp>
      <p:cxnSp>
        <p:nvCxnSpPr>
          <p:cNvPr id="734" name="Google Shape;734;p37"/>
          <p:cNvCxnSpPr/>
          <p:nvPr/>
        </p:nvCxnSpPr>
        <p:spPr>
          <a:xfrm>
            <a:off x="4841795" y="4609547"/>
            <a:ext cx="266700" cy="116400"/>
          </a:xfrm>
          <a:prstGeom prst="straightConnector1">
            <a:avLst/>
          </a:prstGeom>
          <a:noFill/>
          <a:ln w="9525" cap="flat" cmpd="sng">
            <a:solidFill>
              <a:schemeClr val="dk1"/>
            </a:solidFill>
            <a:prstDash val="solid"/>
            <a:round/>
            <a:headEnd type="none" w="med" len="med"/>
            <a:tailEnd type="stealth" w="med" len="med"/>
          </a:ln>
        </p:spPr>
      </p:cxnSp>
      <p:sp>
        <p:nvSpPr>
          <p:cNvPr id="735" name="Google Shape;735;p37"/>
          <p:cNvSpPr/>
          <p:nvPr/>
        </p:nvSpPr>
        <p:spPr>
          <a:xfrm>
            <a:off x="6311693" y="43741"/>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736" name="Google Shape;736;p37"/>
          <p:cNvSpPr txBox="1"/>
          <p:nvPr/>
        </p:nvSpPr>
        <p:spPr>
          <a:xfrm>
            <a:off x="6275295" y="-1"/>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A</a:t>
            </a:r>
            <a:endParaRPr sz="1100">
              <a:latin typeface="Times New Roman"/>
              <a:ea typeface="Times New Roman"/>
              <a:cs typeface="Times New Roman"/>
              <a:sym typeface="Times New Roman"/>
            </a:endParaRPr>
          </a:p>
        </p:txBody>
      </p:sp>
      <p:sp>
        <p:nvSpPr>
          <p:cNvPr id="737" name="Google Shape;737;p37"/>
          <p:cNvSpPr/>
          <p:nvPr/>
        </p:nvSpPr>
        <p:spPr>
          <a:xfrm>
            <a:off x="6311717" y="449681"/>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738" name="Google Shape;738;p37"/>
          <p:cNvSpPr txBox="1"/>
          <p:nvPr/>
        </p:nvSpPr>
        <p:spPr>
          <a:xfrm>
            <a:off x="6275318" y="405938"/>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A</a:t>
            </a:r>
            <a:endParaRPr sz="1100">
              <a:latin typeface="Times New Roman"/>
              <a:ea typeface="Times New Roman"/>
              <a:cs typeface="Times New Roman"/>
              <a:sym typeface="Times New Roman"/>
            </a:endParaRPr>
          </a:p>
        </p:txBody>
      </p:sp>
      <p:sp>
        <p:nvSpPr>
          <p:cNvPr id="739" name="Google Shape;739;p37"/>
          <p:cNvSpPr/>
          <p:nvPr/>
        </p:nvSpPr>
        <p:spPr>
          <a:xfrm>
            <a:off x="6405546" y="876707"/>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37"/>
          <p:cNvSpPr/>
          <p:nvPr/>
        </p:nvSpPr>
        <p:spPr>
          <a:xfrm>
            <a:off x="6405546" y="967147"/>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37"/>
          <p:cNvSpPr/>
          <p:nvPr/>
        </p:nvSpPr>
        <p:spPr>
          <a:xfrm>
            <a:off x="6405546" y="1057587"/>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37"/>
          <p:cNvSpPr/>
          <p:nvPr/>
        </p:nvSpPr>
        <p:spPr>
          <a:xfrm>
            <a:off x="6311693" y="1292269"/>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743" name="Google Shape;743;p37"/>
          <p:cNvSpPr txBox="1"/>
          <p:nvPr/>
        </p:nvSpPr>
        <p:spPr>
          <a:xfrm>
            <a:off x="6275295" y="1248527"/>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A</a:t>
            </a:r>
            <a:endParaRPr sz="1100">
              <a:latin typeface="Times New Roman"/>
              <a:ea typeface="Times New Roman"/>
              <a:cs typeface="Times New Roman"/>
              <a:sym typeface="Times New Roman"/>
            </a:endParaRPr>
          </a:p>
        </p:txBody>
      </p:sp>
      <p:sp>
        <p:nvSpPr>
          <p:cNvPr id="744" name="Google Shape;744;p37"/>
          <p:cNvSpPr/>
          <p:nvPr/>
        </p:nvSpPr>
        <p:spPr>
          <a:xfrm>
            <a:off x="6311729" y="1704374"/>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745" name="Google Shape;745;p37"/>
          <p:cNvSpPr txBox="1"/>
          <p:nvPr/>
        </p:nvSpPr>
        <p:spPr>
          <a:xfrm>
            <a:off x="6275330" y="1660632"/>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A</a:t>
            </a:r>
            <a:endParaRPr sz="1100">
              <a:latin typeface="Times New Roman"/>
              <a:ea typeface="Times New Roman"/>
              <a:cs typeface="Times New Roman"/>
              <a:sym typeface="Times New Roman"/>
            </a:endParaRPr>
          </a:p>
        </p:txBody>
      </p:sp>
      <p:sp>
        <p:nvSpPr>
          <p:cNvPr id="746" name="Google Shape;746;p37"/>
          <p:cNvSpPr/>
          <p:nvPr/>
        </p:nvSpPr>
        <p:spPr>
          <a:xfrm>
            <a:off x="6311752" y="2110314"/>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747" name="Google Shape;747;p37"/>
          <p:cNvSpPr txBox="1"/>
          <p:nvPr/>
        </p:nvSpPr>
        <p:spPr>
          <a:xfrm>
            <a:off x="6275354" y="2066572"/>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A</a:t>
            </a:r>
            <a:endParaRPr sz="1100">
              <a:latin typeface="Times New Roman"/>
              <a:ea typeface="Times New Roman"/>
              <a:cs typeface="Times New Roman"/>
              <a:sym typeface="Times New Roman"/>
            </a:endParaRPr>
          </a:p>
        </p:txBody>
      </p:sp>
      <p:cxnSp>
        <p:nvCxnSpPr>
          <p:cNvPr id="748" name="Google Shape;748;p37"/>
          <p:cNvCxnSpPr>
            <a:endCxn id="736" idx="1"/>
          </p:cNvCxnSpPr>
          <p:nvPr/>
        </p:nvCxnSpPr>
        <p:spPr>
          <a:xfrm>
            <a:off x="6079095" y="176999"/>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749" name="Google Shape;749;p37"/>
          <p:cNvCxnSpPr>
            <a:endCxn id="738" idx="1"/>
          </p:cNvCxnSpPr>
          <p:nvPr/>
        </p:nvCxnSpPr>
        <p:spPr>
          <a:xfrm>
            <a:off x="6079118" y="582938"/>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750" name="Google Shape;750;p37"/>
          <p:cNvCxnSpPr>
            <a:endCxn id="743" idx="1"/>
          </p:cNvCxnSpPr>
          <p:nvPr/>
        </p:nvCxnSpPr>
        <p:spPr>
          <a:xfrm>
            <a:off x="6079095" y="1425527"/>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751" name="Google Shape;751;p37"/>
          <p:cNvCxnSpPr>
            <a:endCxn id="745" idx="1"/>
          </p:cNvCxnSpPr>
          <p:nvPr/>
        </p:nvCxnSpPr>
        <p:spPr>
          <a:xfrm>
            <a:off x="6079130" y="1837632"/>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752" name="Google Shape;752;p37"/>
          <p:cNvCxnSpPr>
            <a:endCxn id="747" idx="1"/>
          </p:cNvCxnSpPr>
          <p:nvPr/>
        </p:nvCxnSpPr>
        <p:spPr>
          <a:xfrm>
            <a:off x="6079154" y="2243572"/>
            <a:ext cx="196200" cy="0"/>
          </a:xfrm>
          <a:prstGeom prst="straightConnector1">
            <a:avLst/>
          </a:prstGeom>
          <a:noFill/>
          <a:ln w="9525" cap="flat" cmpd="sng">
            <a:solidFill>
              <a:schemeClr val="dk1"/>
            </a:solidFill>
            <a:prstDash val="solid"/>
            <a:round/>
            <a:headEnd type="none" w="med" len="med"/>
            <a:tailEnd type="stealth" w="med" len="med"/>
          </a:ln>
        </p:spPr>
      </p:cxnSp>
      <p:sp>
        <p:nvSpPr>
          <p:cNvPr id="753" name="Google Shape;753;p37"/>
          <p:cNvSpPr/>
          <p:nvPr/>
        </p:nvSpPr>
        <p:spPr>
          <a:xfrm>
            <a:off x="6311752" y="4735208"/>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754" name="Google Shape;754;p37"/>
          <p:cNvSpPr/>
          <p:nvPr/>
        </p:nvSpPr>
        <p:spPr>
          <a:xfrm>
            <a:off x="6311693" y="2668635"/>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755" name="Google Shape;755;p37"/>
          <p:cNvSpPr/>
          <p:nvPr/>
        </p:nvSpPr>
        <p:spPr>
          <a:xfrm>
            <a:off x="6311717" y="3074575"/>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756" name="Google Shape;756;p37"/>
          <p:cNvSpPr/>
          <p:nvPr/>
        </p:nvSpPr>
        <p:spPr>
          <a:xfrm>
            <a:off x="6311693" y="3917163"/>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757" name="Google Shape;757;p37"/>
          <p:cNvSpPr/>
          <p:nvPr/>
        </p:nvSpPr>
        <p:spPr>
          <a:xfrm>
            <a:off x="6311729" y="4329269"/>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758" name="Google Shape;758;p37"/>
          <p:cNvSpPr txBox="1"/>
          <p:nvPr/>
        </p:nvSpPr>
        <p:spPr>
          <a:xfrm>
            <a:off x="6275295" y="2624893"/>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A</a:t>
            </a:r>
            <a:endParaRPr sz="1100">
              <a:latin typeface="Times New Roman"/>
              <a:ea typeface="Times New Roman"/>
              <a:cs typeface="Times New Roman"/>
              <a:sym typeface="Times New Roman"/>
            </a:endParaRPr>
          </a:p>
        </p:txBody>
      </p:sp>
      <p:sp>
        <p:nvSpPr>
          <p:cNvPr id="759" name="Google Shape;759;p37"/>
          <p:cNvSpPr txBox="1"/>
          <p:nvPr/>
        </p:nvSpPr>
        <p:spPr>
          <a:xfrm>
            <a:off x="6275318" y="3030833"/>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A</a:t>
            </a:r>
            <a:endParaRPr sz="1100">
              <a:latin typeface="Times New Roman"/>
              <a:ea typeface="Times New Roman"/>
              <a:cs typeface="Times New Roman"/>
              <a:sym typeface="Times New Roman"/>
            </a:endParaRPr>
          </a:p>
        </p:txBody>
      </p:sp>
      <p:sp>
        <p:nvSpPr>
          <p:cNvPr id="760" name="Google Shape;760;p37"/>
          <p:cNvSpPr txBox="1"/>
          <p:nvPr/>
        </p:nvSpPr>
        <p:spPr>
          <a:xfrm>
            <a:off x="6275295" y="3873421"/>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A</a:t>
            </a:r>
            <a:endParaRPr sz="1100">
              <a:latin typeface="Times New Roman"/>
              <a:ea typeface="Times New Roman"/>
              <a:cs typeface="Times New Roman"/>
              <a:sym typeface="Times New Roman"/>
            </a:endParaRPr>
          </a:p>
        </p:txBody>
      </p:sp>
      <p:sp>
        <p:nvSpPr>
          <p:cNvPr id="761" name="Google Shape;761;p37"/>
          <p:cNvSpPr txBox="1"/>
          <p:nvPr/>
        </p:nvSpPr>
        <p:spPr>
          <a:xfrm>
            <a:off x="6275330" y="4285527"/>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A</a:t>
            </a:r>
            <a:endParaRPr sz="1100">
              <a:latin typeface="Times New Roman"/>
              <a:ea typeface="Times New Roman"/>
              <a:cs typeface="Times New Roman"/>
              <a:sym typeface="Times New Roman"/>
            </a:endParaRPr>
          </a:p>
        </p:txBody>
      </p:sp>
      <p:sp>
        <p:nvSpPr>
          <p:cNvPr id="762" name="Google Shape;762;p37"/>
          <p:cNvSpPr txBox="1"/>
          <p:nvPr/>
        </p:nvSpPr>
        <p:spPr>
          <a:xfrm>
            <a:off x="6275354" y="4691466"/>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A</a:t>
            </a:r>
            <a:endParaRPr sz="1100">
              <a:latin typeface="Times New Roman"/>
              <a:ea typeface="Times New Roman"/>
              <a:cs typeface="Times New Roman"/>
              <a:sym typeface="Times New Roman"/>
            </a:endParaRPr>
          </a:p>
        </p:txBody>
      </p:sp>
      <p:sp>
        <p:nvSpPr>
          <p:cNvPr id="763" name="Google Shape;763;p37"/>
          <p:cNvSpPr/>
          <p:nvPr/>
        </p:nvSpPr>
        <p:spPr>
          <a:xfrm>
            <a:off x="6405546" y="3501602"/>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37"/>
          <p:cNvSpPr/>
          <p:nvPr/>
        </p:nvSpPr>
        <p:spPr>
          <a:xfrm>
            <a:off x="6405546" y="3592041"/>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37"/>
          <p:cNvSpPr/>
          <p:nvPr/>
        </p:nvSpPr>
        <p:spPr>
          <a:xfrm>
            <a:off x="6405546" y="3682481"/>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66" name="Google Shape;766;p37"/>
          <p:cNvCxnSpPr>
            <a:endCxn id="758" idx="1"/>
          </p:cNvCxnSpPr>
          <p:nvPr/>
        </p:nvCxnSpPr>
        <p:spPr>
          <a:xfrm>
            <a:off x="6079095" y="2801893"/>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767" name="Google Shape;767;p37"/>
          <p:cNvCxnSpPr>
            <a:endCxn id="759" idx="1"/>
          </p:cNvCxnSpPr>
          <p:nvPr/>
        </p:nvCxnSpPr>
        <p:spPr>
          <a:xfrm>
            <a:off x="6079118" y="3207833"/>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768" name="Google Shape;768;p37"/>
          <p:cNvCxnSpPr>
            <a:endCxn id="760" idx="1"/>
          </p:cNvCxnSpPr>
          <p:nvPr/>
        </p:nvCxnSpPr>
        <p:spPr>
          <a:xfrm>
            <a:off x="6079095" y="4050421"/>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769" name="Google Shape;769;p37"/>
          <p:cNvCxnSpPr>
            <a:endCxn id="761" idx="1"/>
          </p:cNvCxnSpPr>
          <p:nvPr/>
        </p:nvCxnSpPr>
        <p:spPr>
          <a:xfrm>
            <a:off x="6079130" y="4462527"/>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770" name="Google Shape;770;p37"/>
          <p:cNvCxnSpPr>
            <a:endCxn id="762" idx="1"/>
          </p:cNvCxnSpPr>
          <p:nvPr/>
        </p:nvCxnSpPr>
        <p:spPr>
          <a:xfrm>
            <a:off x="6079154" y="4868466"/>
            <a:ext cx="196200" cy="0"/>
          </a:xfrm>
          <a:prstGeom prst="straightConnector1">
            <a:avLst/>
          </a:prstGeom>
          <a:noFill/>
          <a:ln w="9525" cap="flat" cmpd="sng">
            <a:solidFill>
              <a:schemeClr val="dk1"/>
            </a:solidFill>
            <a:prstDash val="solid"/>
            <a:round/>
            <a:headEnd type="none" w="med" len="med"/>
            <a:tailEnd type="stealth" w="med" len="med"/>
          </a:ln>
        </p:spPr>
      </p:cxnSp>
      <p:sp>
        <p:nvSpPr>
          <p:cNvPr id="771" name="Google Shape;771;p37"/>
          <p:cNvSpPr/>
          <p:nvPr/>
        </p:nvSpPr>
        <p:spPr>
          <a:xfrm>
            <a:off x="7343563" y="2358812"/>
            <a:ext cx="308100" cy="287700"/>
          </a:xfrm>
          <a:prstGeom prst="flowChartOr">
            <a:avLst/>
          </a:prstGeom>
          <a:gradFill>
            <a:gsLst>
              <a:gs pos="0">
                <a:srgbClr val="4A86E8"/>
              </a:gs>
              <a:gs pos="45000">
                <a:srgbClr val="B7FEFE"/>
              </a:gs>
              <a:gs pos="62000">
                <a:srgbClr val="FCBEBE"/>
              </a:gs>
              <a:gs pos="100000">
                <a:srgbClr val="CC0000"/>
              </a:gs>
            </a:gsLst>
            <a:lin ang="0"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72" name="Google Shape;772;p37"/>
          <p:cNvCxnSpPr>
            <a:stCxn id="736" idx="3"/>
            <a:endCxn id="771" idx="2"/>
          </p:cNvCxnSpPr>
          <p:nvPr/>
        </p:nvCxnSpPr>
        <p:spPr>
          <a:xfrm>
            <a:off x="6583395" y="176999"/>
            <a:ext cx="760200" cy="2325600"/>
          </a:xfrm>
          <a:prstGeom prst="straightConnector1">
            <a:avLst/>
          </a:prstGeom>
          <a:noFill/>
          <a:ln w="9525" cap="flat" cmpd="sng">
            <a:solidFill>
              <a:schemeClr val="dk1"/>
            </a:solidFill>
            <a:prstDash val="solid"/>
            <a:round/>
            <a:headEnd type="none" w="med" len="med"/>
            <a:tailEnd type="none" w="med" len="med"/>
          </a:ln>
        </p:spPr>
      </p:cxnSp>
      <p:cxnSp>
        <p:nvCxnSpPr>
          <p:cNvPr id="773" name="Google Shape;773;p37"/>
          <p:cNvCxnSpPr>
            <a:stCxn id="738" idx="3"/>
            <a:endCxn id="771" idx="2"/>
          </p:cNvCxnSpPr>
          <p:nvPr/>
        </p:nvCxnSpPr>
        <p:spPr>
          <a:xfrm>
            <a:off x="6583418" y="582938"/>
            <a:ext cx="760200" cy="1919700"/>
          </a:xfrm>
          <a:prstGeom prst="straightConnector1">
            <a:avLst/>
          </a:prstGeom>
          <a:noFill/>
          <a:ln w="9525" cap="flat" cmpd="sng">
            <a:solidFill>
              <a:schemeClr val="dk1"/>
            </a:solidFill>
            <a:prstDash val="solid"/>
            <a:round/>
            <a:headEnd type="none" w="med" len="med"/>
            <a:tailEnd type="none" w="med" len="med"/>
          </a:ln>
        </p:spPr>
      </p:cxnSp>
      <p:cxnSp>
        <p:nvCxnSpPr>
          <p:cNvPr id="774" name="Google Shape;774;p37"/>
          <p:cNvCxnSpPr>
            <a:stCxn id="743" idx="3"/>
            <a:endCxn id="771" idx="2"/>
          </p:cNvCxnSpPr>
          <p:nvPr/>
        </p:nvCxnSpPr>
        <p:spPr>
          <a:xfrm>
            <a:off x="6583395" y="1425527"/>
            <a:ext cx="760200" cy="1077000"/>
          </a:xfrm>
          <a:prstGeom prst="straightConnector1">
            <a:avLst/>
          </a:prstGeom>
          <a:noFill/>
          <a:ln w="9525" cap="flat" cmpd="sng">
            <a:solidFill>
              <a:schemeClr val="dk1"/>
            </a:solidFill>
            <a:prstDash val="solid"/>
            <a:round/>
            <a:headEnd type="none" w="med" len="med"/>
            <a:tailEnd type="none" w="med" len="med"/>
          </a:ln>
        </p:spPr>
      </p:cxnSp>
      <p:cxnSp>
        <p:nvCxnSpPr>
          <p:cNvPr id="775" name="Google Shape;775;p37"/>
          <p:cNvCxnSpPr>
            <a:stCxn id="745" idx="3"/>
            <a:endCxn id="771" idx="2"/>
          </p:cNvCxnSpPr>
          <p:nvPr/>
        </p:nvCxnSpPr>
        <p:spPr>
          <a:xfrm>
            <a:off x="6583430" y="1837632"/>
            <a:ext cx="760200" cy="665100"/>
          </a:xfrm>
          <a:prstGeom prst="straightConnector1">
            <a:avLst/>
          </a:prstGeom>
          <a:noFill/>
          <a:ln w="9525" cap="flat" cmpd="sng">
            <a:solidFill>
              <a:schemeClr val="dk1"/>
            </a:solidFill>
            <a:prstDash val="solid"/>
            <a:round/>
            <a:headEnd type="none" w="med" len="med"/>
            <a:tailEnd type="none" w="med" len="med"/>
          </a:ln>
        </p:spPr>
      </p:cxnSp>
      <p:cxnSp>
        <p:nvCxnSpPr>
          <p:cNvPr id="776" name="Google Shape;776;p37"/>
          <p:cNvCxnSpPr>
            <a:stCxn id="747" idx="3"/>
            <a:endCxn id="771" idx="2"/>
          </p:cNvCxnSpPr>
          <p:nvPr/>
        </p:nvCxnSpPr>
        <p:spPr>
          <a:xfrm>
            <a:off x="6583454" y="2243572"/>
            <a:ext cx="760200" cy="259200"/>
          </a:xfrm>
          <a:prstGeom prst="straightConnector1">
            <a:avLst/>
          </a:prstGeom>
          <a:noFill/>
          <a:ln w="9525" cap="flat" cmpd="sng">
            <a:solidFill>
              <a:schemeClr val="dk1"/>
            </a:solidFill>
            <a:prstDash val="solid"/>
            <a:round/>
            <a:headEnd type="none" w="med" len="med"/>
            <a:tailEnd type="none" w="med" len="med"/>
          </a:ln>
        </p:spPr>
      </p:cxnSp>
      <p:cxnSp>
        <p:nvCxnSpPr>
          <p:cNvPr id="777" name="Google Shape;777;p37"/>
          <p:cNvCxnSpPr>
            <a:stCxn id="758" idx="3"/>
            <a:endCxn id="771" idx="2"/>
          </p:cNvCxnSpPr>
          <p:nvPr/>
        </p:nvCxnSpPr>
        <p:spPr>
          <a:xfrm rot="10800000" flipH="1">
            <a:off x="6583395" y="2502793"/>
            <a:ext cx="760200" cy="299100"/>
          </a:xfrm>
          <a:prstGeom prst="straightConnector1">
            <a:avLst/>
          </a:prstGeom>
          <a:noFill/>
          <a:ln w="9525" cap="flat" cmpd="sng">
            <a:solidFill>
              <a:schemeClr val="dk1"/>
            </a:solidFill>
            <a:prstDash val="solid"/>
            <a:round/>
            <a:headEnd type="none" w="med" len="med"/>
            <a:tailEnd type="none" w="med" len="med"/>
          </a:ln>
        </p:spPr>
      </p:cxnSp>
      <p:cxnSp>
        <p:nvCxnSpPr>
          <p:cNvPr id="778" name="Google Shape;778;p37"/>
          <p:cNvCxnSpPr>
            <a:stCxn id="759" idx="3"/>
            <a:endCxn id="771" idx="2"/>
          </p:cNvCxnSpPr>
          <p:nvPr/>
        </p:nvCxnSpPr>
        <p:spPr>
          <a:xfrm rot="10800000" flipH="1">
            <a:off x="6583418" y="2502533"/>
            <a:ext cx="760200" cy="705300"/>
          </a:xfrm>
          <a:prstGeom prst="straightConnector1">
            <a:avLst/>
          </a:prstGeom>
          <a:noFill/>
          <a:ln w="9525" cap="flat" cmpd="sng">
            <a:solidFill>
              <a:schemeClr val="dk1"/>
            </a:solidFill>
            <a:prstDash val="solid"/>
            <a:round/>
            <a:headEnd type="none" w="med" len="med"/>
            <a:tailEnd type="none" w="med" len="med"/>
          </a:ln>
        </p:spPr>
      </p:cxnSp>
      <p:cxnSp>
        <p:nvCxnSpPr>
          <p:cNvPr id="779" name="Google Shape;779;p37"/>
          <p:cNvCxnSpPr>
            <a:stCxn id="760" idx="3"/>
            <a:endCxn id="771" idx="2"/>
          </p:cNvCxnSpPr>
          <p:nvPr/>
        </p:nvCxnSpPr>
        <p:spPr>
          <a:xfrm rot="10800000" flipH="1">
            <a:off x="6583395" y="2502721"/>
            <a:ext cx="760200" cy="1547700"/>
          </a:xfrm>
          <a:prstGeom prst="straightConnector1">
            <a:avLst/>
          </a:prstGeom>
          <a:noFill/>
          <a:ln w="9525" cap="flat" cmpd="sng">
            <a:solidFill>
              <a:schemeClr val="dk1"/>
            </a:solidFill>
            <a:prstDash val="solid"/>
            <a:round/>
            <a:headEnd type="none" w="med" len="med"/>
            <a:tailEnd type="none" w="med" len="med"/>
          </a:ln>
        </p:spPr>
      </p:cxnSp>
      <p:cxnSp>
        <p:nvCxnSpPr>
          <p:cNvPr id="780" name="Google Shape;780;p37"/>
          <p:cNvCxnSpPr>
            <a:stCxn id="761" idx="3"/>
            <a:endCxn id="771" idx="2"/>
          </p:cNvCxnSpPr>
          <p:nvPr/>
        </p:nvCxnSpPr>
        <p:spPr>
          <a:xfrm rot="10800000" flipH="1">
            <a:off x="6583430" y="2502627"/>
            <a:ext cx="760200" cy="1959900"/>
          </a:xfrm>
          <a:prstGeom prst="straightConnector1">
            <a:avLst/>
          </a:prstGeom>
          <a:noFill/>
          <a:ln w="9525" cap="flat" cmpd="sng">
            <a:solidFill>
              <a:schemeClr val="dk1"/>
            </a:solidFill>
            <a:prstDash val="solid"/>
            <a:round/>
            <a:headEnd type="none" w="med" len="med"/>
            <a:tailEnd type="none" w="med" len="med"/>
          </a:ln>
        </p:spPr>
      </p:cxnSp>
      <p:cxnSp>
        <p:nvCxnSpPr>
          <p:cNvPr id="781" name="Google Shape;781;p37"/>
          <p:cNvCxnSpPr>
            <a:stCxn id="771" idx="2"/>
            <a:endCxn id="762" idx="3"/>
          </p:cNvCxnSpPr>
          <p:nvPr/>
        </p:nvCxnSpPr>
        <p:spPr>
          <a:xfrm flipH="1">
            <a:off x="6583363" y="2502662"/>
            <a:ext cx="760200" cy="2365800"/>
          </a:xfrm>
          <a:prstGeom prst="straightConnector1">
            <a:avLst/>
          </a:prstGeom>
          <a:noFill/>
          <a:ln w="9525" cap="flat" cmpd="sng">
            <a:solidFill>
              <a:schemeClr val="dk1"/>
            </a:solidFill>
            <a:prstDash val="solid"/>
            <a:round/>
            <a:headEnd type="none" w="med" len="med"/>
            <a:tailEnd type="none" w="med" len="med"/>
          </a:ln>
        </p:spPr>
      </p:cxnSp>
      <p:sp>
        <p:nvSpPr>
          <p:cNvPr id="782" name="Google Shape;782;p37"/>
          <p:cNvSpPr/>
          <p:nvPr/>
        </p:nvSpPr>
        <p:spPr>
          <a:xfrm>
            <a:off x="8085275" y="1102275"/>
            <a:ext cx="250800" cy="2764200"/>
          </a:xfrm>
          <a:prstGeom prst="roundRect">
            <a:avLst>
              <a:gd name="adj" fmla="val 16667"/>
            </a:avLst>
          </a:prstGeom>
          <a:gradFill>
            <a:gsLst>
              <a:gs pos="0">
                <a:srgbClr val="12C2E9"/>
              </a:gs>
              <a:gs pos="45000">
                <a:srgbClr val="C9DAF8"/>
              </a:gs>
              <a:gs pos="66000">
                <a:srgbClr val="E095A9"/>
              </a:gs>
              <a:gs pos="100000">
                <a:srgbClr val="F64F59"/>
              </a:gs>
            </a:gsLst>
            <a:lin ang="0"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783" name="Google Shape;783;p37"/>
          <p:cNvSpPr/>
          <p:nvPr/>
        </p:nvSpPr>
        <p:spPr>
          <a:xfrm>
            <a:off x="8769675" y="2056978"/>
            <a:ext cx="250800" cy="865200"/>
          </a:xfrm>
          <a:prstGeom prst="roundRect">
            <a:avLst>
              <a:gd name="adj" fmla="val 16667"/>
            </a:avLst>
          </a:prstGeom>
          <a:gradFill>
            <a:gsLst>
              <a:gs pos="0">
                <a:srgbClr val="12C2E9"/>
              </a:gs>
              <a:gs pos="45000">
                <a:srgbClr val="C9DAF8"/>
              </a:gs>
              <a:gs pos="66000">
                <a:srgbClr val="E095A9"/>
              </a:gs>
              <a:gs pos="100000">
                <a:srgbClr val="F64F59"/>
              </a:gs>
            </a:gsLst>
            <a:lin ang="0"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84" name="Google Shape;784;p37"/>
          <p:cNvCxnSpPr>
            <a:stCxn id="771" idx="2"/>
          </p:cNvCxnSpPr>
          <p:nvPr/>
        </p:nvCxnSpPr>
        <p:spPr>
          <a:xfrm rot="10800000">
            <a:off x="6587863" y="997562"/>
            <a:ext cx="755700" cy="1505100"/>
          </a:xfrm>
          <a:prstGeom prst="straightConnector1">
            <a:avLst/>
          </a:prstGeom>
          <a:noFill/>
          <a:ln w="9525" cap="flat" cmpd="sng">
            <a:solidFill>
              <a:schemeClr val="dk1"/>
            </a:solidFill>
            <a:prstDash val="solid"/>
            <a:round/>
            <a:headEnd type="none" w="med" len="med"/>
            <a:tailEnd type="none" w="med" len="med"/>
          </a:ln>
        </p:spPr>
      </p:cxnSp>
      <p:cxnSp>
        <p:nvCxnSpPr>
          <p:cNvPr id="785" name="Google Shape;785;p37"/>
          <p:cNvCxnSpPr>
            <a:stCxn id="771" idx="2"/>
          </p:cNvCxnSpPr>
          <p:nvPr/>
        </p:nvCxnSpPr>
        <p:spPr>
          <a:xfrm flipH="1">
            <a:off x="6587863" y="2502662"/>
            <a:ext cx="755700" cy="1089600"/>
          </a:xfrm>
          <a:prstGeom prst="straightConnector1">
            <a:avLst/>
          </a:prstGeom>
          <a:noFill/>
          <a:ln w="9525" cap="flat" cmpd="sng">
            <a:solidFill>
              <a:schemeClr val="dk1"/>
            </a:solidFill>
            <a:prstDash val="solid"/>
            <a:round/>
            <a:headEnd type="none" w="med" len="med"/>
            <a:tailEnd type="none" w="med" len="med"/>
          </a:ln>
        </p:spPr>
      </p:cxnSp>
      <p:cxnSp>
        <p:nvCxnSpPr>
          <p:cNvPr id="786" name="Google Shape;786;p37"/>
          <p:cNvCxnSpPr/>
          <p:nvPr/>
        </p:nvCxnSpPr>
        <p:spPr>
          <a:xfrm>
            <a:off x="6078989" y="3629628"/>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787" name="Google Shape;787;p37"/>
          <p:cNvCxnSpPr/>
          <p:nvPr/>
        </p:nvCxnSpPr>
        <p:spPr>
          <a:xfrm>
            <a:off x="6078871" y="996837"/>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788" name="Google Shape;788;p37"/>
          <p:cNvCxnSpPr/>
          <p:nvPr/>
        </p:nvCxnSpPr>
        <p:spPr>
          <a:xfrm>
            <a:off x="7714417" y="2489573"/>
            <a:ext cx="308100" cy="0"/>
          </a:xfrm>
          <a:prstGeom prst="straightConnector1">
            <a:avLst/>
          </a:prstGeom>
          <a:noFill/>
          <a:ln w="9525" cap="flat" cmpd="sng">
            <a:solidFill>
              <a:schemeClr val="dk1"/>
            </a:solidFill>
            <a:prstDash val="solid"/>
            <a:round/>
            <a:headEnd type="none" w="med" len="med"/>
            <a:tailEnd type="stealth" w="med" len="med"/>
          </a:ln>
        </p:spPr>
      </p:cxnSp>
      <p:cxnSp>
        <p:nvCxnSpPr>
          <p:cNvPr id="789" name="Google Shape;789;p37"/>
          <p:cNvCxnSpPr/>
          <p:nvPr/>
        </p:nvCxnSpPr>
        <p:spPr>
          <a:xfrm>
            <a:off x="8398817" y="2489573"/>
            <a:ext cx="308100" cy="0"/>
          </a:xfrm>
          <a:prstGeom prst="straightConnector1">
            <a:avLst/>
          </a:prstGeom>
          <a:noFill/>
          <a:ln w="9525" cap="flat" cmpd="sng">
            <a:solidFill>
              <a:schemeClr val="dk1"/>
            </a:solidFill>
            <a:prstDash val="solid"/>
            <a:round/>
            <a:headEnd type="none" w="med" len="med"/>
            <a:tailEnd type="stealth" w="med" len="med"/>
          </a:ln>
        </p:spPr>
      </p:cxnSp>
      <p:sp>
        <p:nvSpPr>
          <p:cNvPr id="790" name="Google Shape;790;p37"/>
          <p:cNvSpPr/>
          <p:nvPr/>
        </p:nvSpPr>
        <p:spPr>
          <a:xfrm>
            <a:off x="2351168" y="3589367"/>
            <a:ext cx="265200" cy="336600"/>
          </a:xfrm>
          <a:prstGeom prst="rightArrow">
            <a:avLst>
              <a:gd name="adj1" fmla="val 50000"/>
              <a:gd name="adj2"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37"/>
          <p:cNvSpPr/>
          <p:nvPr/>
        </p:nvSpPr>
        <p:spPr>
          <a:xfrm>
            <a:off x="2344718" y="964192"/>
            <a:ext cx="265200" cy="336600"/>
          </a:xfrm>
          <a:prstGeom prst="rightArrow">
            <a:avLst>
              <a:gd name="adj1" fmla="val 50000"/>
              <a:gd name="adj2"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37"/>
          <p:cNvSpPr txBox="1"/>
          <p:nvPr/>
        </p:nvSpPr>
        <p:spPr>
          <a:xfrm>
            <a:off x="2173300" y="4638388"/>
            <a:ext cx="22239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Times New Roman"/>
                <a:ea typeface="Times New Roman"/>
                <a:cs typeface="Times New Roman"/>
                <a:sym typeface="Times New Roman"/>
              </a:rPr>
              <a:t>Spectral-Stream</a:t>
            </a:r>
            <a:endParaRPr>
              <a:latin typeface="Times New Roman"/>
              <a:ea typeface="Times New Roman"/>
              <a:cs typeface="Times New Roman"/>
              <a:sym typeface="Times New Roman"/>
            </a:endParaRPr>
          </a:p>
        </p:txBody>
      </p:sp>
      <p:sp>
        <p:nvSpPr>
          <p:cNvPr id="793" name="Google Shape;793;p37"/>
          <p:cNvSpPr txBox="1"/>
          <p:nvPr/>
        </p:nvSpPr>
        <p:spPr>
          <a:xfrm>
            <a:off x="2163675" y="2110213"/>
            <a:ext cx="22239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Times New Roman"/>
                <a:ea typeface="Times New Roman"/>
                <a:cs typeface="Times New Roman"/>
                <a:sym typeface="Times New Roman"/>
              </a:rPr>
              <a:t>Spatial-Stream</a:t>
            </a:r>
            <a:endParaRPr>
              <a:latin typeface="Times New Roman"/>
              <a:ea typeface="Times New Roman"/>
              <a:cs typeface="Times New Roman"/>
              <a:sym typeface="Times New Roman"/>
            </a:endParaRPr>
          </a:p>
        </p:txBody>
      </p:sp>
      <p:pic>
        <p:nvPicPr>
          <p:cNvPr id="794" name="Google Shape;794;p37"/>
          <p:cNvPicPr preferRelativeResize="0"/>
          <p:nvPr/>
        </p:nvPicPr>
        <p:blipFill>
          <a:blip r:embed="rId5">
            <a:alphaModFix/>
          </a:blip>
          <a:stretch>
            <a:fillRect/>
          </a:stretch>
        </p:blipFill>
        <p:spPr>
          <a:xfrm>
            <a:off x="3236812" y="3109175"/>
            <a:ext cx="723275" cy="617131"/>
          </a:xfrm>
          <a:prstGeom prst="rect">
            <a:avLst/>
          </a:prstGeom>
          <a:noFill/>
          <a:ln>
            <a:noFill/>
          </a:ln>
        </p:spPr>
      </p:pic>
      <p:pic>
        <p:nvPicPr>
          <p:cNvPr id="795" name="Google Shape;795;p37"/>
          <p:cNvPicPr preferRelativeResize="0"/>
          <p:nvPr/>
        </p:nvPicPr>
        <p:blipFill>
          <a:blip r:embed="rId5">
            <a:alphaModFix/>
          </a:blip>
          <a:stretch>
            <a:fillRect/>
          </a:stretch>
        </p:blipFill>
        <p:spPr>
          <a:xfrm>
            <a:off x="3126944" y="3241829"/>
            <a:ext cx="723275" cy="617131"/>
          </a:xfrm>
          <a:prstGeom prst="rect">
            <a:avLst/>
          </a:prstGeom>
          <a:noFill/>
          <a:ln>
            <a:noFill/>
          </a:ln>
        </p:spPr>
      </p:pic>
      <p:pic>
        <p:nvPicPr>
          <p:cNvPr id="796" name="Google Shape;796;p37"/>
          <p:cNvPicPr preferRelativeResize="0"/>
          <p:nvPr/>
        </p:nvPicPr>
        <p:blipFill>
          <a:blip r:embed="rId6">
            <a:alphaModFix/>
          </a:blip>
          <a:stretch>
            <a:fillRect/>
          </a:stretch>
        </p:blipFill>
        <p:spPr>
          <a:xfrm>
            <a:off x="2901645" y="3584813"/>
            <a:ext cx="723263" cy="617146"/>
          </a:xfrm>
          <a:prstGeom prst="rect">
            <a:avLst/>
          </a:prstGeom>
          <a:noFill/>
          <a:ln>
            <a:noFill/>
          </a:ln>
        </p:spPr>
      </p:pic>
      <p:pic>
        <p:nvPicPr>
          <p:cNvPr id="797" name="Google Shape;797;p37"/>
          <p:cNvPicPr preferRelativeResize="0"/>
          <p:nvPr/>
        </p:nvPicPr>
        <p:blipFill>
          <a:blip r:embed="rId6">
            <a:alphaModFix/>
          </a:blip>
          <a:stretch>
            <a:fillRect/>
          </a:stretch>
        </p:blipFill>
        <p:spPr>
          <a:xfrm>
            <a:off x="2800076" y="3685147"/>
            <a:ext cx="723263" cy="617146"/>
          </a:xfrm>
          <a:prstGeom prst="rect">
            <a:avLst/>
          </a:prstGeom>
          <a:noFill/>
          <a:ln>
            <a:noFill/>
          </a:ln>
        </p:spPr>
      </p:pic>
      <p:pic>
        <p:nvPicPr>
          <p:cNvPr id="798" name="Google Shape;798;p37"/>
          <p:cNvPicPr preferRelativeResize="0"/>
          <p:nvPr/>
        </p:nvPicPr>
        <p:blipFill>
          <a:blip r:embed="rId6">
            <a:alphaModFix/>
          </a:blip>
          <a:stretch>
            <a:fillRect/>
          </a:stretch>
        </p:blipFill>
        <p:spPr>
          <a:xfrm>
            <a:off x="2703588" y="3789196"/>
            <a:ext cx="698086" cy="617153"/>
          </a:xfrm>
          <a:prstGeom prst="rect">
            <a:avLst/>
          </a:prstGeom>
          <a:noFill/>
          <a:ln>
            <a:noFill/>
          </a:ln>
        </p:spPr>
      </p:pic>
      <p:sp>
        <p:nvSpPr>
          <p:cNvPr id="799" name="Google Shape;799;p37"/>
          <p:cNvSpPr/>
          <p:nvPr/>
        </p:nvSpPr>
        <p:spPr>
          <a:xfrm>
            <a:off x="3195164" y="3475685"/>
            <a:ext cx="41700" cy="336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37"/>
          <p:cNvSpPr/>
          <p:nvPr/>
        </p:nvSpPr>
        <p:spPr>
          <a:xfrm>
            <a:off x="3133874" y="3528215"/>
            <a:ext cx="41700" cy="336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37"/>
          <p:cNvSpPr/>
          <p:nvPr/>
        </p:nvSpPr>
        <p:spPr>
          <a:xfrm>
            <a:off x="3256454" y="3423156"/>
            <a:ext cx="41700" cy="336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02" name="Google Shape;802;p37"/>
          <p:cNvPicPr preferRelativeResize="0"/>
          <p:nvPr/>
        </p:nvPicPr>
        <p:blipFill>
          <a:blip r:embed="rId7">
            <a:alphaModFix/>
          </a:blip>
          <a:stretch>
            <a:fillRect/>
          </a:stretch>
        </p:blipFill>
        <p:spPr>
          <a:xfrm>
            <a:off x="3252472" y="467250"/>
            <a:ext cx="709228" cy="644086"/>
          </a:xfrm>
          <a:prstGeom prst="rect">
            <a:avLst/>
          </a:prstGeom>
          <a:noFill/>
          <a:ln>
            <a:noFill/>
          </a:ln>
        </p:spPr>
      </p:pic>
      <p:pic>
        <p:nvPicPr>
          <p:cNvPr id="803" name="Google Shape;803;p37"/>
          <p:cNvPicPr preferRelativeResize="0"/>
          <p:nvPr/>
        </p:nvPicPr>
        <p:blipFill>
          <a:blip r:embed="rId7">
            <a:alphaModFix/>
          </a:blip>
          <a:stretch>
            <a:fillRect/>
          </a:stretch>
        </p:blipFill>
        <p:spPr>
          <a:xfrm>
            <a:off x="3125039" y="604182"/>
            <a:ext cx="709228" cy="644086"/>
          </a:xfrm>
          <a:prstGeom prst="rect">
            <a:avLst/>
          </a:prstGeom>
          <a:noFill/>
          <a:ln>
            <a:noFill/>
          </a:ln>
        </p:spPr>
      </p:pic>
      <p:sp>
        <p:nvSpPr>
          <p:cNvPr id="804" name="Google Shape;804;p37"/>
          <p:cNvSpPr/>
          <p:nvPr/>
        </p:nvSpPr>
        <p:spPr>
          <a:xfrm>
            <a:off x="3208210" y="826603"/>
            <a:ext cx="41100" cy="351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37"/>
          <p:cNvSpPr/>
          <p:nvPr/>
        </p:nvSpPr>
        <p:spPr>
          <a:xfrm>
            <a:off x="3148110" y="881425"/>
            <a:ext cx="41100" cy="351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37"/>
          <p:cNvSpPr/>
          <p:nvPr/>
        </p:nvSpPr>
        <p:spPr>
          <a:xfrm>
            <a:off x="3268311" y="771781"/>
            <a:ext cx="41100" cy="351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07" name="Google Shape;807;p37"/>
          <p:cNvPicPr preferRelativeResize="0"/>
          <p:nvPr/>
        </p:nvPicPr>
        <p:blipFill>
          <a:blip r:embed="rId7">
            <a:alphaModFix/>
          </a:blip>
          <a:stretch>
            <a:fillRect/>
          </a:stretch>
        </p:blipFill>
        <p:spPr>
          <a:xfrm>
            <a:off x="2874116" y="940495"/>
            <a:ext cx="709228" cy="644086"/>
          </a:xfrm>
          <a:prstGeom prst="rect">
            <a:avLst/>
          </a:prstGeom>
          <a:noFill/>
          <a:ln>
            <a:noFill/>
          </a:ln>
        </p:spPr>
      </p:pic>
      <p:pic>
        <p:nvPicPr>
          <p:cNvPr id="808" name="Google Shape;808;p37"/>
          <p:cNvPicPr preferRelativeResize="0"/>
          <p:nvPr/>
        </p:nvPicPr>
        <p:blipFill>
          <a:blip r:embed="rId7">
            <a:alphaModFix/>
          </a:blip>
          <a:stretch>
            <a:fillRect/>
          </a:stretch>
        </p:blipFill>
        <p:spPr>
          <a:xfrm>
            <a:off x="2780572" y="1045215"/>
            <a:ext cx="709228" cy="644086"/>
          </a:xfrm>
          <a:prstGeom prst="rect">
            <a:avLst/>
          </a:prstGeom>
          <a:noFill/>
          <a:ln>
            <a:noFill/>
          </a:ln>
        </p:spPr>
      </p:pic>
      <p:pic>
        <p:nvPicPr>
          <p:cNvPr id="809" name="Google Shape;809;p37"/>
          <p:cNvPicPr preferRelativeResize="0"/>
          <p:nvPr/>
        </p:nvPicPr>
        <p:blipFill>
          <a:blip r:embed="rId7">
            <a:alphaModFix/>
          </a:blip>
          <a:stretch>
            <a:fillRect/>
          </a:stretch>
        </p:blipFill>
        <p:spPr>
          <a:xfrm>
            <a:off x="2695525" y="1153815"/>
            <a:ext cx="709228" cy="644086"/>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813"/>
        <p:cNvGrpSpPr/>
        <p:nvPr/>
      </p:nvGrpSpPr>
      <p:grpSpPr>
        <a:xfrm>
          <a:off x="0" y="0"/>
          <a:ext cx="0" cy="0"/>
          <a:chOff x="0" y="0"/>
          <a:chExt cx="0" cy="0"/>
        </a:xfrm>
      </p:grpSpPr>
      <p:pic>
        <p:nvPicPr>
          <p:cNvPr id="814" name="Google Shape;814;p38"/>
          <p:cNvPicPr preferRelativeResize="0"/>
          <p:nvPr/>
        </p:nvPicPr>
        <p:blipFill>
          <a:blip r:embed="rId3">
            <a:alphaModFix/>
          </a:blip>
          <a:stretch>
            <a:fillRect/>
          </a:stretch>
        </p:blipFill>
        <p:spPr>
          <a:xfrm>
            <a:off x="25350" y="433175"/>
            <a:ext cx="2260623" cy="1706499"/>
          </a:xfrm>
          <a:prstGeom prst="rect">
            <a:avLst/>
          </a:prstGeom>
          <a:noFill/>
          <a:ln>
            <a:noFill/>
          </a:ln>
        </p:spPr>
      </p:pic>
      <p:pic>
        <p:nvPicPr>
          <p:cNvPr id="815" name="Google Shape;815;p38"/>
          <p:cNvPicPr preferRelativeResize="0"/>
          <p:nvPr/>
        </p:nvPicPr>
        <p:blipFill>
          <a:blip r:embed="rId4">
            <a:alphaModFix/>
          </a:blip>
          <a:stretch>
            <a:fillRect/>
          </a:stretch>
        </p:blipFill>
        <p:spPr>
          <a:xfrm>
            <a:off x="41375" y="2597051"/>
            <a:ext cx="2414249" cy="1810687"/>
          </a:xfrm>
          <a:prstGeom prst="rect">
            <a:avLst/>
          </a:prstGeom>
          <a:noFill/>
          <a:ln>
            <a:noFill/>
          </a:ln>
        </p:spPr>
      </p:pic>
      <p:sp>
        <p:nvSpPr>
          <p:cNvPr id="816" name="Google Shape;816;p38"/>
          <p:cNvSpPr/>
          <p:nvPr/>
        </p:nvSpPr>
        <p:spPr>
          <a:xfrm>
            <a:off x="5195375" y="2584775"/>
            <a:ext cx="825000" cy="1983300"/>
          </a:xfrm>
          <a:prstGeom prst="roundRect">
            <a:avLst>
              <a:gd name="adj" fmla="val 16667"/>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38"/>
          <p:cNvSpPr/>
          <p:nvPr/>
        </p:nvSpPr>
        <p:spPr>
          <a:xfrm>
            <a:off x="5195250" y="397550"/>
            <a:ext cx="825000" cy="1968600"/>
          </a:xfrm>
          <a:prstGeom prst="roundRect">
            <a:avLst>
              <a:gd name="adj" fmla="val 16667"/>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38"/>
          <p:cNvSpPr/>
          <p:nvPr/>
        </p:nvSpPr>
        <p:spPr>
          <a:xfrm>
            <a:off x="4502709" y="2804294"/>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819" name="Google Shape;819;p38"/>
          <p:cNvSpPr/>
          <p:nvPr/>
        </p:nvSpPr>
        <p:spPr>
          <a:xfrm>
            <a:off x="4502709" y="3404832"/>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820" name="Google Shape;820;p38"/>
          <p:cNvSpPr/>
          <p:nvPr/>
        </p:nvSpPr>
        <p:spPr>
          <a:xfrm>
            <a:off x="4502709" y="3708997"/>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821" name="Google Shape;821;p38"/>
          <p:cNvSpPr/>
          <p:nvPr/>
        </p:nvSpPr>
        <p:spPr>
          <a:xfrm>
            <a:off x="4502709" y="4012177"/>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822" name="Google Shape;822;p38"/>
          <p:cNvSpPr/>
          <p:nvPr/>
        </p:nvSpPr>
        <p:spPr>
          <a:xfrm>
            <a:off x="5748781" y="4289432"/>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823" name="Google Shape;823;p38"/>
          <p:cNvSpPr/>
          <p:nvPr/>
        </p:nvSpPr>
        <p:spPr>
          <a:xfrm>
            <a:off x="5244370" y="2628798"/>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824" name="Google Shape;824;p38"/>
          <p:cNvSpPr/>
          <p:nvPr/>
        </p:nvSpPr>
        <p:spPr>
          <a:xfrm>
            <a:off x="5244346" y="3471387"/>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825" name="Google Shape;825;p38"/>
          <p:cNvSpPr/>
          <p:nvPr/>
        </p:nvSpPr>
        <p:spPr>
          <a:xfrm>
            <a:off x="5244381" y="3883492"/>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826" name="Google Shape;826;p38"/>
          <p:cNvSpPr/>
          <p:nvPr/>
        </p:nvSpPr>
        <p:spPr>
          <a:xfrm>
            <a:off x="5244405" y="4289432"/>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827" name="Google Shape;827;p38"/>
          <p:cNvSpPr/>
          <p:nvPr/>
        </p:nvSpPr>
        <p:spPr>
          <a:xfrm>
            <a:off x="5748746" y="2628798"/>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828" name="Google Shape;828;p38"/>
          <p:cNvSpPr/>
          <p:nvPr/>
        </p:nvSpPr>
        <p:spPr>
          <a:xfrm>
            <a:off x="5748722" y="3471387"/>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829" name="Google Shape;829;p38"/>
          <p:cNvSpPr/>
          <p:nvPr/>
        </p:nvSpPr>
        <p:spPr>
          <a:xfrm>
            <a:off x="5748757" y="3883492"/>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830" name="Google Shape;830;p38"/>
          <p:cNvSpPr txBox="1"/>
          <p:nvPr/>
        </p:nvSpPr>
        <p:spPr>
          <a:xfrm>
            <a:off x="5207971" y="2585056"/>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sp>
        <p:nvSpPr>
          <p:cNvPr id="831" name="Google Shape;831;p38"/>
          <p:cNvSpPr txBox="1"/>
          <p:nvPr/>
        </p:nvSpPr>
        <p:spPr>
          <a:xfrm>
            <a:off x="5207947" y="3427645"/>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sp>
        <p:nvSpPr>
          <p:cNvPr id="832" name="Google Shape;832;p38"/>
          <p:cNvSpPr txBox="1"/>
          <p:nvPr/>
        </p:nvSpPr>
        <p:spPr>
          <a:xfrm>
            <a:off x="5207983" y="3839750"/>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sp>
        <p:nvSpPr>
          <p:cNvPr id="833" name="Google Shape;833;p38"/>
          <p:cNvSpPr txBox="1"/>
          <p:nvPr/>
        </p:nvSpPr>
        <p:spPr>
          <a:xfrm>
            <a:off x="5208007" y="4245690"/>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sp>
        <p:nvSpPr>
          <p:cNvPr id="834" name="Google Shape;834;p38"/>
          <p:cNvSpPr txBox="1"/>
          <p:nvPr/>
        </p:nvSpPr>
        <p:spPr>
          <a:xfrm>
            <a:off x="5712347" y="2585056"/>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sp>
        <p:nvSpPr>
          <p:cNvPr id="835" name="Google Shape;835;p38"/>
          <p:cNvSpPr txBox="1"/>
          <p:nvPr/>
        </p:nvSpPr>
        <p:spPr>
          <a:xfrm>
            <a:off x="5712323" y="3427645"/>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sp>
        <p:nvSpPr>
          <p:cNvPr id="836" name="Google Shape;836;p38"/>
          <p:cNvSpPr txBox="1"/>
          <p:nvPr/>
        </p:nvSpPr>
        <p:spPr>
          <a:xfrm>
            <a:off x="5712359" y="3839750"/>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sp>
        <p:nvSpPr>
          <p:cNvPr id="837" name="Google Shape;837;p38"/>
          <p:cNvSpPr txBox="1"/>
          <p:nvPr/>
        </p:nvSpPr>
        <p:spPr>
          <a:xfrm>
            <a:off x="5712382" y="4245690"/>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sp>
        <p:nvSpPr>
          <p:cNvPr id="838" name="Google Shape;838;p38"/>
          <p:cNvSpPr txBox="1"/>
          <p:nvPr/>
        </p:nvSpPr>
        <p:spPr>
          <a:xfrm>
            <a:off x="4466310" y="2760552"/>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C</a:t>
            </a:r>
            <a:endParaRPr sz="1100">
              <a:latin typeface="Times New Roman"/>
              <a:ea typeface="Times New Roman"/>
              <a:cs typeface="Times New Roman"/>
              <a:sym typeface="Times New Roman"/>
            </a:endParaRPr>
          </a:p>
        </p:txBody>
      </p:sp>
      <p:sp>
        <p:nvSpPr>
          <p:cNvPr id="839" name="Google Shape;839;p38"/>
          <p:cNvSpPr txBox="1"/>
          <p:nvPr/>
        </p:nvSpPr>
        <p:spPr>
          <a:xfrm>
            <a:off x="4466310" y="3361090"/>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C</a:t>
            </a:r>
            <a:endParaRPr sz="1100">
              <a:latin typeface="Times New Roman"/>
              <a:ea typeface="Times New Roman"/>
              <a:cs typeface="Times New Roman"/>
              <a:sym typeface="Times New Roman"/>
            </a:endParaRPr>
          </a:p>
        </p:txBody>
      </p:sp>
      <p:sp>
        <p:nvSpPr>
          <p:cNvPr id="840" name="Google Shape;840;p38"/>
          <p:cNvSpPr txBox="1"/>
          <p:nvPr/>
        </p:nvSpPr>
        <p:spPr>
          <a:xfrm>
            <a:off x="4466310" y="3665255"/>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C</a:t>
            </a:r>
            <a:endParaRPr sz="1100">
              <a:latin typeface="Times New Roman"/>
              <a:ea typeface="Times New Roman"/>
              <a:cs typeface="Times New Roman"/>
              <a:sym typeface="Times New Roman"/>
            </a:endParaRPr>
          </a:p>
        </p:txBody>
      </p:sp>
      <p:sp>
        <p:nvSpPr>
          <p:cNvPr id="841" name="Google Shape;841;p38"/>
          <p:cNvSpPr txBox="1"/>
          <p:nvPr/>
        </p:nvSpPr>
        <p:spPr>
          <a:xfrm>
            <a:off x="4466310" y="3968435"/>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C</a:t>
            </a:r>
            <a:endParaRPr sz="1100">
              <a:latin typeface="Times New Roman"/>
              <a:ea typeface="Times New Roman"/>
              <a:cs typeface="Times New Roman"/>
              <a:sym typeface="Times New Roman"/>
            </a:endParaRPr>
          </a:p>
        </p:txBody>
      </p:sp>
      <p:cxnSp>
        <p:nvCxnSpPr>
          <p:cNvPr id="842" name="Google Shape;842;p38"/>
          <p:cNvCxnSpPr/>
          <p:nvPr/>
        </p:nvCxnSpPr>
        <p:spPr>
          <a:xfrm rot="10800000" flipH="1">
            <a:off x="302100" y="2497725"/>
            <a:ext cx="6425100" cy="1500"/>
          </a:xfrm>
          <a:prstGeom prst="straightConnector1">
            <a:avLst/>
          </a:prstGeom>
          <a:noFill/>
          <a:ln w="9525" cap="flat" cmpd="sng">
            <a:solidFill>
              <a:schemeClr val="dk1"/>
            </a:solidFill>
            <a:prstDash val="dot"/>
            <a:round/>
            <a:headEnd type="none" w="med" len="med"/>
            <a:tailEnd type="none" w="med" len="med"/>
          </a:ln>
        </p:spPr>
      </p:cxnSp>
      <p:sp>
        <p:nvSpPr>
          <p:cNvPr id="843" name="Google Shape;843;p38"/>
          <p:cNvSpPr/>
          <p:nvPr/>
        </p:nvSpPr>
        <p:spPr>
          <a:xfrm>
            <a:off x="4081393" y="1118124"/>
            <a:ext cx="265200" cy="336600"/>
          </a:xfrm>
          <a:prstGeom prst="rightArrow">
            <a:avLst>
              <a:gd name="adj1" fmla="val 50000"/>
              <a:gd name="adj2"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38"/>
          <p:cNvSpPr/>
          <p:nvPr/>
        </p:nvSpPr>
        <p:spPr>
          <a:xfrm>
            <a:off x="4502709" y="616776"/>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845" name="Google Shape;845;p38"/>
          <p:cNvSpPr txBox="1"/>
          <p:nvPr/>
        </p:nvSpPr>
        <p:spPr>
          <a:xfrm>
            <a:off x="4466310" y="573034"/>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C</a:t>
            </a:r>
            <a:endParaRPr sz="1100">
              <a:latin typeface="Times New Roman"/>
              <a:ea typeface="Times New Roman"/>
              <a:cs typeface="Times New Roman"/>
              <a:sym typeface="Times New Roman"/>
            </a:endParaRPr>
          </a:p>
        </p:txBody>
      </p:sp>
      <p:sp>
        <p:nvSpPr>
          <p:cNvPr id="846" name="Google Shape;846;p38"/>
          <p:cNvSpPr/>
          <p:nvPr/>
        </p:nvSpPr>
        <p:spPr>
          <a:xfrm>
            <a:off x="4596585" y="920949"/>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38"/>
          <p:cNvSpPr/>
          <p:nvPr/>
        </p:nvSpPr>
        <p:spPr>
          <a:xfrm>
            <a:off x="4596585" y="1011389"/>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38"/>
          <p:cNvSpPr/>
          <p:nvPr/>
        </p:nvSpPr>
        <p:spPr>
          <a:xfrm>
            <a:off x="4596585" y="1101829"/>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38"/>
          <p:cNvSpPr/>
          <p:nvPr/>
        </p:nvSpPr>
        <p:spPr>
          <a:xfrm>
            <a:off x="4502709" y="1217314"/>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850" name="Google Shape;850;p38"/>
          <p:cNvSpPr txBox="1"/>
          <p:nvPr/>
        </p:nvSpPr>
        <p:spPr>
          <a:xfrm>
            <a:off x="4466310" y="1173572"/>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C</a:t>
            </a:r>
            <a:endParaRPr sz="1100">
              <a:latin typeface="Times New Roman"/>
              <a:ea typeface="Times New Roman"/>
              <a:cs typeface="Times New Roman"/>
              <a:sym typeface="Times New Roman"/>
            </a:endParaRPr>
          </a:p>
        </p:txBody>
      </p:sp>
      <p:sp>
        <p:nvSpPr>
          <p:cNvPr id="851" name="Google Shape;851;p38"/>
          <p:cNvSpPr/>
          <p:nvPr/>
        </p:nvSpPr>
        <p:spPr>
          <a:xfrm>
            <a:off x="4502709" y="1521479"/>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852" name="Google Shape;852;p38"/>
          <p:cNvSpPr txBox="1"/>
          <p:nvPr/>
        </p:nvSpPr>
        <p:spPr>
          <a:xfrm>
            <a:off x="4466310" y="1477737"/>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C</a:t>
            </a:r>
            <a:endParaRPr sz="1100">
              <a:latin typeface="Times New Roman"/>
              <a:ea typeface="Times New Roman"/>
              <a:cs typeface="Times New Roman"/>
              <a:sym typeface="Times New Roman"/>
            </a:endParaRPr>
          </a:p>
        </p:txBody>
      </p:sp>
      <p:sp>
        <p:nvSpPr>
          <p:cNvPr id="853" name="Google Shape;853;p38"/>
          <p:cNvSpPr/>
          <p:nvPr/>
        </p:nvSpPr>
        <p:spPr>
          <a:xfrm>
            <a:off x="4502709" y="1824660"/>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854" name="Google Shape;854;p38"/>
          <p:cNvSpPr txBox="1"/>
          <p:nvPr/>
        </p:nvSpPr>
        <p:spPr>
          <a:xfrm>
            <a:off x="4466310" y="1780917"/>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C</a:t>
            </a:r>
            <a:endParaRPr sz="1100">
              <a:latin typeface="Times New Roman"/>
              <a:ea typeface="Times New Roman"/>
              <a:cs typeface="Times New Roman"/>
              <a:sym typeface="Times New Roman"/>
            </a:endParaRPr>
          </a:p>
        </p:txBody>
      </p:sp>
      <p:sp>
        <p:nvSpPr>
          <p:cNvPr id="855" name="Google Shape;855;p38"/>
          <p:cNvSpPr/>
          <p:nvPr/>
        </p:nvSpPr>
        <p:spPr>
          <a:xfrm>
            <a:off x="5244370" y="441281"/>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856" name="Google Shape;856;p38"/>
          <p:cNvSpPr txBox="1"/>
          <p:nvPr/>
        </p:nvSpPr>
        <p:spPr>
          <a:xfrm>
            <a:off x="5207971" y="397538"/>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sp>
        <p:nvSpPr>
          <p:cNvPr id="857" name="Google Shape;857;p38"/>
          <p:cNvSpPr/>
          <p:nvPr/>
        </p:nvSpPr>
        <p:spPr>
          <a:xfrm>
            <a:off x="5338198" y="868307"/>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38"/>
          <p:cNvSpPr/>
          <p:nvPr/>
        </p:nvSpPr>
        <p:spPr>
          <a:xfrm>
            <a:off x="5338198" y="958747"/>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38"/>
          <p:cNvSpPr/>
          <p:nvPr/>
        </p:nvSpPr>
        <p:spPr>
          <a:xfrm>
            <a:off x="5338198" y="1049187"/>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60" name="Google Shape;860;p38"/>
          <p:cNvCxnSpPr/>
          <p:nvPr/>
        </p:nvCxnSpPr>
        <p:spPr>
          <a:xfrm>
            <a:off x="5361900" y="678176"/>
            <a:ext cx="0" cy="181200"/>
          </a:xfrm>
          <a:prstGeom prst="straightConnector1">
            <a:avLst/>
          </a:prstGeom>
          <a:noFill/>
          <a:ln w="9525" cap="flat" cmpd="sng">
            <a:solidFill>
              <a:schemeClr val="dk1"/>
            </a:solidFill>
            <a:prstDash val="solid"/>
            <a:round/>
            <a:headEnd type="stealth" w="med" len="med"/>
            <a:tailEnd type="stealth" w="med" len="med"/>
          </a:ln>
        </p:spPr>
      </p:cxnSp>
      <p:sp>
        <p:nvSpPr>
          <p:cNvPr id="861" name="Google Shape;861;p38"/>
          <p:cNvSpPr/>
          <p:nvPr/>
        </p:nvSpPr>
        <p:spPr>
          <a:xfrm>
            <a:off x="5244346" y="1283869"/>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862" name="Google Shape;862;p38"/>
          <p:cNvSpPr txBox="1"/>
          <p:nvPr/>
        </p:nvSpPr>
        <p:spPr>
          <a:xfrm>
            <a:off x="5207947" y="1240127"/>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cxnSp>
        <p:nvCxnSpPr>
          <p:cNvPr id="863" name="Google Shape;863;p38"/>
          <p:cNvCxnSpPr/>
          <p:nvPr/>
        </p:nvCxnSpPr>
        <p:spPr>
          <a:xfrm>
            <a:off x="5361876" y="1102558"/>
            <a:ext cx="0" cy="181200"/>
          </a:xfrm>
          <a:prstGeom prst="straightConnector1">
            <a:avLst/>
          </a:prstGeom>
          <a:noFill/>
          <a:ln w="9525" cap="flat" cmpd="sng">
            <a:solidFill>
              <a:schemeClr val="dk1"/>
            </a:solidFill>
            <a:prstDash val="solid"/>
            <a:round/>
            <a:headEnd type="stealth" w="med" len="med"/>
            <a:tailEnd type="stealth" w="med" len="med"/>
          </a:ln>
        </p:spPr>
      </p:cxnSp>
      <p:cxnSp>
        <p:nvCxnSpPr>
          <p:cNvPr id="864" name="Google Shape;864;p38"/>
          <p:cNvCxnSpPr/>
          <p:nvPr/>
        </p:nvCxnSpPr>
        <p:spPr>
          <a:xfrm>
            <a:off x="5361876" y="1520764"/>
            <a:ext cx="0" cy="181200"/>
          </a:xfrm>
          <a:prstGeom prst="straightConnector1">
            <a:avLst/>
          </a:prstGeom>
          <a:noFill/>
          <a:ln w="9525" cap="flat" cmpd="sng">
            <a:solidFill>
              <a:schemeClr val="dk1"/>
            </a:solidFill>
            <a:prstDash val="solid"/>
            <a:round/>
            <a:headEnd type="stealth" w="med" len="med"/>
            <a:tailEnd type="stealth" w="med" len="med"/>
          </a:ln>
        </p:spPr>
      </p:cxnSp>
      <p:sp>
        <p:nvSpPr>
          <p:cNvPr id="865" name="Google Shape;865;p38"/>
          <p:cNvSpPr/>
          <p:nvPr/>
        </p:nvSpPr>
        <p:spPr>
          <a:xfrm>
            <a:off x="5244381" y="1695974"/>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866" name="Google Shape;866;p38"/>
          <p:cNvSpPr txBox="1"/>
          <p:nvPr/>
        </p:nvSpPr>
        <p:spPr>
          <a:xfrm>
            <a:off x="5207983" y="1652232"/>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sp>
        <p:nvSpPr>
          <p:cNvPr id="867" name="Google Shape;867;p38"/>
          <p:cNvSpPr/>
          <p:nvPr/>
        </p:nvSpPr>
        <p:spPr>
          <a:xfrm>
            <a:off x="5244405" y="2101914"/>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868" name="Google Shape;868;p38"/>
          <p:cNvSpPr txBox="1"/>
          <p:nvPr/>
        </p:nvSpPr>
        <p:spPr>
          <a:xfrm>
            <a:off x="5208007" y="2058172"/>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cxnSp>
        <p:nvCxnSpPr>
          <p:cNvPr id="869" name="Google Shape;869;p38"/>
          <p:cNvCxnSpPr/>
          <p:nvPr/>
        </p:nvCxnSpPr>
        <p:spPr>
          <a:xfrm>
            <a:off x="5361935" y="1920603"/>
            <a:ext cx="0" cy="181200"/>
          </a:xfrm>
          <a:prstGeom prst="straightConnector1">
            <a:avLst/>
          </a:prstGeom>
          <a:noFill/>
          <a:ln w="9525" cap="flat" cmpd="sng">
            <a:solidFill>
              <a:schemeClr val="dk1"/>
            </a:solidFill>
            <a:prstDash val="solid"/>
            <a:round/>
            <a:headEnd type="stealth" w="med" len="med"/>
            <a:tailEnd type="stealth" w="med" len="med"/>
          </a:ln>
        </p:spPr>
      </p:cxnSp>
      <p:sp>
        <p:nvSpPr>
          <p:cNvPr id="870" name="Google Shape;870;p38"/>
          <p:cNvSpPr/>
          <p:nvPr/>
        </p:nvSpPr>
        <p:spPr>
          <a:xfrm>
            <a:off x="5748746" y="441281"/>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871" name="Google Shape;871;p38"/>
          <p:cNvSpPr txBox="1"/>
          <p:nvPr/>
        </p:nvSpPr>
        <p:spPr>
          <a:xfrm>
            <a:off x="5712347" y="397538"/>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sp>
        <p:nvSpPr>
          <p:cNvPr id="872" name="Google Shape;872;p38"/>
          <p:cNvSpPr/>
          <p:nvPr/>
        </p:nvSpPr>
        <p:spPr>
          <a:xfrm>
            <a:off x="5842574" y="868307"/>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38"/>
          <p:cNvSpPr/>
          <p:nvPr/>
        </p:nvSpPr>
        <p:spPr>
          <a:xfrm>
            <a:off x="5842574" y="958747"/>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38"/>
          <p:cNvSpPr/>
          <p:nvPr/>
        </p:nvSpPr>
        <p:spPr>
          <a:xfrm>
            <a:off x="5842574" y="1049187"/>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75" name="Google Shape;875;p38"/>
          <p:cNvCxnSpPr/>
          <p:nvPr/>
        </p:nvCxnSpPr>
        <p:spPr>
          <a:xfrm>
            <a:off x="5866276" y="678176"/>
            <a:ext cx="0" cy="181200"/>
          </a:xfrm>
          <a:prstGeom prst="straightConnector1">
            <a:avLst/>
          </a:prstGeom>
          <a:noFill/>
          <a:ln w="9525" cap="flat" cmpd="sng">
            <a:solidFill>
              <a:schemeClr val="dk1"/>
            </a:solidFill>
            <a:prstDash val="solid"/>
            <a:round/>
            <a:headEnd type="stealth" w="med" len="med"/>
            <a:tailEnd type="stealth" w="med" len="med"/>
          </a:ln>
        </p:spPr>
      </p:cxnSp>
      <p:sp>
        <p:nvSpPr>
          <p:cNvPr id="876" name="Google Shape;876;p38"/>
          <p:cNvSpPr/>
          <p:nvPr/>
        </p:nvSpPr>
        <p:spPr>
          <a:xfrm>
            <a:off x="5748722" y="1283869"/>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877" name="Google Shape;877;p38"/>
          <p:cNvSpPr txBox="1"/>
          <p:nvPr/>
        </p:nvSpPr>
        <p:spPr>
          <a:xfrm>
            <a:off x="5712323" y="1240127"/>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cxnSp>
        <p:nvCxnSpPr>
          <p:cNvPr id="878" name="Google Shape;878;p38"/>
          <p:cNvCxnSpPr/>
          <p:nvPr/>
        </p:nvCxnSpPr>
        <p:spPr>
          <a:xfrm>
            <a:off x="5866252" y="1102558"/>
            <a:ext cx="0" cy="181200"/>
          </a:xfrm>
          <a:prstGeom prst="straightConnector1">
            <a:avLst/>
          </a:prstGeom>
          <a:noFill/>
          <a:ln w="9525" cap="flat" cmpd="sng">
            <a:solidFill>
              <a:schemeClr val="dk1"/>
            </a:solidFill>
            <a:prstDash val="solid"/>
            <a:round/>
            <a:headEnd type="stealth" w="med" len="med"/>
            <a:tailEnd type="stealth" w="med" len="med"/>
          </a:ln>
        </p:spPr>
      </p:cxnSp>
      <p:cxnSp>
        <p:nvCxnSpPr>
          <p:cNvPr id="879" name="Google Shape;879;p38"/>
          <p:cNvCxnSpPr/>
          <p:nvPr/>
        </p:nvCxnSpPr>
        <p:spPr>
          <a:xfrm>
            <a:off x="5866252" y="1520764"/>
            <a:ext cx="0" cy="181200"/>
          </a:xfrm>
          <a:prstGeom prst="straightConnector1">
            <a:avLst/>
          </a:prstGeom>
          <a:noFill/>
          <a:ln w="9525" cap="flat" cmpd="sng">
            <a:solidFill>
              <a:schemeClr val="dk1"/>
            </a:solidFill>
            <a:prstDash val="solid"/>
            <a:round/>
            <a:headEnd type="stealth" w="med" len="med"/>
            <a:tailEnd type="stealth" w="med" len="med"/>
          </a:ln>
        </p:spPr>
      </p:cxnSp>
      <p:sp>
        <p:nvSpPr>
          <p:cNvPr id="880" name="Google Shape;880;p38"/>
          <p:cNvSpPr/>
          <p:nvPr/>
        </p:nvSpPr>
        <p:spPr>
          <a:xfrm>
            <a:off x="5748757" y="1695974"/>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881" name="Google Shape;881;p38"/>
          <p:cNvSpPr txBox="1"/>
          <p:nvPr/>
        </p:nvSpPr>
        <p:spPr>
          <a:xfrm>
            <a:off x="5712359" y="1652232"/>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sp>
        <p:nvSpPr>
          <p:cNvPr id="882" name="Google Shape;882;p38"/>
          <p:cNvSpPr/>
          <p:nvPr/>
        </p:nvSpPr>
        <p:spPr>
          <a:xfrm>
            <a:off x="5748781" y="2101914"/>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883" name="Google Shape;883;p38"/>
          <p:cNvSpPr txBox="1"/>
          <p:nvPr/>
        </p:nvSpPr>
        <p:spPr>
          <a:xfrm>
            <a:off x="5712382" y="2058172"/>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cxnSp>
        <p:nvCxnSpPr>
          <p:cNvPr id="884" name="Google Shape;884;p38"/>
          <p:cNvCxnSpPr/>
          <p:nvPr/>
        </p:nvCxnSpPr>
        <p:spPr>
          <a:xfrm>
            <a:off x="5866311" y="1920603"/>
            <a:ext cx="0" cy="181200"/>
          </a:xfrm>
          <a:prstGeom prst="straightConnector1">
            <a:avLst/>
          </a:prstGeom>
          <a:noFill/>
          <a:ln w="9525" cap="flat" cmpd="sng">
            <a:solidFill>
              <a:schemeClr val="dk1"/>
            </a:solidFill>
            <a:prstDash val="solid"/>
            <a:round/>
            <a:headEnd type="stealth" w="med" len="med"/>
            <a:tailEnd type="stealth" w="med" len="med"/>
          </a:ln>
        </p:spPr>
      </p:cxnSp>
      <p:cxnSp>
        <p:nvCxnSpPr>
          <p:cNvPr id="885" name="Google Shape;885;p38"/>
          <p:cNvCxnSpPr>
            <a:stCxn id="856" idx="3"/>
            <a:endCxn id="871" idx="1"/>
          </p:cNvCxnSpPr>
          <p:nvPr/>
        </p:nvCxnSpPr>
        <p:spPr>
          <a:xfrm>
            <a:off x="5516071" y="574538"/>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886" name="Google Shape;886;p38"/>
          <p:cNvCxnSpPr>
            <a:stCxn id="862" idx="3"/>
            <a:endCxn id="877" idx="1"/>
          </p:cNvCxnSpPr>
          <p:nvPr/>
        </p:nvCxnSpPr>
        <p:spPr>
          <a:xfrm>
            <a:off x="5516047" y="1417127"/>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887" name="Google Shape;887;p38"/>
          <p:cNvCxnSpPr>
            <a:stCxn id="866" idx="3"/>
            <a:endCxn id="881" idx="1"/>
          </p:cNvCxnSpPr>
          <p:nvPr/>
        </p:nvCxnSpPr>
        <p:spPr>
          <a:xfrm>
            <a:off x="5516083" y="1829232"/>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888" name="Google Shape;888;p38"/>
          <p:cNvCxnSpPr>
            <a:stCxn id="868" idx="3"/>
            <a:endCxn id="883" idx="1"/>
          </p:cNvCxnSpPr>
          <p:nvPr/>
        </p:nvCxnSpPr>
        <p:spPr>
          <a:xfrm>
            <a:off x="5516107" y="2235172"/>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889" name="Google Shape;889;p38"/>
          <p:cNvCxnSpPr/>
          <p:nvPr/>
        </p:nvCxnSpPr>
        <p:spPr>
          <a:xfrm rot="10800000" flipH="1">
            <a:off x="4846906" y="605620"/>
            <a:ext cx="250800" cy="110100"/>
          </a:xfrm>
          <a:prstGeom prst="straightConnector1">
            <a:avLst/>
          </a:prstGeom>
          <a:noFill/>
          <a:ln w="9525" cap="flat" cmpd="sng">
            <a:solidFill>
              <a:schemeClr val="dk1"/>
            </a:solidFill>
            <a:prstDash val="solid"/>
            <a:round/>
            <a:headEnd type="none" w="med" len="med"/>
            <a:tailEnd type="stealth" w="med" len="med"/>
          </a:ln>
        </p:spPr>
      </p:cxnSp>
      <p:cxnSp>
        <p:nvCxnSpPr>
          <p:cNvPr id="890" name="Google Shape;890;p38"/>
          <p:cNvCxnSpPr/>
          <p:nvPr/>
        </p:nvCxnSpPr>
        <p:spPr>
          <a:xfrm rot="10800000" flipH="1">
            <a:off x="4822794" y="1030779"/>
            <a:ext cx="279300" cy="6900"/>
          </a:xfrm>
          <a:prstGeom prst="straightConnector1">
            <a:avLst/>
          </a:prstGeom>
          <a:noFill/>
          <a:ln w="9525" cap="flat" cmpd="sng">
            <a:solidFill>
              <a:schemeClr val="dk1"/>
            </a:solidFill>
            <a:prstDash val="solid"/>
            <a:round/>
            <a:headEnd type="none" w="med" len="med"/>
            <a:tailEnd type="stealth" w="med" len="med"/>
          </a:ln>
        </p:spPr>
      </p:cxnSp>
      <p:cxnSp>
        <p:nvCxnSpPr>
          <p:cNvPr id="891" name="Google Shape;891;p38"/>
          <p:cNvCxnSpPr/>
          <p:nvPr/>
        </p:nvCxnSpPr>
        <p:spPr>
          <a:xfrm>
            <a:off x="4828724" y="1349268"/>
            <a:ext cx="259200" cy="39900"/>
          </a:xfrm>
          <a:prstGeom prst="straightConnector1">
            <a:avLst/>
          </a:prstGeom>
          <a:noFill/>
          <a:ln w="9525" cap="flat" cmpd="sng">
            <a:solidFill>
              <a:schemeClr val="dk1"/>
            </a:solidFill>
            <a:prstDash val="solid"/>
            <a:round/>
            <a:headEnd type="none" w="med" len="med"/>
            <a:tailEnd type="stealth" w="med" len="med"/>
          </a:ln>
        </p:spPr>
      </p:cxnSp>
      <p:cxnSp>
        <p:nvCxnSpPr>
          <p:cNvPr id="892" name="Google Shape;892;p38"/>
          <p:cNvCxnSpPr/>
          <p:nvPr/>
        </p:nvCxnSpPr>
        <p:spPr>
          <a:xfrm>
            <a:off x="4842775" y="1663638"/>
            <a:ext cx="259500" cy="70500"/>
          </a:xfrm>
          <a:prstGeom prst="straightConnector1">
            <a:avLst/>
          </a:prstGeom>
          <a:noFill/>
          <a:ln w="9525" cap="flat" cmpd="sng">
            <a:solidFill>
              <a:schemeClr val="dk1"/>
            </a:solidFill>
            <a:prstDash val="solid"/>
            <a:round/>
            <a:headEnd type="none" w="med" len="med"/>
            <a:tailEnd type="stealth" w="med" len="med"/>
          </a:ln>
        </p:spPr>
      </p:cxnSp>
      <p:cxnSp>
        <p:nvCxnSpPr>
          <p:cNvPr id="893" name="Google Shape;893;p38"/>
          <p:cNvCxnSpPr/>
          <p:nvPr/>
        </p:nvCxnSpPr>
        <p:spPr>
          <a:xfrm>
            <a:off x="4842645" y="1975980"/>
            <a:ext cx="266700" cy="116400"/>
          </a:xfrm>
          <a:prstGeom prst="straightConnector1">
            <a:avLst/>
          </a:prstGeom>
          <a:noFill/>
          <a:ln w="9525" cap="flat" cmpd="sng">
            <a:solidFill>
              <a:schemeClr val="dk1"/>
            </a:solidFill>
            <a:prstDash val="solid"/>
            <a:round/>
            <a:headEnd type="none" w="med" len="med"/>
            <a:tailEnd type="stealth" w="med" len="med"/>
          </a:ln>
        </p:spPr>
      </p:cxnSp>
      <p:sp>
        <p:nvSpPr>
          <p:cNvPr id="894" name="Google Shape;894;p38"/>
          <p:cNvSpPr/>
          <p:nvPr/>
        </p:nvSpPr>
        <p:spPr>
          <a:xfrm>
            <a:off x="4080581" y="3334092"/>
            <a:ext cx="265200" cy="336600"/>
          </a:xfrm>
          <a:prstGeom prst="rightArrow">
            <a:avLst>
              <a:gd name="adj1" fmla="val 50000"/>
              <a:gd name="adj2"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38"/>
          <p:cNvSpPr/>
          <p:nvPr/>
        </p:nvSpPr>
        <p:spPr>
          <a:xfrm>
            <a:off x="4596585" y="3108467"/>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38"/>
          <p:cNvSpPr/>
          <p:nvPr/>
        </p:nvSpPr>
        <p:spPr>
          <a:xfrm>
            <a:off x="4596585" y="3198907"/>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38"/>
          <p:cNvSpPr/>
          <p:nvPr/>
        </p:nvSpPr>
        <p:spPr>
          <a:xfrm>
            <a:off x="4596585" y="3289346"/>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38"/>
          <p:cNvSpPr/>
          <p:nvPr/>
        </p:nvSpPr>
        <p:spPr>
          <a:xfrm>
            <a:off x="5338198" y="3055825"/>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38"/>
          <p:cNvSpPr/>
          <p:nvPr/>
        </p:nvSpPr>
        <p:spPr>
          <a:xfrm>
            <a:off x="5338198" y="3146265"/>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38"/>
          <p:cNvSpPr/>
          <p:nvPr/>
        </p:nvSpPr>
        <p:spPr>
          <a:xfrm>
            <a:off x="5338198" y="3236705"/>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01" name="Google Shape;901;p38"/>
          <p:cNvCxnSpPr/>
          <p:nvPr/>
        </p:nvCxnSpPr>
        <p:spPr>
          <a:xfrm>
            <a:off x="5361900" y="2865694"/>
            <a:ext cx="0" cy="181200"/>
          </a:xfrm>
          <a:prstGeom prst="straightConnector1">
            <a:avLst/>
          </a:prstGeom>
          <a:noFill/>
          <a:ln w="9525" cap="flat" cmpd="sng">
            <a:solidFill>
              <a:schemeClr val="dk1"/>
            </a:solidFill>
            <a:prstDash val="solid"/>
            <a:round/>
            <a:headEnd type="stealth" w="med" len="med"/>
            <a:tailEnd type="stealth" w="med" len="med"/>
          </a:ln>
        </p:spPr>
      </p:cxnSp>
      <p:cxnSp>
        <p:nvCxnSpPr>
          <p:cNvPr id="902" name="Google Shape;902;p38"/>
          <p:cNvCxnSpPr/>
          <p:nvPr/>
        </p:nvCxnSpPr>
        <p:spPr>
          <a:xfrm>
            <a:off x="5361876" y="3290076"/>
            <a:ext cx="0" cy="181200"/>
          </a:xfrm>
          <a:prstGeom prst="straightConnector1">
            <a:avLst/>
          </a:prstGeom>
          <a:noFill/>
          <a:ln w="9525" cap="flat" cmpd="sng">
            <a:solidFill>
              <a:schemeClr val="dk1"/>
            </a:solidFill>
            <a:prstDash val="solid"/>
            <a:round/>
            <a:headEnd type="stealth" w="med" len="med"/>
            <a:tailEnd type="stealth" w="med" len="med"/>
          </a:ln>
        </p:spPr>
      </p:cxnSp>
      <p:cxnSp>
        <p:nvCxnSpPr>
          <p:cNvPr id="903" name="Google Shape;903;p38"/>
          <p:cNvCxnSpPr/>
          <p:nvPr/>
        </p:nvCxnSpPr>
        <p:spPr>
          <a:xfrm>
            <a:off x="5361876" y="3708282"/>
            <a:ext cx="0" cy="181200"/>
          </a:xfrm>
          <a:prstGeom prst="straightConnector1">
            <a:avLst/>
          </a:prstGeom>
          <a:noFill/>
          <a:ln w="9525" cap="flat" cmpd="sng">
            <a:solidFill>
              <a:schemeClr val="dk1"/>
            </a:solidFill>
            <a:prstDash val="solid"/>
            <a:round/>
            <a:headEnd type="stealth" w="med" len="med"/>
            <a:tailEnd type="stealth" w="med" len="med"/>
          </a:ln>
        </p:spPr>
      </p:cxnSp>
      <p:cxnSp>
        <p:nvCxnSpPr>
          <p:cNvPr id="904" name="Google Shape;904;p38"/>
          <p:cNvCxnSpPr/>
          <p:nvPr/>
        </p:nvCxnSpPr>
        <p:spPr>
          <a:xfrm>
            <a:off x="5361935" y="4108121"/>
            <a:ext cx="0" cy="181200"/>
          </a:xfrm>
          <a:prstGeom prst="straightConnector1">
            <a:avLst/>
          </a:prstGeom>
          <a:noFill/>
          <a:ln w="9525" cap="flat" cmpd="sng">
            <a:solidFill>
              <a:schemeClr val="dk1"/>
            </a:solidFill>
            <a:prstDash val="solid"/>
            <a:round/>
            <a:headEnd type="stealth" w="med" len="med"/>
            <a:tailEnd type="stealth" w="med" len="med"/>
          </a:ln>
        </p:spPr>
      </p:cxnSp>
      <p:sp>
        <p:nvSpPr>
          <p:cNvPr id="905" name="Google Shape;905;p38"/>
          <p:cNvSpPr/>
          <p:nvPr/>
        </p:nvSpPr>
        <p:spPr>
          <a:xfrm>
            <a:off x="5842574" y="3055825"/>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38"/>
          <p:cNvSpPr/>
          <p:nvPr/>
        </p:nvSpPr>
        <p:spPr>
          <a:xfrm>
            <a:off x="5842574" y="3146265"/>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38"/>
          <p:cNvSpPr/>
          <p:nvPr/>
        </p:nvSpPr>
        <p:spPr>
          <a:xfrm>
            <a:off x="5842574" y="3236705"/>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08" name="Google Shape;908;p38"/>
          <p:cNvCxnSpPr/>
          <p:nvPr/>
        </p:nvCxnSpPr>
        <p:spPr>
          <a:xfrm>
            <a:off x="5866276" y="2865694"/>
            <a:ext cx="0" cy="181200"/>
          </a:xfrm>
          <a:prstGeom prst="straightConnector1">
            <a:avLst/>
          </a:prstGeom>
          <a:noFill/>
          <a:ln w="9525" cap="flat" cmpd="sng">
            <a:solidFill>
              <a:schemeClr val="dk1"/>
            </a:solidFill>
            <a:prstDash val="solid"/>
            <a:round/>
            <a:headEnd type="stealth" w="med" len="med"/>
            <a:tailEnd type="stealth" w="med" len="med"/>
          </a:ln>
        </p:spPr>
      </p:cxnSp>
      <p:cxnSp>
        <p:nvCxnSpPr>
          <p:cNvPr id="909" name="Google Shape;909;p38"/>
          <p:cNvCxnSpPr/>
          <p:nvPr/>
        </p:nvCxnSpPr>
        <p:spPr>
          <a:xfrm>
            <a:off x="5866252" y="3290076"/>
            <a:ext cx="0" cy="181200"/>
          </a:xfrm>
          <a:prstGeom prst="straightConnector1">
            <a:avLst/>
          </a:prstGeom>
          <a:noFill/>
          <a:ln w="9525" cap="flat" cmpd="sng">
            <a:solidFill>
              <a:schemeClr val="dk1"/>
            </a:solidFill>
            <a:prstDash val="solid"/>
            <a:round/>
            <a:headEnd type="stealth" w="med" len="med"/>
            <a:tailEnd type="stealth" w="med" len="med"/>
          </a:ln>
        </p:spPr>
      </p:cxnSp>
      <p:cxnSp>
        <p:nvCxnSpPr>
          <p:cNvPr id="910" name="Google Shape;910;p38"/>
          <p:cNvCxnSpPr/>
          <p:nvPr/>
        </p:nvCxnSpPr>
        <p:spPr>
          <a:xfrm>
            <a:off x="5866252" y="3708282"/>
            <a:ext cx="0" cy="181200"/>
          </a:xfrm>
          <a:prstGeom prst="straightConnector1">
            <a:avLst/>
          </a:prstGeom>
          <a:noFill/>
          <a:ln w="9525" cap="flat" cmpd="sng">
            <a:solidFill>
              <a:schemeClr val="dk1"/>
            </a:solidFill>
            <a:prstDash val="solid"/>
            <a:round/>
            <a:headEnd type="stealth" w="med" len="med"/>
            <a:tailEnd type="stealth" w="med" len="med"/>
          </a:ln>
        </p:spPr>
      </p:cxnSp>
      <p:cxnSp>
        <p:nvCxnSpPr>
          <p:cNvPr id="911" name="Google Shape;911;p38"/>
          <p:cNvCxnSpPr/>
          <p:nvPr/>
        </p:nvCxnSpPr>
        <p:spPr>
          <a:xfrm>
            <a:off x="5866311" y="4108121"/>
            <a:ext cx="0" cy="181200"/>
          </a:xfrm>
          <a:prstGeom prst="straightConnector1">
            <a:avLst/>
          </a:prstGeom>
          <a:noFill/>
          <a:ln w="9525" cap="flat" cmpd="sng">
            <a:solidFill>
              <a:schemeClr val="dk1"/>
            </a:solidFill>
            <a:prstDash val="solid"/>
            <a:round/>
            <a:headEnd type="stealth" w="med" len="med"/>
            <a:tailEnd type="stealth" w="med" len="med"/>
          </a:ln>
        </p:spPr>
      </p:cxnSp>
      <p:cxnSp>
        <p:nvCxnSpPr>
          <p:cNvPr id="912" name="Google Shape;912;p38"/>
          <p:cNvCxnSpPr>
            <a:stCxn id="830" idx="3"/>
            <a:endCxn id="834" idx="1"/>
          </p:cNvCxnSpPr>
          <p:nvPr/>
        </p:nvCxnSpPr>
        <p:spPr>
          <a:xfrm>
            <a:off x="5516071" y="2762056"/>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913" name="Google Shape;913;p38"/>
          <p:cNvCxnSpPr>
            <a:stCxn id="831" idx="3"/>
            <a:endCxn id="835" idx="1"/>
          </p:cNvCxnSpPr>
          <p:nvPr/>
        </p:nvCxnSpPr>
        <p:spPr>
          <a:xfrm>
            <a:off x="5516047" y="3604645"/>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914" name="Google Shape;914;p38"/>
          <p:cNvCxnSpPr>
            <a:stCxn id="832" idx="3"/>
            <a:endCxn id="836" idx="1"/>
          </p:cNvCxnSpPr>
          <p:nvPr/>
        </p:nvCxnSpPr>
        <p:spPr>
          <a:xfrm>
            <a:off x="5516083" y="4016750"/>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915" name="Google Shape;915;p38"/>
          <p:cNvCxnSpPr>
            <a:stCxn id="833" idx="3"/>
            <a:endCxn id="837" idx="1"/>
          </p:cNvCxnSpPr>
          <p:nvPr/>
        </p:nvCxnSpPr>
        <p:spPr>
          <a:xfrm>
            <a:off x="5516107" y="4422690"/>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916" name="Google Shape;916;p38"/>
          <p:cNvCxnSpPr/>
          <p:nvPr/>
        </p:nvCxnSpPr>
        <p:spPr>
          <a:xfrm rot="10800000" flipH="1">
            <a:off x="4846906" y="2793138"/>
            <a:ext cx="250800" cy="110100"/>
          </a:xfrm>
          <a:prstGeom prst="straightConnector1">
            <a:avLst/>
          </a:prstGeom>
          <a:noFill/>
          <a:ln w="9525" cap="flat" cmpd="sng">
            <a:solidFill>
              <a:schemeClr val="dk1"/>
            </a:solidFill>
            <a:prstDash val="solid"/>
            <a:round/>
            <a:headEnd type="none" w="med" len="med"/>
            <a:tailEnd type="stealth" w="med" len="med"/>
          </a:ln>
        </p:spPr>
      </p:cxnSp>
      <p:cxnSp>
        <p:nvCxnSpPr>
          <p:cNvPr id="917" name="Google Shape;917;p38"/>
          <p:cNvCxnSpPr/>
          <p:nvPr/>
        </p:nvCxnSpPr>
        <p:spPr>
          <a:xfrm rot="10800000" flipH="1">
            <a:off x="4822794" y="3218297"/>
            <a:ext cx="279300" cy="6900"/>
          </a:xfrm>
          <a:prstGeom prst="straightConnector1">
            <a:avLst/>
          </a:prstGeom>
          <a:noFill/>
          <a:ln w="9525" cap="flat" cmpd="sng">
            <a:solidFill>
              <a:schemeClr val="dk1"/>
            </a:solidFill>
            <a:prstDash val="solid"/>
            <a:round/>
            <a:headEnd type="none" w="med" len="med"/>
            <a:tailEnd type="stealth" w="med" len="med"/>
          </a:ln>
        </p:spPr>
      </p:cxnSp>
      <p:cxnSp>
        <p:nvCxnSpPr>
          <p:cNvPr id="918" name="Google Shape;918;p38"/>
          <p:cNvCxnSpPr/>
          <p:nvPr/>
        </p:nvCxnSpPr>
        <p:spPr>
          <a:xfrm>
            <a:off x="4828724" y="3536786"/>
            <a:ext cx="259200" cy="39900"/>
          </a:xfrm>
          <a:prstGeom prst="straightConnector1">
            <a:avLst/>
          </a:prstGeom>
          <a:noFill/>
          <a:ln w="9525" cap="flat" cmpd="sng">
            <a:solidFill>
              <a:schemeClr val="dk1"/>
            </a:solidFill>
            <a:prstDash val="solid"/>
            <a:round/>
            <a:headEnd type="none" w="med" len="med"/>
            <a:tailEnd type="stealth" w="med" len="med"/>
          </a:ln>
        </p:spPr>
      </p:cxnSp>
      <p:cxnSp>
        <p:nvCxnSpPr>
          <p:cNvPr id="919" name="Google Shape;919;p38"/>
          <p:cNvCxnSpPr/>
          <p:nvPr/>
        </p:nvCxnSpPr>
        <p:spPr>
          <a:xfrm>
            <a:off x="4842775" y="3851156"/>
            <a:ext cx="259500" cy="70500"/>
          </a:xfrm>
          <a:prstGeom prst="straightConnector1">
            <a:avLst/>
          </a:prstGeom>
          <a:noFill/>
          <a:ln w="9525" cap="flat" cmpd="sng">
            <a:solidFill>
              <a:schemeClr val="dk1"/>
            </a:solidFill>
            <a:prstDash val="solid"/>
            <a:round/>
            <a:headEnd type="none" w="med" len="med"/>
            <a:tailEnd type="stealth" w="med" len="med"/>
          </a:ln>
        </p:spPr>
      </p:cxnSp>
      <p:cxnSp>
        <p:nvCxnSpPr>
          <p:cNvPr id="920" name="Google Shape;920;p38"/>
          <p:cNvCxnSpPr/>
          <p:nvPr/>
        </p:nvCxnSpPr>
        <p:spPr>
          <a:xfrm>
            <a:off x="4842645" y="4163497"/>
            <a:ext cx="266700" cy="116400"/>
          </a:xfrm>
          <a:prstGeom prst="straightConnector1">
            <a:avLst/>
          </a:prstGeom>
          <a:noFill/>
          <a:ln w="9525" cap="flat" cmpd="sng">
            <a:solidFill>
              <a:schemeClr val="dk1"/>
            </a:solidFill>
            <a:prstDash val="solid"/>
            <a:round/>
            <a:headEnd type="none" w="med" len="med"/>
            <a:tailEnd type="stealth" w="med" len="med"/>
          </a:ln>
        </p:spPr>
      </p:cxnSp>
      <p:sp>
        <p:nvSpPr>
          <p:cNvPr id="921" name="Google Shape;921;p38"/>
          <p:cNvSpPr/>
          <p:nvPr/>
        </p:nvSpPr>
        <p:spPr>
          <a:xfrm>
            <a:off x="6312567" y="441281"/>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922" name="Google Shape;922;p38"/>
          <p:cNvSpPr txBox="1"/>
          <p:nvPr/>
        </p:nvSpPr>
        <p:spPr>
          <a:xfrm>
            <a:off x="6276168" y="397538"/>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A</a:t>
            </a:r>
            <a:endParaRPr sz="1100">
              <a:latin typeface="Times New Roman"/>
              <a:ea typeface="Times New Roman"/>
              <a:cs typeface="Times New Roman"/>
              <a:sym typeface="Times New Roman"/>
            </a:endParaRPr>
          </a:p>
        </p:txBody>
      </p:sp>
      <p:sp>
        <p:nvSpPr>
          <p:cNvPr id="923" name="Google Shape;923;p38"/>
          <p:cNvSpPr/>
          <p:nvPr/>
        </p:nvSpPr>
        <p:spPr>
          <a:xfrm>
            <a:off x="6406396" y="868307"/>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38"/>
          <p:cNvSpPr/>
          <p:nvPr/>
        </p:nvSpPr>
        <p:spPr>
          <a:xfrm>
            <a:off x="6406396" y="958747"/>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38"/>
          <p:cNvSpPr/>
          <p:nvPr/>
        </p:nvSpPr>
        <p:spPr>
          <a:xfrm>
            <a:off x="6406396" y="1049187"/>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38"/>
          <p:cNvSpPr/>
          <p:nvPr/>
        </p:nvSpPr>
        <p:spPr>
          <a:xfrm>
            <a:off x="6312543" y="1283869"/>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927" name="Google Shape;927;p38"/>
          <p:cNvSpPr txBox="1"/>
          <p:nvPr/>
        </p:nvSpPr>
        <p:spPr>
          <a:xfrm>
            <a:off x="6276145" y="1240127"/>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A</a:t>
            </a:r>
            <a:endParaRPr sz="1100">
              <a:latin typeface="Times New Roman"/>
              <a:ea typeface="Times New Roman"/>
              <a:cs typeface="Times New Roman"/>
              <a:sym typeface="Times New Roman"/>
            </a:endParaRPr>
          </a:p>
        </p:txBody>
      </p:sp>
      <p:sp>
        <p:nvSpPr>
          <p:cNvPr id="928" name="Google Shape;928;p38"/>
          <p:cNvSpPr/>
          <p:nvPr/>
        </p:nvSpPr>
        <p:spPr>
          <a:xfrm>
            <a:off x="6312579" y="1695974"/>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929" name="Google Shape;929;p38"/>
          <p:cNvSpPr txBox="1"/>
          <p:nvPr/>
        </p:nvSpPr>
        <p:spPr>
          <a:xfrm>
            <a:off x="6276180" y="1652232"/>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A</a:t>
            </a:r>
            <a:endParaRPr sz="1100">
              <a:latin typeface="Times New Roman"/>
              <a:ea typeface="Times New Roman"/>
              <a:cs typeface="Times New Roman"/>
              <a:sym typeface="Times New Roman"/>
            </a:endParaRPr>
          </a:p>
        </p:txBody>
      </p:sp>
      <p:sp>
        <p:nvSpPr>
          <p:cNvPr id="930" name="Google Shape;930;p38"/>
          <p:cNvSpPr/>
          <p:nvPr/>
        </p:nvSpPr>
        <p:spPr>
          <a:xfrm>
            <a:off x="6312602" y="2101914"/>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931" name="Google Shape;931;p38"/>
          <p:cNvSpPr txBox="1"/>
          <p:nvPr/>
        </p:nvSpPr>
        <p:spPr>
          <a:xfrm>
            <a:off x="6276204" y="2058172"/>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A</a:t>
            </a:r>
            <a:endParaRPr sz="1100">
              <a:latin typeface="Times New Roman"/>
              <a:ea typeface="Times New Roman"/>
              <a:cs typeface="Times New Roman"/>
              <a:sym typeface="Times New Roman"/>
            </a:endParaRPr>
          </a:p>
        </p:txBody>
      </p:sp>
      <p:cxnSp>
        <p:nvCxnSpPr>
          <p:cNvPr id="932" name="Google Shape;932;p38"/>
          <p:cNvCxnSpPr>
            <a:endCxn id="922" idx="1"/>
          </p:cNvCxnSpPr>
          <p:nvPr/>
        </p:nvCxnSpPr>
        <p:spPr>
          <a:xfrm>
            <a:off x="6079968" y="574538"/>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933" name="Google Shape;933;p38"/>
          <p:cNvCxnSpPr>
            <a:endCxn id="927" idx="1"/>
          </p:cNvCxnSpPr>
          <p:nvPr/>
        </p:nvCxnSpPr>
        <p:spPr>
          <a:xfrm>
            <a:off x="6079945" y="1417127"/>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934" name="Google Shape;934;p38"/>
          <p:cNvCxnSpPr>
            <a:endCxn id="929" idx="1"/>
          </p:cNvCxnSpPr>
          <p:nvPr/>
        </p:nvCxnSpPr>
        <p:spPr>
          <a:xfrm>
            <a:off x="6079980" y="1829232"/>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935" name="Google Shape;935;p38"/>
          <p:cNvCxnSpPr>
            <a:endCxn id="931" idx="1"/>
          </p:cNvCxnSpPr>
          <p:nvPr/>
        </p:nvCxnSpPr>
        <p:spPr>
          <a:xfrm>
            <a:off x="6080004" y="2235172"/>
            <a:ext cx="196200" cy="0"/>
          </a:xfrm>
          <a:prstGeom prst="straightConnector1">
            <a:avLst/>
          </a:prstGeom>
          <a:noFill/>
          <a:ln w="9525" cap="flat" cmpd="sng">
            <a:solidFill>
              <a:schemeClr val="dk1"/>
            </a:solidFill>
            <a:prstDash val="solid"/>
            <a:round/>
            <a:headEnd type="none" w="med" len="med"/>
            <a:tailEnd type="stealth" w="med" len="med"/>
          </a:ln>
        </p:spPr>
      </p:cxnSp>
      <p:sp>
        <p:nvSpPr>
          <p:cNvPr id="936" name="Google Shape;936;p38"/>
          <p:cNvSpPr/>
          <p:nvPr/>
        </p:nvSpPr>
        <p:spPr>
          <a:xfrm>
            <a:off x="6312602" y="4289158"/>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937" name="Google Shape;937;p38"/>
          <p:cNvSpPr/>
          <p:nvPr/>
        </p:nvSpPr>
        <p:spPr>
          <a:xfrm>
            <a:off x="6312567" y="2628525"/>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938" name="Google Shape;938;p38"/>
          <p:cNvSpPr/>
          <p:nvPr/>
        </p:nvSpPr>
        <p:spPr>
          <a:xfrm>
            <a:off x="6312543" y="3471113"/>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939" name="Google Shape;939;p38"/>
          <p:cNvSpPr/>
          <p:nvPr/>
        </p:nvSpPr>
        <p:spPr>
          <a:xfrm>
            <a:off x="6312579" y="3883219"/>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940" name="Google Shape;940;p38"/>
          <p:cNvSpPr txBox="1"/>
          <p:nvPr/>
        </p:nvSpPr>
        <p:spPr>
          <a:xfrm>
            <a:off x="6276168" y="2584783"/>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A</a:t>
            </a:r>
            <a:endParaRPr sz="1100">
              <a:latin typeface="Times New Roman"/>
              <a:ea typeface="Times New Roman"/>
              <a:cs typeface="Times New Roman"/>
              <a:sym typeface="Times New Roman"/>
            </a:endParaRPr>
          </a:p>
        </p:txBody>
      </p:sp>
      <p:sp>
        <p:nvSpPr>
          <p:cNvPr id="941" name="Google Shape;941;p38"/>
          <p:cNvSpPr txBox="1"/>
          <p:nvPr/>
        </p:nvSpPr>
        <p:spPr>
          <a:xfrm>
            <a:off x="6276145" y="3427371"/>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A</a:t>
            </a:r>
            <a:endParaRPr sz="1100">
              <a:latin typeface="Times New Roman"/>
              <a:ea typeface="Times New Roman"/>
              <a:cs typeface="Times New Roman"/>
              <a:sym typeface="Times New Roman"/>
            </a:endParaRPr>
          </a:p>
        </p:txBody>
      </p:sp>
      <p:sp>
        <p:nvSpPr>
          <p:cNvPr id="942" name="Google Shape;942;p38"/>
          <p:cNvSpPr txBox="1"/>
          <p:nvPr/>
        </p:nvSpPr>
        <p:spPr>
          <a:xfrm>
            <a:off x="6276180" y="3839477"/>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A</a:t>
            </a:r>
            <a:endParaRPr sz="1100">
              <a:latin typeface="Times New Roman"/>
              <a:ea typeface="Times New Roman"/>
              <a:cs typeface="Times New Roman"/>
              <a:sym typeface="Times New Roman"/>
            </a:endParaRPr>
          </a:p>
        </p:txBody>
      </p:sp>
      <p:sp>
        <p:nvSpPr>
          <p:cNvPr id="943" name="Google Shape;943;p38"/>
          <p:cNvSpPr txBox="1"/>
          <p:nvPr/>
        </p:nvSpPr>
        <p:spPr>
          <a:xfrm>
            <a:off x="6276204" y="4245416"/>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A</a:t>
            </a:r>
            <a:endParaRPr sz="1100">
              <a:latin typeface="Times New Roman"/>
              <a:ea typeface="Times New Roman"/>
              <a:cs typeface="Times New Roman"/>
              <a:sym typeface="Times New Roman"/>
            </a:endParaRPr>
          </a:p>
        </p:txBody>
      </p:sp>
      <p:sp>
        <p:nvSpPr>
          <p:cNvPr id="944" name="Google Shape;944;p38"/>
          <p:cNvSpPr/>
          <p:nvPr/>
        </p:nvSpPr>
        <p:spPr>
          <a:xfrm>
            <a:off x="6405546" y="3114127"/>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38"/>
          <p:cNvSpPr/>
          <p:nvPr/>
        </p:nvSpPr>
        <p:spPr>
          <a:xfrm>
            <a:off x="6405546" y="3204566"/>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38"/>
          <p:cNvSpPr/>
          <p:nvPr/>
        </p:nvSpPr>
        <p:spPr>
          <a:xfrm>
            <a:off x="6405546" y="3295006"/>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47" name="Google Shape;947;p38"/>
          <p:cNvCxnSpPr>
            <a:endCxn id="940" idx="1"/>
          </p:cNvCxnSpPr>
          <p:nvPr/>
        </p:nvCxnSpPr>
        <p:spPr>
          <a:xfrm>
            <a:off x="6079968" y="2761783"/>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948" name="Google Shape;948;p38"/>
          <p:cNvCxnSpPr>
            <a:endCxn id="941" idx="1"/>
          </p:cNvCxnSpPr>
          <p:nvPr/>
        </p:nvCxnSpPr>
        <p:spPr>
          <a:xfrm>
            <a:off x="6079945" y="3604371"/>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949" name="Google Shape;949;p38"/>
          <p:cNvCxnSpPr>
            <a:endCxn id="942" idx="1"/>
          </p:cNvCxnSpPr>
          <p:nvPr/>
        </p:nvCxnSpPr>
        <p:spPr>
          <a:xfrm>
            <a:off x="6079980" y="4016477"/>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950" name="Google Shape;950;p38"/>
          <p:cNvCxnSpPr>
            <a:endCxn id="943" idx="1"/>
          </p:cNvCxnSpPr>
          <p:nvPr/>
        </p:nvCxnSpPr>
        <p:spPr>
          <a:xfrm>
            <a:off x="6080004" y="4422416"/>
            <a:ext cx="196200" cy="0"/>
          </a:xfrm>
          <a:prstGeom prst="straightConnector1">
            <a:avLst/>
          </a:prstGeom>
          <a:noFill/>
          <a:ln w="9525" cap="flat" cmpd="sng">
            <a:solidFill>
              <a:schemeClr val="dk1"/>
            </a:solidFill>
            <a:prstDash val="solid"/>
            <a:round/>
            <a:headEnd type="none" w="med" len="med"/>
            <a:tailEnd type="stealth" w="med" len="med"/>
          </a:ln>
        </p:spPr>
      </p:cxnSp>
      <p:sp>
        <p:nvSpPr>
          <p:cNvPr id="951" name="Google Shape;951;p38"/>
          <p:cNvSpPr/>
          <p:nvPr/>
        </p:nvSpPr>
        <p:spPr>
          <a:xfrm>
            <a:off x="7343563" y="2358812"/>
            <a:ext cx="308100" cy="287700"/>
          </a:xfrm>
          <a:prstGeom prst="flowChartOr">
            <a:avLst/>
          </a:prstGeom>
          <a:gradFill>
            <a:gsLst>
              <a:gs pos="0">
                <a:srgbClr val="4A86E8"/>
              </a:gs>
              <a:gs pos="45000">
                <a:srgbClr val="B7FEFE"/>
              </a:gs>
              <a:gs pos="62000">
                <a:srgbClr val="FCBEBE"/>
              </a:gs>
              <a:gs pos="100000">
                <a:srgbClr val="CC0000"/>
              </a:gs>
            </a:gsLst>
            <a:lin ang="0"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52" name="Google Shape;952;p38"/>
          <p:cNvCxnSpPr>
            <a:stCxn id="922" idx="3"/>
            <a:endCxn id="951" idx="2"/>
          </p:cNvCxnSpPr>
          <p:nvPr/>
        </p:nvCxnSpPr>
        <p:spPr>
          <a:xfrm>
            <a:off x="6584268" y="574538"/>
            <a:ext cx="759300" cy="1928100"/>
          </a:xfrm>
          <a:prstGeom prst="straightConnector1">
            <a:avLst/>
          </a:prstGeom>
          <a:noFill/>
          <a:ln w="9525" cap="flat" cmpd="sng">
            <a:solidFill>
              <a:schemeClr val="dk1"/>
            </a:solidFill>
            <a:prstDash val="solid"/>
            <a:round/>
            <a:headEnd type="none" w="med" len="med"/>
            <a:tailEnd type="none" w="med" len="med"/>
          </a:ln>
        </p:spPr>
      </p:cxnSp>
      <p:cxnSp>
        <p:nvCxnSpPr>
          <p:cNvPr id="953" name="Google Shape;953;p38"/>
          <p:cNvCxnSpPr>
            <a:stCxn id="927" idx="3"/>
            <a:endCxn id="951" idx="2"/>
          </p:cNvCxnSpPr>
          <p:nvPr/>
        </p:nvCxnSpPr>
        <p:spPr>
          <a:xfrm>
            <a:off x="6584245" y="1417127"/>
            <a:ext cx="759300" cy="1085400"/>
          </a:xfrm>
          <a:prstGeom prst="straightConnector1">
            <a:avLst/>
          </a:prstGeom>
          <a:noFill/>
          <a:ln w="9525" cap="flat" cmpd="sng">
            <a:solidFill>
              <a:schemeClr val="dk1"/>
            </a:solidFill>
            <a:prstDash val="solid"/>
            <a:round/>
            <a:headEnd type="none" w="med" len="med"/>
            <a:tailEnd type="none" w="med" len="med"/>
          </a:ln>
        </p:spPr>
      </p:cxnSp>
      <p:cxnSp>
        <p:nvCxnSpPr>
          <p:cNvPr id="954" name="Google Shape;954;p38"/>
          <p:cNvCxnSpPr>
            <a:stCxn id="929" idx="3"/>
            <a:endCxn id="951" idx="2"/>
          </p:cNvCxnSpPr>
          <p:nvPr/>
        </p:nvCxnSpPr>
        <p:spPr>
          <a:xfrm>
            <a:off x="6584280" y="1829232"/>
            <a:ext cx="759300" cy="673500"/>
          </a:xfrm>
          <a:prstGeom prst="straightConnector1">
            <a:avLst/>
          </a:prstGeom>
          <a:noFill/>
          <a:ln w="9525" cap="flat" cmpd="sng">
            <a:solidFill>
              <a:schemeClr val="dk1"/>
            </a:solidFill>
            <a:prstDash val="solid"/>
            <a:round/>
            <a:headEnd type="none" w="med" len="med"/>
            <a:tailEnd type="none" w="med" len="med"/>
          </a:ln>
        </p:spPr>
      </p:cxnSp>
      <p:cxnSp>
        <p:nvCxnSpPr>
          <p:cNvPr id="955" name="Google Shape;955;p38"/>
          <p:cNvCxnSpPr>
            <a:stCxn id="931" idx="3"/>
            <a:endCxn id="951" idx="2"/>
          </p:cNvCxnSpPr>
          <p:nvPr/>
        </p:nvCxnSpPr>
        <p:spPr>
          <a:xfrm>
            <a:off x="6584304" y="2235172"/>
            <a:ext cx="759300" cy="267600"/>
          </a:xfrm>
          <a:prstGeom prst="straightConnector1">
            <a:avLst/>
          </a:prstGeom>
          <a:noFill/>
          <a:ln w="9525" cap="flat" cmpd="sng">
            <a:solidFill>
              <a:schemeClr val="dk1"/>
            </a:solidFill>
            <a:prstDash val="solid"/>
            <a:round/>
            <a:headEnd type="none" w="med" len="med"/>
            <a:tailEnd type="none" w="med" len="med"/>
          </a:ln>
        </p:spPr>
      </p:cxnSp>
      <p:cxnSp>
        <p:nvCxnSpPr>
          <p:cNvPr id="956" name="Google Shape;956;p38"/>
          <p:cNvCxnSpPr>
            <a:stCxn id="940" idx="3"/>
            <a:endCxn id="951" idx="2"/>
          </p:cNvCxnSpPr>
          <p:nvPr/>
        </p:nvCxnSpPr>
        <p:spPr>
          <a:xfrm rot="10800000" flipH="1">
            <a:off x="6584268" y="2502583"/>
            <a:ext cx="759300" cy="259200"/>
          </a:xfrm>
          <a:prstGeom prst="straightConnector1">
            <a:avLst/>
          </a:prstGeom>
          <a:noFill/>
          <a:ln w="9525" cap="flat" cmpd="sng">
            <a:solidFill>
              <a:schemeClr val="dk1"/>
            </a:solidFill>
            <a:prstDash val="solid"/>
            <a:round/>
            <a:headEnd type="none" w="med" len="med"/>
            <a:tailEnd type="none" w="med" len="med"/>
          </a:ln>
        </p:spPr>
      </p:cxnSp>
      <p:cxnSp>
        <p:nvCxnSpPr>
          <p:cNvPr id="957" name="Google Shape;957;p38"/>
          <p:cNvCxnSpPr>
            <a:stCxn id="941" idx="3"/>
            <a:endCxn id="951" idx="2"/>
          </p:cNvCxnSpPr>
          <p:nvPr/>
        </p:nvCxnSpPr>
        <p:spPr>
          <a:xfrm rot="10800000" flipH="1">
            <a:off x="6584245" y="2502771"/>
            <a:ext cx="759300" cy="1101600"/>
          </a:xfrm>
          <a:prstGeom prst="straightConnector1">
            <a:avLst/>
          </a:prstGeom>
          <a:noFill/>
          <a:ln w="9525" cap="flat" cmpd="sng">
            <a:solidFill>
              <a:schemeClr val="dk1"/>
            </a:solidFill>
            <a:prstDash val="solid"/>
            <a:round/>
            <a:headEnd type="none" w="med" len="med"/>
            <a:tailEnd type="none" w="med" len="med"/>
          </a:ln>
        </p:spPr>
      </p:cxnSp>
      <p:cxnSp>
        <p:nvCxnSpPr>
          <p:cNvPr id="958" name="Google Shape;958;p38"/>
          <p:cNvCxnSpPr>
            <a:stCxn id="942" idx="3"/>
            <a:endCxn id="951" idx="2"/>
          </p:cNvCxnSpPr>
          <p:nvPr/>
        </p:nvCxnSpPr>
        <p:spPr>
          <a:xfrm rot="10800000" flipH="1">
            <a:off x="6584280" y="2502677"/>
            <a:ext cx="759300" cy="1513800"/>
          </a:xfrm>
          <a:prstGeom prst="straightConnector1">
            <a:avLst/>
          </a:prstGeom>
          <a:noFill/>
          <a:ln w="9525" cap="flat" cmpd="sng">
            <a:solidFill>
              <a:schemeClr val="dk1"/>
            </a:solidFill>
            <a:prstDash val="solid"/>
            <a:round/>
            <a:headEnd type="none" w="med" len="med"/>
            <a:tailEnd type="none" w="med" len="med"/>
          </a:ln>
        </p:spPr>
      </p:cxnSp>
      <p:cxnSp>
        <p:nvCxnSpPr>
          <p:cNvPr id="959" name="Google Shape;959;p38"/>
          <p:cNvCxnSpPr>
            <a:stCxn id="951" idx="2"/>
            <a:endCxn id="943" idx="3"/>
          </p:cNvCxnSpPr>
          <p:nvPr/>
        </p:nvCxnSpPr>
        <p:spPr>
          <a:xfrm flipH="1">
            <a:off x="6584263" y="2502662"/>
            <a:ext cx="759300" cy="1919700"/>
          </a:xfrm>
          <a:prstGeom prst="straightConnector1">
            <a:avLst/>
          </a:prstGeom>
          <a:noFill/>
          <a:ln w="9525" cap="flat" cmpd="sng">
            <a:solidFill>
              <a:schemeClr val="dk1"/>
            </a:solidFill>
            <a:prstDash val="solid"/>
            <a:round/>
            <a:headEnd type="none" w="med" len="med"/>
            <a:tailEnd type="none" w="med" len="med"/>
          </a:ln>
        </p:spPr>
      </p:cxnSp>
      <p:sp>
        <p:nvSpPr>
          <p:cNvPr id="960" name="Google Shape;960;p38"/>
          <p:cNvSpPr/>
          <p:nvPr/>
        </p:nvSpPr>
        <p:spPr>
          <a:xfrm>
            <a:off x="8085275" y="1102275"/>
            <a:ext cx="250800" cy="2764200"/>
          </a:xfrm>
          <a:prstGeom prst="roundRect">
            <a:avLst>
              <a:gd name="adj" fmla="val 16667"/>
            </a:avLst>
          </a:prstGeom>
          <a:gradFill>
            <a:gsLst>
              <a:gs pos="0">
                <a:srgbClr val="12C2E9"/>
              </a:gs>
              <a:gs pos="45000">
                <a:srgbClr val="C9DAF8"/>
              </a:gs>
              <a:gs pos="66000">
                <a:srgbClr val="E095A9"/>
              </a:gs>
              <a:gs pos="100000">
                <a:srgbClr val="F64F59"/>
              </a:gs>
            </a:gsLst>
            <a:lin ang="0"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961" name="Google Shape;961;p38"/>
          <p:cNvSpPr/>
          <p:nvPr/>
        </p:nvSpPr>
        <p:spPr>
          <a:xfrm>
            <a:off x="8769675" y="2056978"/>
            <a:ext cx="250800" cy="865200"/>
          </a:xfrm>
          <a:prstGeom prst="roundRect">
            <a:avLst>
              <a:gd name="adj" fmla="val 16667"/>
            </a:avLst>
          </a:prstGeom>
          <a:gradFill>
            <a:gsLst>
              <a:gs pos="0">
                <a:srgbClr val="12C2E9"/>
              </a:gs>
              <a:gs pos="45000">
                <a:srgbClr val="C9DAF8"/>
              </a:gs>
              <a:gs pos="66000">
                <a:srgbClr val="E095A9"/>
              </a:gs>
              <a:gs pos="100000">
                <a:srgbClr val="F64F59"/>
              </a:gs>
            </a:gsLst>
            <a:lin ang="0"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62" name="Google Shape;962;p38"/>
          <p:cNvCxnSpPr>
            <a:stCxn id="951" idx="2"/>
          </p:cNvCxnSpPr>
          <p:nvPr/>
        </p:nvCxnSpPr>
        <p:spPr>
          <a:xfrm rot="10800000">
            <a:off x="6587863" y="997562"/>
            <a:ext cx="755700" cy="1505100"/>
          </a:xfrm>
          <a:prstGeom prst="straightConnector1">
            <a:avLst/>
          </a:prstGeom>
          <a:noFill/>
          <a:ln w="9525" cap="flat" cmpd="sng">
            <a:solidFill>
              <a:schemeClr val="dk1"/>
            </a:solidFill>
            <a:prstDash val="solid"/>
            <a:round/>
            <a:headEnd type="none" w="med" len="med"/>
            <a:tailEnd type="none" w="med" len="med"/>
          </a:ln>
        </p:spPr>
      </p:cxnSp>
      <p:cxnSp>
        <p:nvCxnSpPr>
          <p:cNvPr id="963" name="Google Shape;963;p38"/>
          <p:cNvCxnSpPr>
            <a:stCxn id="951" idx="2"/>
          </p:cNvCxnSpPr>
          <p:nvPr/>
        </p:nvCxnSpPr>
        <p:spPr>
          <a:xfrm flipH="1">
            <a:off x="6587863" y="2502662"/>
            <a:ext cx="755700" cy="1089600"/>
          </a:xfrm>
          <a:prstGeom prst="straightConnector1">
            <a:avLst/>
          </a:prstGeom>
          <a:noFill/>
          <a:ln w="9525" cap="flat" cmpd="sng">
            <a:solidFill>
              <a:schemeClr val="dk1"/>
            </a:solidFill>
            <a:prstDash val="solid"/>
            <a:round/>
            <a:headEnd type="none" w="med" len="med"/>
            <a:tailEnd type="none" w="med" len="med"/>
          </a:ln>
        </p:spPr>
      </p:cxnSp>
      <p:cxnSp>
        <p:nvCxnSpPr>
          <p:cNvPr id="964" name="Google Shape;964;p38"/>
          <p:cNvCxnSpPr/>
          <p:nvPr/>
        </p:nvCxnSpPr>
        <p:spPr>
          <a:xfrm>
            <a:off x="6079839" y="3183578"/>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965" name="Google Shape;965;p38"/>
          <p:cNvCxnSpPr/>
          <p:nvPr/>
        </p:nvCxnSpPr>
        <p:spPr>
          <a:xfrm>
            <a:off x="6079721" y="988437"/>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966" name="Google Shape;966;p38"/>
          <p:cNvCxnSpPr/>
          <p:nvPr/>
        </p:nvCxnSpPr>
        <p:spPr>
          <a:xfrm>
            <a:off x="7714417" y="2489573"/>
            <a:ext cx="308100" cy="0"/>
          </a:xfrm>
          <a:prstGeom prst="straightConnector1">
            <a:avLst/>
          </a:prstGeom>
          <a:noFill/>
          <a:ln w="9525" cap="flat" cmpd="sng">
            <a:solidFill>
              <a:schemeClr val="dk1"/>
            </a:solidFill>
            <a:prstDash val="solid"/>
            <a:round/>
            <a:headEnd type="none" w="med" len="med"/>
            <a:tailEnd type="stealth" w="med" len="med"/>
          </a:ln>
        </p:spPr>
      </p:cxnSp>
      <p:cxnSp>
        <p:nvCxnSpPr>
          <p:cNvPr id="967" name="Google Shape;967;p38"/>
          <p:cNvCxnSpPr/>
          <p:nvPr/>
        </p:nvCxnSpPr>
        <p:spPr>
          <a:xfrm>
            <a:off x="8398817" y="2489573"/>
            <a:ext cx="308100" cy="0"/>
          </a:xfrm>
          <a:prstGeom prst="straightConnector1">
            <a:avLst/>
          </a:prstGeom>
          <a:noFill/>
          <a:ln w="9525" cap="flat" cmpd="sng">
            <a:solidFill>
              <a:schemeClr val="dk1"/>
            </a:solidFill>
            <a:prstDash val="solid"/>
            <a:round/>
            <a:headEnd type="none" w="med" len="med"/>
            <a:tailEnd type="stealth" w="med" len="med"/>
          </a:ln>
        </p:spPr>
      </p:cxnSp>
      <p:sp>
        <p:nvSpPr>
          <p:cNvPr id="968" name="Google Shape;968;p38"/>
          <p:cNvSpPr/>
          <p:nvPr/>
        </p:nvSpPr>
        <p:spPr>
          <a:xfrm>
            <a:off x="2391243" y="3334004"/>
            <a:ext cx="265200" cy="336600"/>
          </a:xfrm>
          <a:prstGeom prst="rightArrow">
            <a:avLst>
              <a:gd name="adj1" fmla="val 50000"/>
              <a:gd name="adj2"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38"/>
          <p:cNvSpPr/>
          <p:nvPr/>
        </p:nvSpPr>
        <p:spPr>
          <a:xfrm>
            <a:off x="2373518" y="1118117"/>
            <a:ext cx="265200" cy="336600"/>
          </a:xfrm>
          <a:prstGeom prst="rightArrow">
            <a:avLst>
              <a:gd name="adj1" fmla="val 50000"/>
              <a:gd name="adj2"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38"/>
          <p:cNvSpPr txBox="1"/>
          <p:nvPr/>
        </p:nvSpPr>
        <p:spPr>
          <a:xfrm>
            <a:off x="6876525" y="4107963"/>
            <a:ext cx="22239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Times New Roman"/>
                <a:ea typeface="Times New Roman"/>
                <a:cs typeface="Times New Roman"/>
                <a:sym typeface="Times New Roman"/>
              </a:rPr>
              <a:t>Spectral-Stream</a:t>
            </a:r>
            <a:endParaRPr>
              <a:latin typeface="Times New Roman"/>
              <a:ea typeface="Times New Roman"/>
              <a:cs typeface="Times New Roman"/>
              <a:sym typeface="Times New Roman"/>
            </a:endParaRPr>
          </a:p>
        </p:txBody>
      </p:sp>
      <p:sp>
        <p:nvSpPr>
          <p:cNvPr id="971" name="Google Shape;971;p38"/>
          <p:cNvSpPr txBox="1"/>
          <p:nvPr/>
        </p:nvSpPr>
        <p:spPr>
          <a:xfrm>
            <a:off x="6994163" y="374450"/>
            <a:ext cx="22239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Times New Roman"/>
                <a:ea typeface="Times New Roman"/>
                <a:cs typeface="Times New Roman"/>
                <a:sym typeface="Times New Roman"/>
              </a:rPr>
              <a:t>Spatial-Stream</a:t>
            </a:r>
            <a:endParaRPr>
              <a:latin typeface="Times New Roman"/>
              <a:ea typeface="Times New Roman"/>
              <a:cs typeface="Times New Roman"/>
              <a:sym typeface="Times New Roman"/>
            </a:endParaRPr>
          </a:p>
        </p:txBody>
      </p:sp>
      <p:pic>
        <p:nvPicPr>
          <p:cNvPr id="972" name="Google Shape;972;p38"/>
          <p:cNvPicPr preferRelativeResize="0"/>
          <p:nvPr/>
        </p:nvPicPr>
        <p:blipFill>
          <a:blip r:embed="rId5">
            <a:alphaModFix/>
          </a:blip>
          <a:stretch>
            <a:fillRect/>
          </a:stretch>
        </p:blipFill>
        <p:spPr>
          <a:xfrm>
            <a:off x="3218557" y="2986554"/>
            <a:ext cx="723275" cy="617131"/>
          </a:xfrm>
          <a:prstGeom prst="rect">
            <a:avLst/>
          </a:prstGeom>
          <a:noFill/>
          <a:ln>
            <a:noFill/>
          </a:ln>
        </p:spPr>
      </p:pic>
      <p:pic>
        <p:nvPicPr>
          <p:cNvPr id="973" name="Google Shape;973;p38"/>
          <p:cNvPicPr preferRelativeResize="0"/>
          <p:nvPr/>
        </p:nvPicPr>
        <p:blipFill>
          <a:blip r:embed="rId6">
            <a:alphaModFix/>
          </a:blip>
          <a:stretch>
            <a:fillRect/>
          </a:stretch>
        </p:blipFill>
        <p:spPr>
          <a:xfrm>
            <a:off x="2993257" y="3329538"/>
            <a:ext cx="723263" cy="617146"/>
          </a:xfrm>
          <a:prstGeom prst="rect">
            <a:avLst/>
          </a:prstGeom>
          <a:noFill/>
          <a:ln>
            <a:noFill/>
          </a:ln>
        </p:spPr>
      </p:pic>
      <p:pic>
        <p:nvPicPr>
          <p:cNvPr id="974" name="Google Shape;974;p38"/>
          <p:cNvPicPr preferRelativeResize="0"/>
          <p:nvPr/>
        </p:nvPicPr>
        <p:blipFill>
          <a:blip r:embed="rId6">
            <a:alphaModFix/>
          </a:blip>
          <a:stretch>
            <a:fillRect/>
          </a:stretch>
        </p:blipFill>
        <p:spPr>
          <a:xfrm>
            <a:off x="2891689" y="3429872"/>
            <a:ext cx="723263" cy="617146"/>
          </a:xfrm>
          <a:prstGeom prst="rect">
            <a:avLst/>
          </a:prstGeom>
          <a:noFill/>
          <a:ln>
            <a:noFill/>
          </a:ln>
        </p:spPr>
      </p:pic>
      <p:pic>
        <p:nvPicPr>
          <p:cNvPr id="975" name="Google Shape;975;p38"/>
          <p:cNvPicPr preferRelativeResize="0"/>
          <p:nvPr/>
        </p:nvPicPr>
        <p:blipFill>
          <a:blip r:embed="rId6">
            <a:alphaModFix/>
          </a:blip>
          <a:stretch>
            <a:fillRect/>
          </a:stretch>
        </p:blipFill>
        <p:spPr>
          <a:xfrm>
            <a:off x="2795200" y="3533921"/>
            <a:ext cx="698086" cy="617153"/>
          </a:xfrm>
          <a:prstGeom prst="rect">
            <a:avLst/>
          </a:prstGeom>
          <a:noFill/>
          <a:ln>
            <a:noFill/>
          </a:ln>
        </p:spPr>
      </p:pic>
      <p:sp>
        <p:nvSpPr>
          <p:cNvPr id="976" name="Google Shape;976;p38"/>
          <p:cNvSpPr/>
          <p:nvPr/>
        </p:nvSpPr>
        <p:spPr>
          <a:xfrm>
            <a:off x="3286776" y="3220410"/>
            <a:ext cx="41700" cy="336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38"/>
          <p:cNvSpPr/>
          <p:nvPr/>
        </p:nvSpPr>
        <p:spPr>
          <a:xfrm>
            <a:off x="3225486" y="3272940"/>
            <a:ext cx="41700" cy="336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38"/>
          <p:cNvSpPr/>
          <p:nvPr/>
        </p:nvSpPr>
        <p:spPr>
          <a:xfrm>
            <a:off x="3348067" y="3167881"/>
            <a:ext cx="41700" cy="336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79" name="Google Shape;979;p38"/>
          <p:cNvPicPr preferRelativeResize="0"/>
          <p:nvPr/>
        </p:nvPicPr>
        <p:blipFill>
          <a:blip r:embed="rId7">
            <a:alphaModFix/>
          </a:blip>
          <a:stretch>
            <a:fillRect/>
          </a:stretch>
        </p:blipFill>
        <p:spPr>
          <a:xfrm>
            <a:off x="3220202" y="758107"/>
            <a:ext cx="709228" cy="644086"/>
          </a:xfrm>
          <a:prstGeom prst="rect">
            <a:avLst/>
          </a:prstGeom>
          <a:noFill/>
          <a:ln>
            <a:noFill/>
          </a:ln>
        </p:spPr>
      </p:pic>
      <p:sp>
        <p:nvSpPr>
          <p:cNvPr id="980" name="Google Shape;980;p38"/>
          <p:cNvSpPr/>
          <p:nvPr/>
        </p:nvSpPr>
        <p:spPr>
          <a:xfrm>
            <a:off x="3303373" y="980528"/>
            <a:ext cx="41100" cy="351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38"/>
          <p:cNvSpPr/>
          <p:nvPr/>
        </p:nvSpPr>
        <p:spPr>
          <a:xfrm>
            <a:off x="3243272" y="1035350"/>
            <a:ext cx="41100" cy="351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38"/>
          <p:cNvSpPr/>
          <p:nvPr/>
        </p:nvSpPr>
        <p:spPr>
          <a:xfrm>
            <a:off x="3363473" y="925706"/>
            <a:ext cx="41100" cy="351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83" name="Google Shape;983;p38"/>
          <p:cNvPicPr preferRelativeResize="0"/>
          <p:nvPr/>
        </p:nvPicPr>
        <p:blipFill>
          <a:blip r:embed="rId7">
            <a:alphaModFix/>
          </a:blip>
          <a:stretch>
            <a:fillRect/>
          </a:stretch>
        </p:blipFill>
        <p:spPr>
          <a:xfrm>
            <a:off x="2969279" y="1094420"/>
            <a:ext cx="709228" cy="644086"/>
          </a:xfrm>
          <a:prstGeom prst="rect">
            <a:avLst/>
          </a:prstGeom>
          <a:noFill/>
          <a:ln>
            <a:noFill/>
          </a:ln>
        </p:spPr>
      </p:pic>
      <p:pic>
        <p:nvPicPr>
          <p:cNvPr id="984" name="Google Shape;984;p38"/>
          <p:cNvPicPr preferRelativeResize="0"/>
          <p:nvPr/>
        </p:nvPicPr>
        <p:blipFill>
          <a:blip r:embed="rId7">
            <a:alphaModFix/>
          </a:blip>
          <a:stretch>
            <a:fillRect/>
          </a:stretch>
        </p:blipFill>
        <p:spPr>
          <a:xfrm>
            <a:off x="2875734" y="1199140"/>
            <a:ext cx="709228" cy="644086"/>
          </a:xfrm>
          <a:prstGeom prst="rect">
            <a:avLst/>
          </a:prstGeom>
          <a:noFill/>
          <a:ln>
            <a:noFill/>
          </a:ln>
        </p:spPr>
      </p:pic>
      <p:pic>
        <p:nvPicPr>
          <p:cNvPr id="985" name="Google Shape;985;p38"/>
          <p:cNvPicPr preferRelativeResize="0"/>
          <p:nvPr/>
        </p:nvPicPr>
        <p:blipFill>
          <a:blip r:embed="rId7">
            <a:alphaModFix/>
          </a:blip>
          <a:stretch>
            <a:fillRect/>
          </a:stretch>
        </p:blipFill>
        <p:spPr>
          <a:xfrm>
            <a:off x="2790688" y="1307740"/>
            <a:ext cx="709228" cy="644086"/>
          </a:xfrm>
          <a:prstGeom prst="rect">
            <a:avLst/>
          </a:prstGeom>
          <a:noFill/>
          <a:ln>
            <a:noFill/>
          </a:ln>
        </p:spPr>
      </p:pic>
      <p:sp>
        <p:nvSpPr>
          <p:cNvPr id="986" name="Google Shape;986;p38"/>
          <p:cNvSpPr txBox="1"/>
          <p:nvPr/>
        </p:nvSpPr>
        <p:spPr>
          <a:xfrm>
            <a:off x="-251500" y="2052638"/>
            <a:ext cx="30000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solidFill>
                  <a:schemeClr val="dk1"/>
                </a:solidFill>
                <a:latin typeface="Times New Roman"/>
                <a:ea typeface="Times New Roman"/>
                <a:cs typeface="Times New Roman"/>
                <a:sym typeface="Times New Roman"/>
              </a:rPr>
              <a:t>EEG of all channels in time domain </a:t>
            </a:r>
            <a:endParaRPr sz="1000">
              <a:solidFill>
                <a:schemeClr val="dk1"/>
              </a:solidFill>
              <a:latin typeface="Times New Roman"/>
              <a:ea typeface="Times New Roman"/>
              <a:cs typeface="Times New Roman"/>
              <a:sym typeface="Times New Roman"/>
            </a:endParaRPr>
          </a:p>
          <a:p>
            <a:pPr marL="0" lvl="0" indent="0" algn="ctr" rtl="0">
              <a:spcBef>
                <a:spcPts val="0"/>
              </a:spcBef>
              <a:spcAft>
                <a:spcPts val="0"/>
              </a:spcAft>
              <a:buNone/>
            </a:pPr>
            <a:r>
              <a:rPr lang="en" sz="1000">
                <a:solidFill>
                  <a:schemeClr val="dk1"/>
                </a:solidFill>
                <a:latin typeface="Times New Roman"/>
                <a:ea typeface="Times New Roman"/>
                <a:cs typeface="Times New Roman"/>
                <a:sym typeface="Times New Roman"/>
              </a:rPr>
              <a:t>(0-1s, downsampling to 100Hz)</a:t>
            </a:r>
            <a:endParaRPr sz="1200"/>
          </a:p>
        </p:txBody>
      </p:sp>
      <p:sp>
        <p:nvSpPr>
          <p:cNvPr id="987" name="Google Shape;987;p38"/>
          <p:cNvSpPr txBox="1"/>
          <p:nvPr/>
        </p:nvSpPr>
        <p:spPr>
          <a:xfrm>
            <a:off x="-288700" y="4357725"/>
            <a:ext cx="30744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solidFill>
                  <a:schemeClr val="dk1"/>
                </a:solidFill>
                <a:latin typeface="Times New Roman"/>
                <a:ea typeface="Times New Roman"/>
                <a:cs typeface="Times New Roman"/>
                <a:sym typeface="Times New Roman"/>
              </a:rPr>
              <a:t>EEG of </a:t>
            </a:r>
            <a:r>
              <a:rPr lang="en" sz="1000">
                <a:latin typeface="Times New Roman"/>
                <a:ea typeface="Times New Roman"/>
                <a:cs typeface="Times New Roman"/>
                <a:sym typeface="Times New Roman"/>
              </a:rPr>
              <a:t>all channels in frequency domain</a:t>
            </a:r>
            <a:endParaRPr sz="1000">
              <a:latin typeface="Times New Roman"/>
              <a:ea typeface="Times New Roman"/>
              <a:cs typeface="Times New Roman"/>
              <a:sym typeface="Times New Roman"/>
            </a:endParaRPr>
          </a:p>
          <a:p>
            <a:pPr marL="0" lvl="0" indent="0" algn="ctr" rtl="0">
              <a:spcBef>
                <a:spcPts val="0"/>
              </a:spcBef>
              <a:spcAft>
                <a:spcPts val="0"/>
              </a:spcAft>
              <a:buNone/>
            </a:pPr>
            <a:r>
              <a:rPr lang="en" sz="1000">
                <a:latin typeface="Times New Roman"/>
                <a:ea typeface="Times New Roman"/>
                <a:cs typeface="Times New Roman"/>
                <a:sym typeface="Times New Roman"/>
              </a:rPr>
              <a:t> (0-50Hz, average of 0-4s (one trial))</a:t>
            </a:r>
            <a:endParaRPr sz="1000">
              <a:latin typeface="Times New Roman"/>
              <a:ea typeface="Times New Roman"/>
              <a:cs typeface="Times New Roman"/>
              <a:sym typeface="Times New Roman"/>
            </a:endParaRPr>
          </a:p>
        </p:txBody>
      </p:sp>
      <p:sp>
        <p:nvSpPr>
          <p:cNvPr id="988" name="Google Shape;988;p38"/>
          <p:cNvSpPr txBox="1"/>
          <p:nvPr/>
        </p:nvSpPr>
        <p:spPr>
          <a:xfrm>
            <a:off x="2455649" y="2064988"/>
            <a:ext cx="16842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solidFill>
                  <a:schemeClr val="dk1"/>
                </a:solidFill>
                <a:latin typeface="Times New Roman"/>
                <a:ea typeface="Times New Roman"/>
                <a:cs typeface="Times New Roman"/>
                <a:sym typeface="Times New Roman"/>
              </a:rPr>
              <a:t>Spatial Topographic Maps</a:t>
            </a:r>
            <a:endParaRPr sz="1000">
              <a:solidFill>
                <a:schemeClr val="dk1"/>
              </a:solidFill>
              <a:latin typeface="Times New Roman"/>
              <a:ea typeface="Times New Roman"/>
              <a:cs typeface="Times New Roman"/>
              <a:sym typeface="Times New Roman"/>
            </a:endParaRPr>
          </a:p>
          <a:p>
            <a:pPr marL="0" lvl="0" indent="0" algn="ctr" rtl="0">
              <a:spcBef>
                <a:spcPts val="0"/>
              </a:spcBef>
              <a:spcAft>
                <a:spcPts val="0"/>
              </a:spcAft>
              <a:buNone/>
            </a:pPr>
            <a:r>
              <a:rPr lang="en" sz="1000">
                <a:solidFill>
                  <a:schemeClr val="dk1"/>
                </a:solidFill>
                <a:latin typeface="Times New Roman"/>
                <a:ea typeface="Times New Roman"/>
                <a:cs typeface="Times New Roman"/>
                <a:sym typeface="Times New Roman"/>
              </a:rPr>
              <a:t>(25 frames)</a:t>
            </a:r>
            <a:endParaRPr sz="1000">
              <a:solidFill>
                <a:schemeClr val="dk1"/>
              </a:solidFill>
              <a:latin typeface="Times New Roman"/>
              <a:ea typeface="Times New Roman"/>
              <a:cs typeface="Times New Roman"/>
              <a:sym typeface="Times New Roman"/>
            </a:endParaRPr>
          </a:p>
        </p:txBody>
      </p:sp>
      <p:sp>
        <p:nvSpPr>
          <p:cNvPr id="989" name="Google Shape;989;p38"/>
          <p:cNvSpPr txBox="1"/>
          <p:nvPr/>
        </p:nvSpPr>
        <p:spPr>
          <a:xfrm>
            <a:off x="2481824" y="4357713"/>
            <a:ext cx="16842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solidFill>
                  <a:schemeClr val="dk1"/>
                </a:solidFill>
                <a:latin typeface="Times New Roman"/>
                <a:ea typeface="Times New Roman"/>
                <a:cs typeface="Times New Roman"/>
                <a:sym typeface="Times New Roman"/>
              </a:rPr>
              <a:t>Spectral Topographic Maps</a:t>
            </a:r>
            <a:endParaRPr sz="1000">
              <a:solidFill>
                <a:schemeClr val="dk1"/>
              </a:solidFill>
              <a:latin typeface="Times New Roman"/>
              <a:ea typeface="Times New Roman"/>
              <a:cs typeface="Times New Roman"/>
              <a:sym typeface="Times New Roman"/>
            </a:endParaRPr>
          </a:p>
          <a:p>
            <a:pPr marL="0" lvl="0" indent="0" algn="ctr" rtl="0">
              <a:spcBef>
                <a:spcPts val="0"/>
              </a:spcBef>
              <a:spcAft>
                <a:spcPts val="0"/>
              </a:spcAft>
              <a:buNone/>
            </a:pPr>
            <a:r>
              <a:rPr lang="en" sz="1000">
                <a:solidFill>
                  <a:schemeClr val="dk1"/>
                </a:solidFill>
                <a:latin typeface="Times New Roman"/>
                <a:ea typeface="Times New Roman"/>
                <a:cs typeface="Times New Roman"/>
                <a:sym typeface="Times New Roman"/>
              </a:rPr>
              <a:t>(25 frames)</a:t>
            </a:r>
            <a:endParaRPr sz="1000">
              <a:solidFill>
                <a:schemeClr val="dk1"/>
              </a:solidFill>
              <a:latin typeface="Times New Roman"/>
              <a:ea typeface="Times New Roman"/>
              <a:cs typeface="Times New Roman"/>
              <a:sym typeface="Times New Roman"/>
            </a:endParaRPr>
          </a:p>
        </p:txBody>
      </p:sp>
      <p:sp>
        <p:nvSpPr>
          <p:cNvPr id="990" name="Google Shape;990;p38"/>
          <p:cNvSpPr/>
          <p:nvPr/>
        </p:nvSpPr>
        <p:spPr>
          <a:xfrm rot="-5400000">
            <a:off x="2056025" y="-1588450"/>
            <a:ext cx="194400" cy="3777600"/>
          </a:xfrm>
          <a:prstGeom prst="rightBrace">
            <a:avLst>
              <a:gd name="adj1" fmla="val 86741"/>
              <a:gd name="adj2" fmla="val 51483"/>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38"/>
          <p:cNvSpPr txBox="1"/>
          <p:nvPr/>
        </p:nvSpPr>
        <p:spPr>
          <a:xfrm>
            <a:off x="857000" y="-65675"/>
            <a:ext cx="30000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solidFill>
                  <a:schemeClr val="dk1"/>
                </a:solidFill>
                <a:latin typeface="Times New Roman"/>
                <a:ea typeface="Times New Roman"/>
                <a:cs typeface="Times New Roman"/>
                <a:sym typeface="Times New Roman"/>
              </a:rPr>
              <a:t>(a)  EEG Topographic Maps Generation</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995"/>
        <p:cNvGrpSpPr/>
        <p:nvPr/>
      </p:nvGrpSpPr>
      <p:grpSpPr>
        <a:xfrm>
          <a:off x="0" y="0"/>
          <a:ext cx="0" cy="0"/>
          <a:chOff x="0" y="0"/>
          <a:chExt cx="0" cy="0"/>
        </a:xfrm>
      </p:grpSpPr>
      <p:pic>
        <p:nvPicPr>
          <p:cNvPr id="996" name="Google Shape;996;p39"/>
          <p:cNvPicPr preferRelativeResize="0"/>
          <p:nvPr/>
        </p:nvPicPr>
        <p:blipFill>
          <a:blip r:embed="rId3">
            <a:alphaModFix/>
          </a:blip>
          <a:stretch>
            <a:fillRect/>
          </a:stretch>
        </p:blipFill>
        <p:spPr>
          <a:xfrm>
            <a:off x="32125" y="183050"/>
            <a:ext cx="2260623" cy="1706499"/>
          </a:xfrm>
          <a:prstGeom prst="rect">
            <a:avLst/>
          </a:prstGeom>
          <a:noFill/>
          <a:ln>
            <a:noFill/>
          </a:ln>
        </p:spPr>
      </p:pic>
      <p:sp>
        <p:nvSpPr>
          <p:cNvPr id="997" name="Google Shape;997;p39"/>
          <p:cNvSpPr/>
          <p:nvPr/>
        </p:nvSpPr>
        <p:spPr>
          <a:xfrm>
            <a:off x="32950" y="77250"/>
            <a:ext cx="4368300" cy="4724400"/>
          </a:xfrm>
          <a:prstGeom prst="roundRect">
            <a:avLst>
              <a:gd name="adj" fmla="val 6551"/>
            </a:avLst>
          </a:prstGeom>
          <a:noFill/>
          <a:ln w="9525" cap="flat" cmpd="sng">
            <a:solidFill>
              <a:schemeClr val="dk2"/>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98" name="Google Shape;998;p39"/>
          <p:cNvPicPr preferRelativeResize="0"/>
          <p:nvPr/>
        </p:nvPicPr>
        <p:blipFill>
          <a:blip r:embed="rId4">
            <a:alphaModFix/>
          </a:blip>
          <a:stretch>
            <a:fillRect/>
          </a:stretch>
        </p:blipFill>
        <p:spPr>
          <a:xfrm>
            <a:off x="48975" y="2475476"/>
            <a:ext cx="2414249" cy="1810687"/>
          </a:xfrm>
          <a:prstGeom prst="rect">
            <a:avLst/>
          </a:prstGeom>
          <a:noFill/>
          <a:ln>
            <a:noFill/>
          </a:ln>
        </p:spPr>
      </p:pic>
      <p:sp>
        <p:nvSpPr>
          <p:cNvPr id="999" name="Google Shape;999;p39"/>
          <p:cNvSpPr/>
          <p:nvPr/>
        </p:nvSpPr>
        <p:spPr>
          <a:xfrm>
            <a:off x="5202975" y="2463200"/>
            <a:ext cx="825000" cy="2014800"/>
          </a:xfrm>
          <a:prstGeom prst="roundRect">
            <a:avLst>
              <a:gd name="adj" fmla="val 16667"/>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39"/>
          <p:cNvSpPr/>
          <p:nvPr/>
        </p:nvSpPr>
        <p:spPr>
          <a:xfrm>
            <a:off x="5190250" y="210925"/>
            <a:ext cx="825000" cy="2014800"/>
          </a:xfrm>
          <a:prstGeom prst="roundRect">
            <a:avLst>
              <a:gd name="adj" fmla="val 16667"/>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39"/>
          <p:cNvSpPr/>
          <p:nvPr/>
        </p:nvSpPr>
        <p:spPr>
          <a:xfrm>
            <a:off x="4510309" y="2682719"/>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02" name="Google Shape;1002;p39"/>
          <p:cNvSpPr/>
          <p:nvPr/>
        </p:nvSpPr>
        <p:spPr>
          <a:xfrm>
            <a:off x="4510309" y="3283257"/>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03" name="Google Shape;1003;p39"/>
          <p:cNvSpPr/>
          <p:nvPr/>
        </p:nvSpPr>
        <p:spPr>
          <a:xfrm>
            <a:off x="4510309" y="3587422"/>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04" name="Google Shape;1004;p39"/>
          <p:cNvSpPr/>
          <p:nvPr/>
        </p:nvSpPr>
        <p:spPr>
          <a:xfrm>
            <a:off x="4510309" y="3890602"/>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05" name="Google Shape;1005;p39"/>
          <p:cNvSpPr/>
          <p:nvPr/>
        </p:nvSpPr>
        <p:spPr>
          <a:xfrm>
            <a:off x="5756381" y="4167857"/>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06" name="Google Shape;1006;p39"/>
          <p:cNvSpPr/>
          <p:nvPr/>
        </p:nvSpPr>
        <p:spPr>
          <a:xfrm>
            <a:off x="5251970" y="2507223"/>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07" name="Google Shape;1007;p39"/>
          <p:cNvSpPr/>
          <p:nvPr/>
        </p:nvSpPr>
        <p:spPr>
          <a:xfrm>
            <a:off x="5251946" y="3349812"/>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08" name="Google Shape;1008;p39"/>
          <p:cNvSpPr/>
          <p:nvPr/>
        </p:nvSpPr>
        <p:spPr>
          <a:xfrm>
            <a:off x="5251981" y="3761917"/>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09" name="Google Shape;1009;p39"/>
          <p:cNvSpPr/>
          <p:nvPr/>
        </p:nvSpPr>
        <p:spPr>
          <a:xfrm>
            <a:off x="5252005" y="4167857"/>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10" name="Google Shape;1010;p39"/>
          <p:cNvSpPr/>
          <p:nvPr/>
        </p:nvSpPr>
        <p:spPr>
          <a:xfrm>
            <a:off x="5756346" y="2507223"/>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11" name="Google Shape;1011;p39"/>
          <p:cNvSpPr/>
          <p:nvPr/>
        </p:nvSpPr>
        <p:spPr>
          <a:xfrm>
            <a:off x="5756322" y="3349812"/>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12" name="Google Shape;1012;p39"/>
          <p:cNvSpPr/>
          <p:nvPr/>
        </p:nvSpPr>
        <p:spPr>
          <a:xfrm>
            <a:off x="5756357" y="3761917"/>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13" name="Google Shape;1013;p39"/>
          <p:cNvSpPr txBox="1"/>
          <p:nvPr/>
        </p:nvSpPr>
        <p:spPr>
          <a:xfrm>
            <a:off x="5215571" y="2463481"/>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sp>
        <p:nvSpPr>
          <p:cNvPr id="1014" name="Google Shape;1014;p39"/>
          <p:cNvSpPr txBox="1"/>
          <p:nvPr/>
        </p:nvSpPr>
        <p:spPr>
          <a:xfrm>
            <a:off x="5215547" y="3306070"/>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sp>
        <p:nvSpPr>
          <p:cNvPr id="1015" name="Google Shape;1015;p39"/>
          <p:cNvSpPr txBox="1"/>
          <p:nvPr/>
        </p:nvSpPr>
        <p:spPr>
          <a:xfrm>
            <a:off x="5215583" y="3718175"/>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sp>
        <p:nvSpPr>
          <p:cNvPr id="1016" name="Google Shape;1016;p39"/>
          <p:cNvSpPr txBox="1"/>
          <p:nvPr/>
        </p:nvSpPr>
        <p:spPr>
          <a:xfrm>
            <a:off x="5215607" y="4124115"/>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sp>
        <p:nvSpPr>
          <p:cNvPr id="1017" name="Google Shape;1017;p39"/>
          <p:cNvSpPr txBox="1"/>
          <p:nvPr/>
        </p:nvSpPr>
        <p:spPr>
          <a:xfrm>
            <a:off x="5719947" y="2463481"/>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sp>
        <p:nvSpPr>
          <p:cNvPr id="1018" name="Google Shape;1018;p39"/>
          <p:cNvSpPr txBox="1"/>
          <p:nvPr/>
        </p:nvSpPr>
        <p:spPr>
          <a:xfrm>
            <a:off x="5719923" y="3306070"/>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sp>
        <p:nvSpPr>
          <p:cNvPr id="1019" name="Google Shape;1019;p39"/>
          <p:cNvSpPr txBox="1"/>
          <p:nvPr/>
        </p:nvSpPr>
        <p:spPr>
          <a:xfrm>
            <a:off x="5719959" y="3718175"/>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sp>
        <p:nvSpPr>
          <p:cNvPr id="1020" name="Google Shape;1020;p39"/>
          <p:cNvSpPr txBox="1"/>
          <p:nvPr/>
        </p:nvSpPr>
        <p:spPr>
          <a:xfrm>
            <a:off x="5719982" y="4124115"/>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sp>
        <p:nvSpPr>
          <p:cNvPr id="1021" name="Google Shape;1021;p39"/>
          <p:cNvSpPr txBox="1"/>
          <p:nvPr/>
        </p:nvSpPr>
        <p:spPr>
          <a:xfrm>
            <a:off x="4473910" y="2638977"/>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C</a:t>
            </a:r>
            <a:endParaRPr sz="1100">
              <a:latin typeface="Times New Roman"/>
              <a:ea typeface="Times New Roman"/>
              <a:cs typeface="Times New Roman"/>
              <a:sym typeface="Times New Roman"/>
            </a:endParaRPr>
          </a:p>
        </p:txBody>
      </p:sp>
      <p:sp>
        <p:nvSpPr>
          <p:cNvPr id="1022" name="Google Shape;1022;p39"/>
          <p:cNvSpPr txBox="1"/>
          <p:nvPr/>
        </p:nvSpPr>
        <p:spPr>
          <a:xfrm>
            <a:off x="4473910" y="3239515"/>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C</a:t>
            </a:r>
            <a:endParaRPr sz="1100">
              <a:latin typeface="Times New Roman"/>
              <a:ea typeface="Times New Roman"/>
              <a:cs typeface="Times New Roman"/>
              <a:sym typeface="Times New Roman"/>
            </a:endParaRPr>
          </a:p>
        </p:txBody>
      </p:sp>
      <p:sp>
        <p:nvSpPr>
          <p:cNvPr id="1023" name="Google Shape;1023;p39"/>
          <p:cNvSpPr txBox="1"/>
          <p:nvPr/>
        </p:nvSpPr>
        <p:spPr>
          <a:xfrm>
            <a:off x="4473910" y="3543680"/>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C</a:t>
            </a:r>
            <a:endParaRPr sz="1100">
              <a:latin typeface="Times New Roman"/>
              <a:ea typeface="Times New Roman"/>
              <a:cs typeface="Times New Roman"/>
              <a:sym typeface="Times New Roman"/>
            </a:endParaRPr>
          </a:p>
        </p:txBody>
      </p:sp>
      <p:sp>
        <p:nvSpPr>
          <p:cNvPr id="1024" name="Google Shape;1024;p39"/>
          <p:cNvSpPr txBox="1"/>
          <p:nvPr/>
        </p:nvSpPr>
        <p:spPr>
          <a:xfrm>
            <a:off x="4473910" y="3846860"/>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C</a:t>
            </a:r>
            <a:endParaRPr sz="1100">
              <a:latin typeface="Times New Roman"/>
              <a:ea typeface="Times New Roman"/>
              <a:cs typeface="Times New Roman"/>
              <a:sym typeface="Times New Roman"/>
            </a:endParaRPr>
          </a:p>
        </p:txBody>
      </p:sp>
      <p:cxnSp>
        <p:nvCxnSpPr>
          <p:cNvPr id="1025" name="Google Shape;1025;p39"/>
          <p:cNvCxnSpPr/>
          <p:nvPr/>
        </p:nvCxnSpPr>
        <p:spPr>
          <a:xfrm>
            <a:off x="30400" y="2385600"/>
            <a:ext cx="6549000" cy="0"/>
          </a:xfrm>
          <a:prstGeom prst="straightConnector1">
            <a:avLst/>
          </a:prstGeom>
          <a:noFill/>
          <a:ln w="9525" cap="flat" cmpd="sng">
            <a:solidFill>
              <a:schemeClr val="dk1"/>
            </a:solidFill>
            <a:prstDash val="lgDash"/>
            <a:round/>
            <a:headEnd type="none" w="med" len="med"/>
            <a:tailEnd type="none" w="med" len="med"/>
          </a:ln>
        </p:spPr>
      </p:cxnSp>
      <p:sp>
        <p:nvSpPr>
          <p:cNvPr id="1026" name="Google Shape;1026;p39"/>
          <p:cNvSpPr/>
          <p:nvPr/>
        </p:nvSpPr>
        <p:spPr>
          <a:xfrm>
            <a:off x="4088168" y="867999"/>
            <a:ext cx="265200" cy="336600"/>
          </a:xfrm>
          <a:prstGeom prst="rightArrow">
            <a:avLst>
              <a:gd name="adj1" fmla="val 50000"/>
              <a:gd name="adj2"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39"/>
          <p:cNvSpPr/>
          <p:nvPr/>
        </p:nvSpPr>
        <p:spPr>
          <a:xfrm>
            <a:off x="4497709" y="430151"/>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28" name="Google Shape;1028;p39"/>
          <p:cNvSpPr txBox="1"/>
          <p:nvPr/>
        </p:nvSpPr>
        <p:spPr>
          <a:xfrm>
            <a:off x="4461310" y="386409"/>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C</a:t>
            </a:r>
            <a:endParaRPr sz="1100">
              <a:latin typeface="Times New Roman"/>
              <a:ea typeface="Times New Roman"/>
              <a:cs typeface="Times New Roman"/>
              <a:sym typeface="Times New Roman"/>
            </a:endParaRPr>
          </a:p>
        </p:txBody>
      </p:sp>
      <p:sp>
        <p:nvSpPr>
          <p:cNvPr id="1029" name="Google Shape;1029;p39"/>
          <p:cNvSpPr/>
          <p:nvPr/>
        </p:nvSpPr>
        <p:spPr>
          <a:xfrm>
            <a:off x="4604185" y="799374"/>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39"/>
          <p:cNvSpPr/>
          <p:nvPr/>
        </p:nvSpPr>
        <p:spPr>
          <a:xfrm>
            <a:off x="4604185" y="889814"/>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39"/>
          <p:cNvSpPr/>
          <p:nvPr/>
        </p:nvSpPr>
        <p:spPr>
          <a:xfrm>
            <a:off x="4604185" y="980254"/>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39"/>
          <p:cNvSpPr/>
          <p:nvPr/>
        </p:nvSpPr>
        <p:spPr>
          <a:xfrm>
            <a:off x="4497709" y="1030689"/>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33" name="Google Shape;1033;p39"/>
          <p:cNvSpPr txBox="1"/>
          <p:nvPr/>
        </p:nvSpPr>
        <p:spPr>
          <a:xfrm>
            <a:off x="4461310" y="986947"/>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C</a:t>
            </a:r>
            <a:endParaRPr sz="1100">
              <a:latin typeface="Times New Roman"/>
              <a:ea typeface="Times New Roman"/>
              <a:cs typeface="Times New Roman"/>
              <a:sym typeface="Times New Roman"/>
            </a:endParaRPr>
          </a:p>
        </p:txBody>
      </p:sp>
      <p:sp>
        <p:nvSpPr>
          <p:cNvPr id="1034" name="Google Shape;1034;p39"/>
          <p:cNvSpPr/>
          <p:nvPr/>
        </p:nvSpPr>
        <p:spPr>
          <a:xfrm>
            <a:off x="4497709" y="1334854"/>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35" name="Google Shape;1035;p39"/>
          <p:cNvSpPr txBox="1"/>
          <p:nvPr/>
        </p:nvSpPr>
        <p:spPr>
          <a:xfrm>
            <a:off x="4461310" y="1291112"/>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C</a:t>
            </a:r>
            <a:endParaRPr sz="1100">
              <a:latin typeface="Times New Roman"/>
              <a:ea typeface="Times New Roman"/>
              <a:cs typeface="Times New Roman"/>
              <a:sym typeface="Times New Roman"/>
            </a:endParaRPr>
          </a:p>
        </p:txBody>
      </p:sp>
      <p:sp>
        <p:nvSpPr>
          <p:cNvPr id="1036" name="Google Shape;1036;p39"/>
          <p:cNvSpPr/>
          <p:nvPr/>
        </p:nvSpPr>
        <p:spPr>
          <a:xfrm>
            <a:off x="4497709" y="1638035"/>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37" name="Google Shape;1037;p39"/>
          <p:cNvSpPr txBox="1"/>
          <p:nvPr/>
        </p:nvSpPr>
        <p:spPr>
          <a:xfrm>
            <a:off x="4461310" y="1594292"/>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C</a:t>
            </a:r>
            <a:endParaRPr sz="1100">
              <a:latin typeface="Times New Roman"/>
              <a:ea typeface="Times New Roman"/>
              <a:cs typeface="Times New Roman"/>
              <a:sym typeface="Times New Roman"/>
            </a:endParaRPr>
          </a:p>
        </p:txBody>
      </p:sp>
      <p:sp>
        <p:nvSpPr>
          <p:cNvPr id="1038" name="Google Shape;1038;p39"/>
          <p:cNvSpPr/>
          <p:nvPr/>
        </p:nvSpPr>
        <p:spPr>
          <a:xfrm>
            <a:off x="5239370" y="254656"/>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39" name="Google Shape;1039;p39"/>
          <p:cNvSpPr txBox="1"/>
          <p:nvPr/>
        </p:nvSpPr>
        <p:spPr>
          <a:xfrm>
            <a:off x="5202971" y="210913"/>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sp>
        <p:nvSpPr>
          <p:cNvPr id="1040" name="Google Shape;1040;p39"/>
          <p:cNvSpPr/>
          <p:nvPr/>
        </p:nvSpPr>
        <p:spPr>
          <a:xfrm>
            <a:off x="5333198" y="681682"/>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39"/>
          <p:cNvSpPr/>
          <p:nvPr/>
        </p:nvSpPr>
        <p:spPr>
          <a:xfrm>
            <a:off x="5333198" y="772122"/>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39"/>
          <p:cNvSpPr/>
          <p:nvPr/>
        </p:nvSpPr>
        <p:spPr>
          <a:xfrm>
            <a:off x="5333198" y="862562"/>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43" name="Google Shape;1043;p39"/>
          <p:cNvCxnSpPr/>
          <p:nvPr/>
        </p:nvCxnSpPr>
        <p:spPr>
          <a:xfrm>
            <a:off x="5356900" y="491551"/>
            <a:ext cx="0" cy="181200"/>
          </a:xfrm>
          <a:prstGeom prst="straightConnector1">
            <a:avLst/>
          </a:prstGeom>
          <a:noFill/>
          <a:ln w="9525" cap="flat" cmpd="sng">
            <a:solidFill>
              <a:schemeClr val="dk1"/>
            </a:solidFill>
            <a:prstDash val="solid"/>
            <a:round/>
            <a:headEnd type="stealth" w="med" len="med"/>
            <a:tailEnd type="stealth" w="med" len="med"/>
          </a:ln>
        </p:spPr>
      </p:cxnSp>
      <p:sp>
        <p:nvSpPr>
          <p:cNvPr id="1044" name="Google Shape;1044;p39"/>
          <p:cNvSpPr/>
          <p:nvPr/>
        </p:nvSpPr>
        <p:spPr>
          <a:xfrm>
            <a:off x="5239346" y="1097244"/>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45" name="Google Shape;1045;p39"/>
          <p:cNvSpPr txBox="1"/>
          <p:nvPr/>
        </p:nvSpPr>
        <p:spPr>
          <a:xfrm>
            <a:off x="5202947" y="1053502"/>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cxnSp>
        <p:nvCxnSpPr>
          <p:cNvPr id="1046" name="Google Shape;1046;p39"/>
          <p:cNvCxnSpPr/>
          <p:nvPr/>
        </p:nvCxnSpPr>
        <p:spPr>
          <a:xfrm>
            <a:off x="5356876" y="915933"/>
            <a:ext cx="0" cy="181200"/>
          </a:xfrm>
          <a:prstGeom prst="straightConnector1">
            <a:avLst/>
          </a:prstGeom>
          <a:noFill/>
          <a:ln w="9525" cap="flat" cmpd="sng">
            <a:solidFill>
              <a:schemeClr val="dk1"/>
            </a:solidFill>
            <a:prstDash val="solid"/>
            <a:round/>
            <a:headEnd type="stealth" w="med" len="med"/>
            <a:tailEnd type="stealth" w="med" len="med"/>
          </a:ln>
        </p:spPr>
      </p:cxnSp>
      <p:cxnSp>
        <p:nvCxnSpPr>
          <p:cNvPr id="1047" name="Google Shape;1047;p39"/>
          <p:cNvCxnSpPr/>
          <p:nvPr/>
        </p:nvCxnSpPr>
        <p:spPr>
          <a:xfrm>
            <a:off x="5356876" y="1334139"/>
            <a:ext cx="0" cy="181200"/>
          </a:xfrm>
          <a:prstGeom prst="straightConnector1">
            <a:avLst/>
          </a:prstGeom>
          <a:noFill/>
          <a:ln w="9525" cap="flat" cmpd="sng">
            <a:solidFill>
              <a:schemeClr val="dk1"/>
            </a:solidFill>
            <a:prstDash val="solid"/>
            <a:round/>
            <a:headEnd type="stealth" w="med" len="med"/>
            <a:tailEnd type="stealth" w="med" len="med"/>
          </a:ln>
        </p:spPr>
      </p:cxnSp>
      <p:sp>
        <p:nvSpPr>
          <p:cNvPr id="1048" name="Google Shape;1048;p39"/>
          <p:cNvSpPr/>
          <p:nvPr/>
        </p:nvSpPr>
        <p:spPr>
          <a:xfrm>
            <a:off x="5239381" y="1509349"/>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49" name="Google Shape;1049;p39"/>
          <p:cNvSpPr txBox="1"/>
          <p:nvPr/>
        </p:nvSpPr>
        <p:spPr>
          <a:xfrm>
            <a:off x="5202983" y="1465607"/>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sp>
        <p:nvSpPr>
          <p:cNvPr id="1050" name="Google Shape;1050;p39"/>
          <p:cNvSpPr/>
          <p:nvPr/>
        </p:nvSpPr>
        <p:spPr>
          <a:xfrm>
            <a:off x="5239405" y="1915289"/>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51" name="Google Shape;1051;p39"/>
          <p:cNvSpPr txBox="1"/>
          <p:nvPr/>
        </p:nvSpPr>
        <p:spPr>
          <a:xfrm>
            <a:off x="5203007" y="1871547"/>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cxnSp>
        <p:nvCxnSpPr>
          <p:cNvPr id="1052" name="Google Shape;1052;p39"/>
          <p:cNvCxnSpPr/>
          <p:nvPr/>
        </p:nvCxnSpPr>
        <p:spPr>
          <a:xfrm>
            <a:off x="5356935" y="1733978"/>
            <a:ext cx="0" cy="181200"/>
          </a:xfrm>
          <a:prstGeom prst="straightConnector1">
            <a:avLst/>
          </a:prstGeom>
          <a:noFill/>
          <a:ln w="9525" cap="flat" cmpd="sng">
            <a:solidFill>
              <a:schemeClr val="dk1"/>
            </a:solidFill>
            <a:prstDash val="solid"/>
            <a:round/>
            <a:headEnd type="stealth" w="med" len="med"/>
            <a:tailEnd type="stealth" w="med" len="med"/>
          </a:ln>
        </p:spPr>
      </p:cxnSp>
      <p:sp>
        <p:nvSpPr>
          <p:cNvPr id="1053" name="Google Shape;1053;p39"/>
          <p:cNvSpPr/>
          <p:nvPr/>
        </p:nvSpPr>
        <p:spPr>
          <a:xfrm>
            <a:off x="5743746" y="254656"/>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54" name="Google Shape;1054;p39"/>
          <p:cNvSpPr txBox="1"/>
          <p:nvPr/>
        </p:nvSpPr>
        <p:spPr>
          <a:xfrm>
            <a:off x="5707347" y="210913"/>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sp>
        <p:nvSpPr>
          <p:cNvPr id="1055" name="Google Shape;1055;p39"/>
          <p:cNvSpPr/>
          <p:nvPr/>
        </p:nvSpPr>
        <p:spPr>
          <a:xfrm>
            <a:off x="5837574" y="681682"/>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39"/>
          <p:cNvSpPr/>
          <p:nvPr/>
        </p:nvSpPr>
        <p:spPr>
          <a:xfrm>
            <a:off x="5837574" y="772122"/>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39"/>
          <p:cNvSpPr/>
          <p:nvPr/>
        </p:nvSpPr>
        <p:spPr>
          <a:xfrm>
            <a:off x="5837574" y="862562"/>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58" name="Google Shape;1058;p39"/>
          <p:cNvCxnSpPr/>
          <p:nvPr/>
        </p:nvCxnSpPr>
        <p:spPr>
          <a:xfrm>
            <a:off x="5861276" y="491551"/>
            <a:ext cx="0" cy="181200"/>
          </a:xfrm>
          <a:prstGeom prst="straightConnector1">
            <a:avLst/>
          </a:prstGeom>
          <a:noFill/>
          <a:ln w="9525" cap="flat" cmpd="sng">
            <a:solidFill>
              <a:schemeClr val="dk1"/>
            </a:solidFill>
            <a:prstDash val="solid"/>
            <a:round/>
            <a:headEnd type="stealth" w="med" len="med"/>
            <a:tailEnd type="stealth" w="med" len="med"/>
          </a:ln>
        </p:spPr>
      </p:cxnSp>
      <p:sp>
        <p:nvSpPr>
          <p:cNvPr id="1059" name="Google Shape;1059;p39"/>
          <p:cNvSpPr/>
          <p:nvPr/>
        </p:nvSpPr>
        <p:spPr>
          <a:xfrm>
            <a:off x="5743722" y="1097244"/>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60" name="Google Shape;1060;p39"/>
          <p:cNvSpPr txBox="1"/>
          <p:nvPr/>
        </p:nvSpPr>
        <p:spPr>
          <a:xfrm>
            <a:off x="5707323" y="1053502"/>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cxnSp>
        <p:nvCxnSpPr>
          <p:cNvPr id="1061" name="Google Shape;1061;p39"/>
          <p:cNvCxnSpPr/>
          <p:nvPr/>
        </p:nvCxnSpPr>
        <p:spPr>
          <a:xfrm>
            <a:off x="5861252" y="915933"/>
            <a:ext cx="0" cy="181200"/>
          </a:xfrm>
          <a:prstGeom prst="straightConnector1">
            <a:avLst/>
          </a:prstGeom>
          <a:noFill/>
          <a:ln w="9525" cap="flat" cmpd="sng">
            <a:solidFill>
              <a:schemeClr val="dk1"/>
            </a:solidFill>
            <a:prstDash val="solid"/>
            <a:round/>
            <a:headEnd type="stealth" w="med" len="med"/>
            <a:tailEnd type="stealth" w="med" len="med"/>
          </a:ln>
        </p:spPr>
      </p:cxnSp>
      <p:cxnSp>
        <p:nvCxnSpPr>
          <p:cNvPr id="1062" name="Google Shape;1062;p39"/>
          <p:cNvCxnSpPr/>
          <p:nvPr/>
        </p:nvCxnSpPr>
        <p:spPr>
          <a:xfrm>
            <a:off x="5861252" y="1334139"/>
            <a:ext cx="0" cy="181200"/>
          </a:xfrm>
          <a:prstGeom prst="straightConnector1">
            <a:avLst/>
          </a:prstGeom>
          <a:noFill/>
          <a:ln w="9525" cap="flat" cmpd="sng">
            <a:solidFill>
              <a:schemeClr val="dk1"/>
            </a:solidFill>
            <a:prstDash val="solid"/>
            <a:round/>
            <a:headEnd type="stealth" w="med" len="med"/>
            <a:tailEnd type="stealth" w="med" len="med"/>
          </a:ln>
        </p:spPr>
      </p:cxnSp>
      <p:sp>
        <p:nvSpPr>
          <p:cNvPr id="1063" name="Google Shape;1063;p39"/>
          <p:cNvSpPr/>
          <p:nvPr/>
        </p:nvSpPr>
        <p:spPr>
          <a:xfrm>
            <a:off x="5743757" y="1509349"/>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64" name="Google Shape;1064;p39"/>
          <p:cNvSpPr txBox="1"/>
          <p:nvPr/>
        </p:nvSpPr>
        <p:spPr>
          <a:xfrm>
            <a:off x="5707359" y="1465607"/>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sp>
        <p:nvSpPr>
          <p:cNvPr id="1065" name="Google Shape;1065;p39"/>
          <p:cNvSpPr/>
          <p:nvPr/>
        </p:nvSpPr>
        <p:spPr>
          <a:xfrm>
            <a:off x="5743781" y="1915289"/>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66" name="Google Shape;1066;p39"/>
          <p:cNvSpPr txBox="1"/>
          <p:nvPr/>
        </p:nvSpPr>
        <p:spPr>
          <a:xfrm>
            <a:off x="5707382" y="1871547"/>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cxnSp>
        <p:nvCxnSpPr>
          <p:cNvPr id="1067" name="Google Shape;1067;p39"/>
          <p:cNvCxnSpPr/>
          <p:nvPr/>
        </p:nvCxnSpPr>
        <p:spPr>
          <a:xfrm>
            <a:off x="5861311" y="1733978"/>
            <a:ext cx="0" cy="181200"/>
          </a:xfrm>
          <a:prstGeom prst="straightConnector1">
            <a:avLst/>
          </a:prstGeom>
          <a:noFill/>
          <a:ln w="9525" cap="flat" cmpd="sng">
            <a:solidFill>
              <a:schemeClr val="dk1"/>
            </a:solidFill>
            <a:prstDash val="solid"/>
            <a:round/>
            <a:headEnd type="stealth" w="med" len="med"/>
            <a:tailEnd type="stealth" w="med" len="med"/>
          </a:ln>
        </p:spPr>
      </p:cxnSp>
      <p:cxnSp>
        <p:nvCxnSpPr>
          <p:cNvPr id="1068" name="Google Shape;1068;p39"/>
          <p:cNvCxnSpPr>
            <a:stCxn id="1039" idx="3"/>
            <a:endCxn id="1054" idx="1"/>
          </p:cNvCxnSpPr>
          <p:nvPr/>
        </p:nvCxnSpPr>
        <p:spPr>
          <a:xfrm>
            <a:off x="5511071" y="387913"/>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1069" name="Google Shape;1069;p39"/>
          <p:cNvCxnSpPr>
            <a:stCxn id="1045" idx="3"/>
            <a:endCxn id="1060" idx="1"/>
          </p:cNvCxnSpPr>
          <p:nvPr/>
        </p:nvCxnSpPr>
        <p:spPr>
          <a:xfrm>
            <a:off x="5511047" y="1230502"/>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1070" name="Google Shape;1070;p39"/>
          <p:cNvCxnSpPr>
            <a:stCxn id="1049" idx="3"/>
            <a:endCxn id="1064" idx="1"/>
          </p:cNvCxnSpPr>
          <p:nvPr/>
        </p:nvCxnSpPr>
        <p:spPr>
          <a:xfrm>
            <a:off x="5511083" y="1642607"/>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1071" name="Google Shape;1071;p39"/>
          <p:cNvCxnSpPr>
            <a:stCxn id="1051" idx="3"/>
            <a:endCxn id="1066" idx="1"/>
          </p:cNvCxnSpPr>
          <p:nvPr/>
        </p:nvCxnSpPr>
        <p:spPr>
          <a:xfrm>
            <a:off x="5511107" y="2048547"/>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1072" name="Google Shape;1072;p39"/>
          <p:cNvCxnSpPr/>
          <p:nvPr/>
        </p:nvCxnSpPr>
        <p:spPr>
          <a:xfrm rot="10800000" flipH="1">
            <a:off x="4841906" y="418995"/>
            <a:ext cx="250800" cy="110100"/>
          </a:xfrm>
          <a:prstGeom prst="straightConnector1">
            <a:avLst/>
          </a:prstGeom>
          <a:noFill/>
          <a:ln w="9525" cap="flat" cmpd="sng">
            <a:solidFill>
              <a:schemeClr val="dk1"/>
            </a:solidFill>
            <a:prstDash val="solid"/>
            <a:round/>
            <a:headEnd type="none" w="med" len="med"/>
            <a:tailEnd type="stealth" w="med" len="med"/>
          </a:ln>
        </p:spPr>
      </p:cxnSp>
      <p:cxnSp>
        <p:nvCxnSpPr>
          <p:cNvPr id="1073" name="Google Shape;1073;p39"/>
          <p:cNvCxnSpPr/>
          <p:nvPr/>
        </p:nvCxnSpPr>
        <p:spPr>
          <a:xfrm rot="10800000" flipH="1">
            <a:off x="4817794" y="844154"/>
            <a:ext cx="279300" cy="6900"/>
          </a:xfrm>
          <a:prstGeom prst="straightConnector1">
            <a:avLst/>
          </a:prstGeom>
          <a:noFill/>
          <a:ln w="9525" cap="flat" cmpd="sng">
            <a:solidFill>
              <a:schemeClr val="dk1"/>
            </a:solidFill>
            <a:prstDash val="solid"/>
            <a:round/>
            <a:headEnd type="none" w="med" len="med"/>
            <a:tailEnd type="stealth" w="med" len="med"/>
          </a:ln>
        </p:spPr>
      </p:cxnSp>
      <p:cxnSp>
        <p:nvCxnSpPr>
          <p:cNvPr id="1074" name="Google Shape;1074;p39"/>
          <p:cNvCxnSpPr/>
          <p:nvPr/>
        </p:nvCxnSpPr>
        <p:spPr>
          <a:xfrm>
            <a:off x="4823724" y="1162643"/>
            <a:ext cx="259200" cy="39900"/>
          </a:xfrm>
          <a:prstGeom prst="straightConnector1">
            <a:avLst/>
          </a:prstGeom>
          <a:noFill/>
          <a:ln w="9525" cap="flat" cmpd="sng">
            <a:solidFill>
              <a:schemeClr val="dk1"/>
            </a:solidFill>
            <a:prstDash val="solid"/>
            <a:round/>
            <a:headEnd type="none" w="med" len="med"/>
            <a:tailEnd type="stealth" w="med" len="med"/>
          </a:ln>
        </p:spPr>
      </p:cxnSp>
      <p:cxnSp>
        <p:nvCxnSpPr>
          <p:cNvPr id="1075" name="Google Shape;1075;p39"/>
          <p:cNvCxnSpPr/>
          <p:nvPr/>
        </p:nvCxnSpPr>
        <p:spPr>
          <a:xfrm>
            <a:off x="4837775" y="1477013"/>
            <a:ext cx="259500" cy="70500"/>
          </a:xfrm>
          <a:prstGeom prst="straightConnector1">
            <a:avLst/>
          </a:prstGeom>
          <a:noFill/>
          <a:ln w="9525" cap="flat" cmpd="sng">
            <a:solidFill>
              <a:schemeClr val="dk1"/>
            </a:solidFill>
            <a:prstDash val="solid"/>
            <a:round/>
            <a:headEnd type="none" w="med" len="med"/>
            <a:tailEnd type="stealth" w="med" len="med"/>
          </a:ln>
        </p:spPr>
      </p:cxnSp>
      <p:cxnSp>
        <p:nvCxnSpPr>
          <p:cNvPr id="1076" name="Google Shape;1076;p39"/>
          <p:cNvCxnSpPr/>
          <p:nvPr/>
        </p:nvCxnSpPr>
        <p:spPr>
          <a:xfrm>
            <a:off x="4837645" y="1789355"/>
            <a:ext cx="266700" cy="116400"/>
          </a:xfrm>
          <a:prstGeom prst="straightConnector1">
            <a:avLst/>
          </a:prstGeom>
          <a:noFill/>
          <a:ln w="9525" cap="flat" cmpd="sng">
            <a:solidFill>
              <a:schemeClr val="dk1"/>
            </a:solidFill>
            <a:prstDash val="solid"/>
            <a:round/>
            <a:headEnd type="none" w="med" len="med"/>
            <a:tailEnd type="stealth" w="med" len="med"/>
          </a:ln>
        </p:spPr>
      </p:cxnSp>
      <p:sp>
        <p:nvSpPr>
          <p:cNvPr id="1077" name="Google Shape;1077;p39"/>
          <p:cNvSpPr/>
          <p:nvPr/>
        </p:nvSpPr>
        <p:spPr>
          <a:xfrm>
            <a:off x="4088181" y="3212517"/>
            <a:ext cx="265200" cy="336600"/>
          </a:xfrm>
          <a:prstGeom prst="rightArrow">
            <a:avLst>
              <a:gd name="adj1" fmla="val 50000"/>
              <a:gd name="adj2"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39"/>
          <p:cNvSpPr/>
          <p:nvPr/>
        </p:nvSpPr>
        <p:spPr>
          <a:xfrm>
            <a:off x="4604185" y="2986892"/>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39"/>
          <p:cNvSpPr/>
          <p:nvPr/>
        </p:nvSpPr>
        <p:spPr>
          <a:xfrm>
            <a:off x="4604185" y="3077332"/>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39"/>
          <p:cNvSpPr/>
          <p:nvPr/>
        </p:nvSpPr>
        <p:spPr>
          <a:xfrm>
            <a:off x="4604185" y="3167771"/>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39"/>
          <p:cNvSpPr/>
          <p:nvPr/>
        </p:nvSpPr>
        <p:spPr>
          <a:xfrm>
            <a:off x="5345798" y="2934250"/>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39"/>
          <p:cNvSpPr/>
          <p:nvPr/>
        </p:nvSpPr>
        <p:spPr>
          <a:xfrm>
            <a:off x="5345798" y="3024690"/>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39"/>
          <p:cNvSpPr/>
          <p:nvPr/>
        </p:nvSpPr>
        <p:spPr>
          <a:xfrm>
            <a:off x="5345798" y="3115130"/>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84" name="Google Shape;1084;p39"/>
          <p:cNvCxnSpPr/>
          <p:nvPr/>
        </p:nvCxnSpPr>
        <p:spPr>
          <a:xfrm>
            <a:off x="5369500" y="2744119"/>
            <a:ext cx="0" cy="181200"/>
          </a:xfrm>
          <a:prstGeom prst="straightConnector1">
            <a:avLst/>
          </a:prstGeom>
          <a:noFill/>
          <a:ln w="9525" cap="flat" cmpd="sng">
            <a:solidFill>
              <a:schemeClr val="dk1"/>
            </a:solidFill>
            <a:prstDash val="solid"/>
            <a:round/>
            <a:headEnd type="stealth" w="med" len="med"/>
            <a:tailEnd type="stealth" w="med" len="med"/>
          </a:ln>
        </p:spPr>
      </p:cxnSp>
      <p:cxnSp>
        <p:nvCxnSpPr>
          <p:cNvPr id="1085" name="Google Shape;1085;p39"/>
          <p:cNvCxnSpPr/>
          <p:nvPr/>
        </p:nvCxnSpPr>
        <p:spPr>
          <a:xfrm>
            <a:off x="5369476" y="3168501"/>
            <a:ext cx="0" cy="181200"/>
          </a:xfrm>
          <a:prstGeom prst="straightConnector1">
            <a:avLst/>
          </a:prstGeom>
          <a:noFill/>
          <a:ln w="9525" cap="flat" cmpd="sng">
            <a:solidFill>
              <a:schemeClr val="dk1"/>
            </a:solidFill>
            <a:prstDash val="solid"/>
            <a:round/>
            <a:headEnd type="stealth" w="med" len="med"/>
            <a:tailEnd type="stealth" w="med" len="med"/>
          </a:ln>
        </p:spPr>
      </p:cxnSp>
      <p:cxnSp>
        <p:nvCxnSpPr>
          <p:cNvPr id="1086" name="Google Shape;1086;p39"/>
          <p:cNvCxnSpPr/>
          <p:nvPr/>
        </p:nvCxnSpPr>
        <p:spPr>
          <a:xfrm>
            <a:off x="5369476" y="3586707"/>
            <a:ext cx="0" cy="181200"/>
          </a:xfrm>
          <a:prstGeom prst="straightConnector1">
            <a:avLst/>
          </a:prstGeom>
          <a:noFill/>
          <a:ln w="9525" cap="flat" cmpd="sng">
            <a:solidFill>
              <a:schemeClr val="dk1"/>
            </a:solidFill>
            <a:prstDash val="solid"/>
            <a:round/>
            <a:headEnd type="stealth" w="med" len="med"/>
            <a:tailEnd type="stealth" w="med" len="med"/>
          </a:ln>
        </p:spPr>
      </p:cxnSp>
      <p:cxnSp>
        <p:nvCxnSpPr>
          <p:cNvPr id="1087" name="Google Shape;1087;p39"/>
          <p:cNvCxnSpPr/>
          <p:nvPr/>
        </p:nvCxnSpPr>
        <p:spPr>
          <a:xfrm>
            <a:off x="5369535" y="3986546"/>
            <a:ext cx="0" cy="181200"/>
          </a:xfrm>
          <a:prstGeom prst="straightConnector1">
            <a:avLst/>
          </a:prstGeom>
          <a:noFill/>
          <a:ln w="9525" cap="flat" cmpd="sng">
            <a:solidFill>
              <a:schemeClr val="dk1"/>
            </a:solidFill>
            <a:prstDash val="solid"/>
            <a:round/>
            <a:headEnd type="stealth" w="med" len="med"/>
            <a:tailEnd type="stealth" w="med" len="med"/>
          </a:ln>
        </p:spPr>
      </p:cxnSp>
      <p:sp>
        <p:nvSpPr>
          <p:cNvPr id="1088" name="Google Shape;1088;p39"/>
          <p:cNvSpPr/>
          <p:nvPr/>
        </p:nvSpPr>
        <p:spPr>
          <a:xfrm>
            <a:off x="5850174" y="2934250"/>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39"/>
          <p:cNvSpPr/>
          <p:nvPr/>
        </p:nvSpPr>
        <p:spPr>
          <a:xfrm>
            <a:off x="5850174" y="3024690"/>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39"/>
          <p:cNvSpPr/>
          <p:nvPr/>
        </p:nvSpPr>
        <p:spPr>
          <a:xfrm>
            <a:off x="5850174" y="3115130"/>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91" name="Google Shape;1091;p39"/>
          <p:cNvCxnSpPr/>
          <p:nvPr/>
        </p:nvCxnSpPr>
        <p:spPr>
          <a:xfrm>
            <a:off x="5873876" y="2744119"/>
            <a:ext cx="0" cy="181200"/>
          </a:xfrm>
          <a:prstGeom prst="straightConnector1">
            <a:avLst/>
          </a:prstGeom>
          <a:noFill/>
          <a:ln w="9525" cap="flat" cmpd="sng">
            <a:solidFill>
              <a:schemeClr val="dk1"/>
            </a:solidFill>
            <a:prstDash val="solid"/>
            <a:round/>
            <a:headEnd type="stealth" w="med" len="med"/>
            <a:tailEnd type="stealth" w="med" len="med"/>
          </a:ln>
        </p:spPr>
      </p:cxnSp>
      <p:cxnSp>
        <p:nvCxnSpPr>
          <p:cNvPr id="1092" name="Google Shape;1092;p39"/>
          <p:cNvCxnSpPr/>
          <p:nvPr/>
        </p:nvCxnSpPr>
        <p:spPr>
          <a:xfrm>
            <a:off x="5873852" y="3168501"/>
            <a:ext cx="0" cy="181200"/>
          </a:xfrm>
          <a:prstGeom prst="straightConnector1">
            <a:avLst/>
          </a:prstGeom>
          <a:noFill/>
          <a:ln w="9525" cap="flat" cmpd="sng">
            <a:solidFill>
              <a:schemeClr val="dk1"/>
            </a:solidFill>
            <a:prstDash val="solid"/>
            <a:round/>
            <a:headEnd type="stealth" w="med" len="med"/>
            <a:tailEnd type="stealth" w="med" len="med"/>
          </a:ln>
        </p:spPr>
      </p:cxnSp>
      <p:cxnSp>
        <p:nvCxnSpPr>
          <p:cNvPr id="1093" name="Google Shape;1093;p39"/>
          <p:cNvCxnSpPr/>
          <p:nvPr/>
        </p:nvCxnSpPr>
        <p:spPr>
          <a:xfrm>
            <a:off x="5873852" y="3586707"/>
            <a:ext cx="0" cy="181200"/>
          </a:xfrm>
          <a:prstGeom prst="straightConnector1">
            <a:avLst/>
          </a:prstGeom>
          <a:noFill/>
          <a:ln w="9525" cap="flat" cmpd="sng">
            <a:solidFill>
              <a:schemeClr val="dk1"/>
            </a:solidFill>
            <a:prstDash val="solid"/>
            <a:round/>
            <a:headEnd type="stealth" w="med" len="med"/>
            <a:tailEnd type="stealth" w="med" len="med"/>
          </a:ln>
        </p:spPr>
      </p:cxnSp>
      <p:cxnSp>
        <p:nvCxnSpPr>
          <p:cNvPr id="1094" name="Google Shape;1094;p39"/>
          <p:cNvCxnSpPr/>
          <p:nvPr/>
        </p:nvCxnSpPr>
        <p:spPr>
          <a:xfrm>
            <a:off x="5873911" y="3986546"/>
            <a:ext cx="0" cy="181200"/>
          </a:xfrm>
          <a:prstGeom prst="straightConnector1">
            <a:avLst/>
          </a:prstGeom>
          <a:noFill/>
          <a:ln w="9525" cap="flat" cmpd="sng">
            <a:solidFill>
              <a:schemeClr val="dk1"/>
            </a:solidFill>
            <a:prstDash val="solid"/>
            <a:round/>
            <a:headEnd type="stealth" w="med" len="med"/>
            <a:tailEnd type="stealth" w="med" len="med"/>
          </a:ln>
        </p:spPr>
      </p:cxnSp>
      <p:cxnSp>
        <p:nvCxnSpPr>
          <p:cNvPr id="1095" name="Google Shape;1095;p39"/>
          <p:cNvCxnSpPr>
            <a:stCxn id="1013" idx="3"/>
            <a:endCxn id="1017" idx="1"/>
          </p:cNvCxnSpPr>
          <p:nvPr/>
        </p:nvCxnSpPr>
        <p:spPr>
          <a:xfrm>
            <a:off x="5523671" y="2640481"/>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1096" name="Google Shape;1096;p39"/>
          <p:cNvCxnSpPr>
            <a:stCxn id="1014" idx="3"/>
            <a:endCxn id="1018" idx="1"/>
          </p:cNvCxnSpPr>
          <p:nvPr/>
        </p:nvCxnSpPr>
        <p:spPr>
          <a:xfrm>
            <a:off x="5523647" y="3483070"/>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1097" name="Google Shape;1097;p39"/>
          <p:cNvCxnSpPr>
            <a:stCxn id="1015" idx="3"/>
            <a:endCxn id="1019" idx="1"/>
          </p:cNvCxnSpPr>
          <p:nvPr/>
        </p:nvCxnSpPr>
        <p:spPr>
          <a:xfrm>
            <a:off x="5523683" y="3895175"/>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1098" name="Google Shape;1098;p39"/>
          <p:cNvCxnSpPr>
            <a:stCxn id="1016" idx="3"/>
            <a:endCxn id="1020" idx="1"/>
          </p:cNvCxnSpPr>
          <p:nvPr/>
        </p:nvCxnSpPr>
        <p:spPr>
          <a:xfrm>
            <a:off x="5523707" y="4301115"/>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1099" name="Google Shape;1099;p39"/>
          <p:cNvCxnSpPr/>
          <p:nvPr/>
        </p:nvCxnSpPr>
        <p:spPr>
          <a:xfrm rot="10800000" flipH="1">
            <a:off x="4854506" y="2671563"/>
            <a:ext cx="250800" cy="110100"/>
          </a:xfrm>
          <a:prstGeom prst="straightConnector1">
            <a:avLst/>
          </a:prstGeom>
          <a:noFill/>
          <a:ln w="9525" cap="flat" cmpd="sng">
            <a:solidFill>
              <a:schemeClr val="dk1"/>
            </a:solidFill>
            <a:prstDash val="solid"/>
            <a:round/>
            <a:headEnd type="none" w="med" len="med"/>
            <a:tailEnd type="stealth" w="med" len="med"/>
          </a:ln>
        </p:spPr>
      </p:cxnSp>
      <p:cxnSp>
        <p:nvCxnSpPr>
          <p:cNvPr id="1100" name="Google Shape;1100;p39"/>
          <p:cNvCxnSpPr/>
          <p:nvPr/>
        </p:nvCxnSpPr>
        <p:spPr>
          <a:xfrm rot="10800000" flipH="1">
            <a:off x="4830394" y="3096722"/>
            <a:ext cx="279300" cy="6900"/>
          </a:xfrm>
          <a:prstGeom prst="straightConnector1">
            <a:avLst/>
          </a:prstGeom>
          <a:noFill/>
          <a:ln w="9525" cap="flat" cmpd="sng">
            <a:solidFill>
              <a:schemeClr val="dk1"/>
            </a:solidFill>
            <a:prstDash val="solid"/>
            <a:round/>
            <a:headEnd type="none" w="med" len="med"/>
            <a:tailEnd type="stealth" w="med" len="med"/>
          </a:ln>
        </p:spPr>
      </p:cxnSp>
      <p:cxnSp>
        <p:nvCxnSpPr>
          <p:cNvPr id="1101" name="Google Shape;1101;p39"/>
          <p:cNvCxnSpPr/>
          <p:nvPr/>
        </p:nvCxnSpPr>
        <p:spPr>
          <a:xfrm>
            <a:off x="4836324" y="3415211"/>
            <a:ext cx="259200" cy="39900"/>
          </a:xfrm>
          <a:prstGeom prst="straightConnector1">
            <a:avLst/>
          </a:prstGeom>
          <a:noFill/>
          <a:ln w="9525" cap="flat" cmpd="sng">
            <a:solidFill>
              <a:schemeClr val="dk1"/>
            </a:solidFill>
            <a:prstDash val="solid"/>
            <a:round/>
            <a:headEnd type="none" w="med" len="med"/>
            <a:tailEnd type="stealth" w="med" len="med"/>
          </a:ln>
        </p:spPr>
      </p:cxnSp>
      <p:cxnSp>
        <p:nvCxnSpPr>
          <p:cNvPr id="1102" name="Google Shape;1102;p39"/>
          <p:cNvCxnSpPr/>
          <p:nvPr/>
        </p:nvCxnSpPr>
        <p:spPr>
          <a:xfrm>
            <a:off x="4850375" y="3729581"/>
            <a:ext cx="259500" cy="70500"/>
          </a:xfrm>
          <a:prstGeom prst="straightConnector1">
            <a:avLst/>
          </a:prstGeom>
          <a:noFill/>
          <a:ln w="9525" cap="flat" cmpd="sng">
            <a:solidFill>
              <a:schemeClr val="dk1"/>
            </a:solidFill>
            <a:prstDash val="solid"/>
            <a:round/>
            <a:headEnd type="none" w="med" len="med"/>
            <a:tailEnd type="stealth" w="med" len="med"/>
          </a:ln>
        </p:spPr>
      </p:cxnSp>
      <p:cxnSp>
        <p:nvCxnSpPr>
          <p:cNvPr id="1103" name="Google Shape;1103;p39"/>
          <p:cNvCxnSpPr/>
          <p:nvPr/>
        </p:nvCxnSpPr>
        <p:spPr>
          <a:xfrm>
            <a:off x="4850245" y="4041922"/>
            <a:ext cx="266700" cy="116400"/>
          </a:xfrm>
          <a:prstGeom prst="straightConnector1">
            <a:avLst/>
          </a:prstGeom>
          <a:noFill/>
          <a:ln w="9525" cap="flat" cmpd="sng">
            <a:solidFill>
              <a:schemeClr val="dk1"/>
            </a:solidFill>
            <a:prstDash val="solid"/>
            <a:round/>
            <a:headEnd type="none" w="med" len="med"/>
            <a:tailEnd type="stealth" w="med" len="med"/>
          </a:ln>
        </p:spPr>
      </p:cxnSp>
      <p:sp>
        <p:nvSpPr>
          <p:cNvPr id="1104" name="Google Shape;1104;p39"/>
          <p:cNvSpPr/>
          <p:nvPr/>
        </p:nvSpPr>
        <p:spPr>
          <a:xfrm>
            <a:off x="6307567" y="254656"/>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105" name="Google Shape;1105;p39"/>
          <p:cNvSpPr txBox="1"/>
          <p:nvPr/>
        </p:nvSpPr>
        <p:spPr>
          <a:xfrm>
            <a:off x="6271168" y="210913"/>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A</a:t>
            </a:r>
            <a:endParaRPr sz="1100">
              <a:latin typeface="Times New Roman"/>
              <a:ea typeface="Times New Roman"/>
              <a:cs typeface="Times New Roman"/>
              <a:sym typeface="Times New Roman"/>
            </a:endParaRPr>
          </a:p>
        </p:txBody>
      </p:sp>
      <p:sp>
        <p:nvSpPr>
          <p:cNvPr id="1106" name="Google Shape;1106;p39"/>
          <p:cNvSpPr/>
          <p:nvPr/>
        </p:nvSpPr>
        <p:spPr>
          <a:xfrm>
            <a:off x="6401396" y="681682"/>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39"/>
          <p:cNvSpPr/>
          <p:nvPr/>
        </p:nvSpPr>
        <p:spPr>
          <a:xfrm>
            <a:off x="6401396" y="772122"/>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39"/>
          <p:cNvSpPr/>
          <p:nvPr/>
        </p:nvSpPr>
        <p:spPr>
          <a:xfrm>
            <a:off x="6401396" y="862562"/>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39"/>
          <p:cNvSpPr/>
          <p:nvPr/>
        </p:nvSpPr>
        <p:spPr>
          <a:xfrm>
            <a:off x="6307543" y="1097244"/>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110" name="Google Shape;1110;p39"/>
          <p:cNvSpPr txBox="1"/>
          <p:nvPr/>
        </p:nvSpPr>
        <p:spPr>
          <a:xfrm>
            <a:off x="6271145" y="1053502"/>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A</a:t>
            </a:r>
            <a:endParaRPr sz="1100">
              <a:latin typeface="Times New Roman"/>
              <a:ea typeface="Times New Roman"/>
              <a:cs typeface="Times New Roman"/>
              <a:sym typeface="Times New Roman"/>
            </a:endParaRPr>
          </a:p>
        </p:txBody>
      </p:sp>
      <p:sp>
        <p:nvSpPr>
          <p:cNvPr id="1111" name="Google Shape;1111;p39"/>
          <p:cNvSpPr/>
          <p:nvPr/>
        </p:nvSpPr>
        <p:spPr>
          <a:xfrm>
            <a:off x="6307579" y="1509349"/>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112" name="Google Shape;1112;p39"/>
          <p:cNvSpPr txBox="1"/>
          <p:nvPr/>
        </p:nvSpPr>
        <p:spPr>
          <a:xfrm>
            <a:off x="6271180" y="1465607"/>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A</a:t>
            </a:r>
            <a:endParaRPr sz="1100">
              <a:latin typeface="Times New Roman"/>
              <a:ea typeface="Times New Roman"/>
              <a:cs typeface="Times New Roman"/>
              <a:sym typeface="Times New Roman"/>
            </a:endParaRPr>
          </a:p>
        </p:txBody>
      </p:sp>
      <p:sp>
        <p:nvSpPr>
          <p:cNvPr id="1113" name="Google Shape;1113;p39"/>
          <p:cNvSpPr/>
          <p:nvPr/>
        </p:nvSpPr>
        <p:spPr>
          <a:xfrm>
            <a:off x="6307602" y="1915289"/>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114" name="Google Shape;1114;p39"/>
          <p:cNvSpPr txBox="1"/>
          <p:nvPr/>
        </p:nvSpPr>
        <p:spPr>
          <a:xfrm>
            <a:off x="6271204" y="1871547"/>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A</a:t>
            </a:r>
            <a:endParaRPr sz="1100">
              <a:latin typeface="Times New Roman"/>
              <a:ea typeface="Times New Roman"/>
              <a:cs typeface="Times New Roman"/>
              <a:sym typeface="Times New Roman"/>
            </a:endParaRPr>
          </a:p>
        </p:txBody>
      </p:sp>
      <p:cxnSp>
        <p:nvCxnSpPr>
          <p:cNvPr id="1115" name="Google Shape;1115;p39"/>
          <p:cNvCxnSpPr>
            <a:endCxn id="1105" idx="1"/>
          </p:cNvCxnSpPr>
          <p:nvPr/>
        </p:nvCxnSpPr>
        <p:spPr>
          <a:xfrm>
            <a:off x="6074968" y="387913"/>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1116" name="Google Shape;1116;p39"/>
          <p:cNvCxnSpPr>
            <a:endCxn id="1110" idx="1"/>
          </p:cNvCxnSpPr>
          <p:nvPr/>
        </p:nvCxnSpPr>
        <p:spPr>
          <a:xfrm>
            <a:off x="6074945" y="1230502"/>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1117" name="Google Shape;1117;p39"/>
          <p:cNvCxnSpPr>
            <a:endCxn id="1112" idx="1"/>
          </p:cNvCxnSpPr>
          <p:nvPr/>
        </p:nvCxnSpPr>
        <p:spPr>
          <a:xfrm>
            <a:off x="6074980" y="1642607"/>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1118" name="Google Shape;1118;p39"/>
          <p:cNvCxnSpPr>
            <a:endCxn id="1114" idx="1"/>
          </p:cNvCxnSpPr>
          <p:nvPr/>
        </p:nvCxnSpPr>
        <p:spPr>
          <a:xfrm>
            <a:off x="6075004" y="2048547"/>
            <a:ext cx="196200" cy="0"/>
          </a:xfrm>
          <a:prstGeom prst="straightConnector1">
            <a:avLst/>
          </a:prstGeom>
          <a:noFill/>
          <a:ln w="9525" cap="flat" cmpd="sng">
            <a:solidFill>
              <a:schemeClr val="dk1"/>
            </a:solidFill>
            <a:prstDash val="solid"/>
            <a:round/>
            <a:headEnd type="none" w="med" len="med"/>
            <a:tailEnd type="stealth" w="med" len="med"/>
          </a:ln>
        </p:spPr>
      </p:cxnSp>
      <p:sp>
        <p:nvSpPr>
          <p:cNvPr id="1119" name="Google Shape;1119;p39"/>
          <p:cNvSpPr/>
          <p:nvPr/>
        </p:nvSpPr>
        <p:spPr>
          <a:xfrm>
            <a:off x="6320202" y="4167583"/>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120" name="Google Shape;1120;p39"/>
          <p:cNvSpPr/>
          <p:nvPr/>
        </p:nvSpPr>
        <p:spPr>
          <a:xfrm>
            <a:off x="6320167" y="2506950"/>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121" name="Google Shape;1121;p39"/>
          <p:cNvSpPr/>
          <p:nvPr/>
        </p:nvSpPr>
        <p:spPr>
          <a:xfrm>
            <a:off x="6320143" y="3349538"/>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122" name="Google Shape;1122;p39"/>
          <p:cNvSpPr/>
          <p:nvPr/>
        </p:nvSpPr>
        <p:spPr>
          <a:xfrm>
            <a:off x="6320179" y="3761644"/>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123" name="Google Shape;1123;p39"/>
          <p:cNvSpPr txBox="1"/>
          <p:nvPr/>
        </p:nvSpPr>
        <p:spPr>
          <a:xfrm>
            <a:off x="6283768" y="2463208"/>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A</a:t>
            </a:r>
            <a:endParaRPr sz="1100">
              <a:latin typeface="Times New Roman"/>
              <a:ea typeface="Times New Roman"/>
              <a:cs typeface="Times New Roman"/>
              <a:sym typeface="Times New Roman"/>
            </a:endParaRPr>
          </a:p>
        </p:txBody>
      </p:sp>
      <p:sp>
        <p:nvSpPr>
          <p:cNvPr id="1124" name="Google Shape;1124;p39"/>
          <p:cNvSpPr txBox="1"/>
          <p:nvPr/>
        </p:nvSpPr>
        <p:spPr>
          <a:xfrm>
            <a:off x="6283745" y="3305796"/>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A</a:t>
            </a:r>
            <a:endParaRPr sz="1100">
              <a:latin typeface="Times New Roman"/>
              <a:ea typeface="Times New Roman"/>
              <a:cs typeface="Times New Roman"/>
              <a:sym typeface="Times New Roman"/>
            </a:endParaRPr>
          </a:p>
        </p:txBody>
      </p:sp>
      <p:sp>
        <p:nvSpPr>
          <p:cNvPr id="1125" name="Google Shape;1125;p39"/>
          <p:cNvSpPr txBox="1"/>
          <p:nvPr/>
        </p:nvSpPr>
        <p:spPr>
          <a:xfrm>
            <a:off x="6283780" y="3717902"/>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A</a:t>
            </a:r>
            <a:endParaRPr sz="1100">
              <a:latin typeface="Times New Roman"/>
              <a:ea typeface="Times New Roman"/>
              <a:cs typeface="Times New Roman"/>
              <a:sym typeface="Times New Roman"/>
            </a:endParaRPr>
          </a:p>
        </p:txBody>
      </p:sp>
      <p:sp>
        <p:nvSpPr>
          <p:cNvPr id="1126" name="Google Shape;1126;p39"/>
          <p:cNvSpPr txBox="1"/>
          <p:nvPr/>
        </p:nvSpPr>
        <p:spPr>
          <a:xfrm>
            <a:off x="6283804" y="4123841"/>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A</a:t>
            </a:r>
            <a:endParaRPr sz="1100">
              <a:latin typeface="Times New Roman"/>
              <a:ea typeface="Times New Roman"/>
              <a:cs typeface="Times New Roman"/>
              <a:sym typeface="Times New Roman"/>
            </a:endParaRPr>
          </a:p>
        </p:txBody>
      </p:sp>
      <p:sp>
        <p:nvSpPr>
          <p:cNvPr id="1127" name="Google Shape;1127;p39"/>
          <p:cNvSpPr/>
          <p:nvPr/>
        </p:nvSpPr>
        <p:spPr>
          <a:xfrm>
            <a:off x="6413146" y="2992552"/>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39"/>
          <p:cNvSpPr/>
          <p:nvPr/>
        </p:nvSpPr>
        <p:spPr>
          <a:xfrm>
            <a:off x="6413146" y="3082991"/>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39"/>
          <p:cNvSpPr/>
          <p:nvPr/>
        </p:nvSpPr>
        <p:spPr>
          <a:xfrm>
            <a:off x="6413146" y="3173431"/>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30" name="Google Shape;1130;p39"/>
          <p:cNvCxnSpPr>
            <a:endCxn id="1123" idx="1"/>
          </p:cNvCxnSpPr>
          <p:nvPr/>
        </p:nvCxnSpPr>
        <p:spPr>
          <a:xfrm>
            <a:off x="6087568" y="2640208"/>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1131" name="Google Shape;1131;p39"/>
          <p:cNvCxnSpPr>
            <a:endCxn id="1124" idx="1"/>
          </p:cNvCxnSpPr>
          <p:nvPr/>
        </p:nvCxnSpPr>
        <p:spPr>
          <a:xfrm>
            <a:off x="6087545" y="3482796"/>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1132" name="Google Shape;1132;p39"/>
          <p:cNvCxnSpPr>
            <a:endCxn id="1125" idx="1"/>
          </p:cNvCxnSpPr>
          <p:nvPr/>
        </p:nvCxnSpPr>
        <p:spPr>
          <a:xfrm>
            <a:off x="6087580" y="3894902"/>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1133" name="Google Shape;1133;p39"/>
          <p:cNvCxnSpPr>
            <a:endCxn id="1126" idx="1"/>
          </p:cNvCxnSpPr>
          <p:nvPr/>
        </p:nvCxnSpPr>
        <p:spPr>
          <a:xfrm>
            <a:off x="6087604" y="4300841"/>
            <a:ext cx="196200" cy="0"/>
          </a:xfrm>
          <a:prstGeom prst="straightConnector1">
            <a:avLst/>
          </a:prstGeom>
          <a:noFill/>
          <a:ln w="9525" cap="flat" cmpd="sng">
            <a:solidFill>
              <a:schemeClr val="dk1"/>
            </a:solidFill>
            <a:prstDash val="solid"/>
            <a:round/>
            <a:headEnd type="none" w="med" len="med"/>
            <a:tailEnd type="stealth" w="med" len="med"/>
          </a:ln>
        </p:spPr>
      </p:cxnSp>
      <p:sp>
        <p:nvSpPr>
          <p:cNvPr id="1134" name="Google Shape;1134;p39"/>
          <p:cNvSpPr/>
          <p:nvPr/>
        </p:nvSpPr>
        <p:spPr>
          <a:xfrm>
            <a:off x="7351163" y="2237237"/>
            <a:ext cx="308100" cy="287700"/>
          </a:xfrm>
          <a:prstGeom prst="flowChartOr">
            <a:avLst/>
          </a:prstGeom>
          <a:gradFill>
            <a:gsLst>
              <a:gs pos="0">
                <a:srgbClr val="4A86E8"/>
              </a:gs>
              <a:gs pos="45000">
                <a:srgbClr val="B7FEFE"/>
              </a:gs>
              <a:gs pos="62000">
                <a:srgbClr val="FCBEBE"/>
              </a:gs>
              <a:gs pos="100000">
                <a:srgbClr val="CC0000"/>
              </a:gs>
            </a:gsLst>
            <a:lin ang="0"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35" name="Google Shape;1135;p39"/>
          <p:cNvCxnSpPr>
            <a:stCxn id="1105" idx="3"/>
            <a:endCxn id="1134" idx="2"/>
          </p:cNvCxnSpPr>
          <p:nvPr/>
        </p:nvCxnSpPr>
        <p:spPr>
          <a:xfrm>
            <a:off x="6579268" y="387913"/>
            <a:ext cx="771900" cy="1993200"/>
          </a:xfrm>
          <a:prstGeom prst="straightConnector1">
            <a:avLst/>
          </a:prstGeom>
          <a:noFill/>
          <a:ln w="9525" cap="flat" cmpd="sng">
            <a:solidFill>
              <a:schemeClr val="dk1"/>
            </a:solidFill>
            <a:prstDash val="solid"/>
            <a:round/>
            <a:headEnd type="none" w="med" len="med"/>
            <a:tailEnd type="none" w="med" len="med"/>
          </a:ln>
        </p:spPr>
      </p:cxnSp>
      <p:cxnSp>
        <p:nvCxnSpPr>
          <p:cNvPr id="1136" name="Google Shape;1136;p39"/>
          <p:cNvCxnSpPr>
            <a:stCxn id="1110" idx="3"/>
            <a:endCxn id="1134" idx="2"/>
          </p:cNvCxnSpPr>
          <p:nvPr/>
        </p:nvCxnSpPr>
        <p:spPr>
          <a:xfrm>
            <a:off x="6579245" y="1230502"/>
            <a:ext cx="771900" cy="1150500"/>
          </a:xfrm>
          <a:prstGeom prst="straightConnector1">
            <a:avLst/>
          </a:prstGeom>
          <a:noFill/>
          <a:ln w="9525" cap="flat" cmpd="sng">
            <a:solidFill>
              <a:schemeClr val="dk1"/>
            </a:solidFill>
            <a:prstDash val="solid"/>
            <a:round/>
            <a:headEnd type="none" w="med" len="med"/>
            <a:tailEnd type="none" w="med" len="med"/>
          </a:ln>
        </p:spPr>
      </p:cxnSp>
      <p:cxnSp>
        <p:nvCxnSpPr>
          <p:cNvPr id="1137" name="Google Shape;1137;p39"/>
          <p:cNvCxnSpPr>
            <a:stCxn id="1112" idx="3"/>
            <a:endCxn id="1134" idx="2"/>
          </p:cNvCxnSpPr>
          <p:nvPr/>
        </p:nvCxnSpPr>
        <p:spPr>
          <a:xfrm>
            <a:off x="6579280" y="1642607"/>
            <a:ext cx="771900" cy="738600"/>
          </a:xfrm>
          <a:prstGeom prst="straightConnector1">
            <a:avLst/>
          </a:prstGeom>
          <a:noFill/>
          <a:ln w="9525" cap="flat" cmpd="sng">
            <a:solidFill>
              <a:schemeClr val="dk1"/>
            </a:solidFill>
            <a:prstDash val="solid"/>
            <a:round/>
            <a:headEnd type="none" w="med" len="med"/>
            <a:tailEnd type="none" w="med" len="med"/>
          </a:ln>
        </p:spPr>
      </p:cxnSp>
      <p:cxnSp>
        <p:nvCxnSpPr>
          <p:cNvPr id="1138" name="Google Shape;1138;p39"/>
          <p:cNvCxnSpPr>
            <a:stCxn id="1114" idx="3"/>
            <a:endCxn id="1134" idx="2"/>
          </p:cNvCxnSpPr>
          <p:nvPr/>
        </p:nvCxnSpPr>
        <p:spPr>
          <a:xfrm>
            <a:off x="6579304" y="2048547"/>
            <a:ext cx="771900" cy="332400"/>
          </a:xfrm>
          <a:prstGeom prst="straightConnector1">
            <a:avLst/>
          </a:prstGeom>
          <a:noFill/>
          <a:ln w="9525" cap="flat" cmpd="sng">
            <a:solidFill>
              <a:schemeClr val="dk1"/>
            </a:solidFill>
            <a:prstDash val="solid"/>
            <a:round/>
            <a:headEnd type="none" w="med" len="med"/>
            <a:tailEnd type="none" w="med" len="med"/>
          </a:ln>
        </p:spPr>
      </p:cxnSp>
      <p:cxnSp>
        <p:nvCxnSpPr>
          <p:cNvPr id="1139" name="Google Shape;1139;p39"/>
          <p:cNvCxnSpPr>
            <a:stCxn id="1123" idx="3"/>
            <a:endCxn id="1134" idx="2"/>
          </p:cNvCxnSpPr>
          <p:nvPr/>
        </p:nvCxnSpPr>
        <p:spPr>
          <a:xfrm rot="10800000" flipH="1">
            <a:off x="6591868" y="2381008"/>
            <a:ext cx="759300" cy="259200"/>
          </a:xfrm>
          <a:prstGeom prst="straightConnector1">
            <a:avLst/>
          </a:prstGeom>
          <a:noFill/>
          <a:ln w="9525" cap="flat" cmpd="sng">
            <a:solidFill>
              <a:schemeClr val="dk1"/>
            </a:solidFill>
            <a:prstDash val="solid"/>
            <a:round/>
            <a:headEnd type="none" w="med" len="med"/>
            <a:tailEnd type="none" w="med" len="med"/>
          </a:ln>
        </p:spPr>
      </p:cxnSp>
      <p:cxnSp>
        <p:nvCxnSpPr>
          <p:cNvPr id="1140" name="Google Shape;1140;p39"/>
          <p:cNvCxnSpPr>
            <a:stCxn id="1124" idx="3"/>
            <a:endCxn id="1134" idx="2"/>
          </p:cNvCxnSpPr>
          <p:nvPr/>
        </p:nvCxnSpPr>
        <p:spPr>
          <a:xfrm rot="10800000" flipH="1">
            <a:off x="6591845" y="2381196"/>
            <a:ext cx="759300" cy="1101600"/>
          </a:xfrm>
          <a:prstGeom prst="straightConnector1">
            <a:avLst/>
          </a:prstGeom>
          <a:noFill/>
          <a:ln w="9525" cap="flat" cmpd="sng">
            <a:solidFill>
              <a:schemeClr val="dk1"/>
            </a:solidFill>
            <a:prstDash val="solid"/>
            <a:round/>
            <a:headEnd type="none" w="med" len="med"/>
            <a:tailEnd type="none" w="med" len="med"/>
          </a:ln>
        </p:spPr>
      </p:cxnSp>
      <p:cxnSp>
        <p:nvCxnSpPr>
          <p:cNvPr id="1141" name="Google Shape;1141;p39"/>
          <p:cNvCxnSpPr>
            <a:stCxn id="1125" idx="3"/>
            <a:endCxn id="1134" idx="2"/>
          </p:cNvCxnSpPr>
          <p:nvPr/>
        </p:nvCxnSpPr>
        <p:spPr>
          <a:xfrm rot="10800000" flipH="1">
            <a:off x="6591880" y="2381102"/>
            <a:ext cx="759300" cy="1513800"/>
          </a:xfrm>
          <a:prstGeom prst="straightConnector1">
            <a:avLst/>
          </a:prstGeom>
          <a:noFill/>
          <a:ln w="9525" cap="flat" cmpd="sng">
            <a:solidFill>
              <a:schemeClr val="dk1"/>
            </a:solidFill>
            <a:prstDash val="solid"/>
            <a:round/>
            <a:headEnd type="none" w="med" len="med"/>
            <a:tailEnd type="none" w="med" len="med"/>
          </a:ln>
        </p:spPr>
      </p:cxnSp>
      <p:cxnSp>
        <p:nvCxnSpPr>
          <p:cNvPr id="1142" name="Google Shape;1142;p39"/>
          <p:cNvCxnSpPr>
            <a:stCxn id="1134" idx="2"/>
            <a:endCxn id="1126" idx="3"/>
          </p:cNvCxnSpPr>
          <p:nvPr/>
        </p:nvCxnSpPr>
        <p:spPr>
          <a:xfrm flipH="1">
            <a:off x="6591863" y="2381087"/>
            <a:ext cx="759300" cy="1919700"/>
          </a:xfrm>
          <a:prstGeom prst="straightConnector1">
            <a:avLst/>
          </a:prstGeom>
          <a:noFill/>
          <a:ln w="9525" cap="flat" cmpd="sng">
            <a:solidFill>
              <a:schemeClr val="dk1"/>
            </a:solidFill>
            <a:prstDash val="solid"/>
            <a:round/>
            <a:headEnd type="none" w="med" len="med"/>
            <a:tailEnd type="none" w="med" len="med"/>
          </a:ln>
        </p:spPr>
      </p:cxnSp>
      <p:sp>
        <p:nvSpPr>
          <p:cNvPr id="1143" name="Google Shape;1143;p39"/>
          <p:cNvSpPr/>
          <p:nvPr/>
        </p:nvSpPr>
        <p:spPr>
          <a:xfrm>
            <a:off x="8041413" y="985925"/>
            <a:ext cx="250800" cy="2764200"/>
          </a:xfrm>
          <a:prstGeom prst="roundRect">
            <a:avLst>
              <a:gd name="adj" fmla="val 16667"/>
            </a:avLst>
          </a:prstGeom>
          <a:gradFill>
            <a:gsLst>
              <a:gs pos="0">
                <a:srgbClr val="12C2E9"/>
              </a:gs>
              <a:gs pos="45000">
                <a:srgbClr val="C9DAF8"/>
              </a:gs>
              <a:gs pos="66000">
                <a:srgbClr val="E095A9"/>
              </a:gs>
              <a:gs pos="100000">
                <a:srgbClr val="F64F59"/>
              </a:gs>
            </a:gsLst>
            <a:lin ang="0"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144" name="Google Shape;1144;p39"/>
          <p:cNvSpPr/>
          <p:nvPr/>
        </p:nvSpPr>
        <p:spPr>
          <a:xfrm>
            <a:off x="8728250" y="1935428"/>
            <a:ext cx="250800" cy="865200"/>
          </a:xfrm>
          <a:prstGeom prst="roundRect">
            <a:avLst>
              <a:gd name="adj" fmla="val 16667"/>
            </a:avLst>
          </a:prstGeom>
          <a:gradFill>
            <a:gsLst>
              <a:gs pos="0">
                <a:srgbClr val="12C2E9"/>
              </a:gs>
              <a:gs pos="45000">
                <a:srgbClr val="C9DAF8"/>
              </a:gs>
              <a:gs pos="66000">
                <a:srgbClr val="E095A9"/>
              </a:gs>
              <a:gs pos="100000">
                <a:srgbClr val="F64F59"/>
              </a:gs>
            </a:gsLst>
            <a:lin ang="0"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45" name="Google Shape;1145;p39"/>
          <p:cNvCxnSpPr>
            <a:stCxn id="1134" idx="2"/>
          </p:cNvCxnSpPr>
          <p:nvPr/>
        </p:nvCxnSpPr>
        <p:spPr>
          <a:xfrm rot="10800000">
            <a:off x="6595463" y="875987"/>
            <a:ext cx="755700" cy="1505100"/>
          </a:xfrm>
          <a:prstGeom prst="straightConnector1">
            <a:avLst/>
          </a:prstGeom>
          <a:noFill/>
          <a:ln w="9525" cap="flat" cmpd="sng">
            <a:solidFill>
              <a:schemeClr val="dk1"/>
            </a:solidFill>
            <a:prstDash val="solid"/>
            <a:round/>
            <a:headEnd type="none" w="med" len="med"/>
            <a:tailEnd type="none" w="med" len="med"/>
          </a:ln>
        </p:spPr>
      </p:cxnSp>
      <p:cxnSp>
        <p:nvCxnSpPr>
          <p:cNvPr id="1146" name="Google Shape;1146;p39"/>
          <p:cNvCxnSpPr>
            <a:stCxn id="1134" idx="2"/>
          </p:cNvCxnSpPr>
          <p:nvPr/>
        </p:nvCxnSpPr>
        <p:spPr>
          <a:xfrm flipH="1">
            <a:off x="6595463" y="2381087"/>
            <a:ext cx="755700" cy="1089600"/>
          </a:xfrm>
          <a:prstGeom prst="straightConnector1">
            <a:avLst/>
          </a:prstGeom>
          <a:noFill/>
          <a:ln w="9525" cap="flat" cmpd="sng">
            <a:solidFill>
              <a:schemeClr val="dk1"/>
            </a:solidFill>
            <a:prstDash val="solid"/>
            <a:round/>
            <a:headEnd type="none" w="med" len="med"/>
            <a:tailEnd type="none" w="med" len="med"/>
          </a:ln>
        </p:spPr>
      </p:cxnSp>
      <p:cxnSp>
        <p:nvCxnSpPr>
          <p:cNvPr id="1147" name="Google Shape;1147;p39"/>
          <p:cNvCxnSpPr/>
          <p:nvPr/>
        </p:nvCxnSpPr>
        <p:spPr>
          <a:xfrm>
            <a:off x="6087439" y="3062003"/>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1148" name="Google Shape;1148;p39"/>
          <p:cNvCxnSpPr/>
          <p:nvPr/>
        </p:nvCxnSpPr>
        <p:spPr>
          <a:xfrm>
            <a:off x="6074721" y="801812"/>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1149" name="Google Shape;1149;p39"/>
          <p:cNvCxnSpPr/>
          <p:nvPr/>
        </p:nvCxnSpPr>
        <p:spPr>
          <a:xfrm>
            <a:off x="7681842" y="2368023"/>
            <a:ext cx="308100" cy="0"/>
          </a:xfrm>
          <a:prstGeom prst="straightConnector1">
            <a:avLst/>
          </a:prstGeom>
          <a:noFill/>
          <a:ln w="9525" cap="flat" cmpd="sng">
            <a:solidFill>
              <a:schemeClr val="dk1"/>
            </a:solidFill>
            <a:prstDash val="solid"/>
            <a:round/>
            <a:headEnd type="none" w="med" len="med"/>
            <a:tailEnd type="stealth" w="med" len="med"/>
          </a:ln>
        </p:spPr>
      </p:cxnSp>
      <p:cxnSp>
        <p:nvCxnSpPr>
          <p:cNvPr id="1150" name="Google Shape;1150;p39"/>
          <p:cNvCxnSpPr/>
          <p:nvPr/>
        </p:nvCxnSpPr>
        <p:spPr>
          <a:xfrm>
            <a:off x="8343667" y="2368023"/>
            <a:ext cx="308100" cy="0"/>
          </a:xfrm>
          <a:prstGeom prst="straightConnector1">
            <a:avLst/>
          </a:prstGeom>
          <a:noFill/>
          <a:ln w="9525" cap="flat" cmpd="sng">
            <a:solidFill>
              <a:schemeClr val="dk1"/>
            </a:solidFill>
            <a:prstDash val="solid"/>
            <a:round/>
            <a:headEnd type="none" w="med" len="med"/>
            <a:tailEnd type="stealth" w="med" len="med"/>
          </a:ln>
        </p:spPr>
      </p:cxnSp>
      <p:sp>
        <p:nvSpPr>
          <p:cNvPr id="1151" name="Google Shape;1151;p39"/>
          <p:cNvSpPr/>
          <p:nvPr/>
        </p:nvSpPr>
        <p:spPr>
          <a:xfrm>
            <a:off x="2398843" y="3212429"/>
            <a:ext cx="265200" cy="336600"/>
          </a:xfrm>
          <a:prstGeom prst="rightArrow">
            <a:avLst>
              <a:gd name="adj1" fmla="val 50000"/>
              <a:gd name="adj2"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39"/>
          <p:cNvSpPr/>
          <p:nvPr/>
        </p:nvSpPr>
        <p:spPr>
          <a:xfrm>
            <a:off x="2380293" y="867992"/>
            <a:ext cx="265200" cy="336600"/>
          </a:xfrm>
          <a:prstGeom prst="rightArrow">
            <a:avLst>
              <a:gd name="adj1" fmla="val 50000"/>
              <a:gd name="adj2"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39"/>
          <p:cNvSpPr txBox="1"/>
          <p:nvPr/>
        </p:nvSpPr>
        <p:spPr>
          <a:xfrm>
            <a:off x="2546913" y="2360688"/>
            <a:ext cx="22239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rgbClr val="4A86E8"/>
                </a:solidFill>
                <a:latin typeface="Times New Roman"/>
                <a:ea typeface="Times New Roman"/>
                <a:cs typeface="Times New Roman"/>
                <a:sym typeface="Times New Roman"/>
              </a:rPr>
              <a:t>Spectral-Stream</a:t>
            </a:r>
            <a:endParaRPr sz="1200">
              <a:solidFill>
                <a:srgbClr val="4A86E8"/>
              </a:solidFill>
              <a:latin typeface="Times New Roman"/>
              <a:ea typeface="Times New Roman"/>
              <a:cs typeface="Times New Roman"/>
              <a:sym typeface="Times New Roman"/>
            </a:endParaRPr>
          </a:p>
        </p:txBody>
      </p:sp>
      <p:sp>
        <p:nvSpPr>
          <p:cNvPr id="1154" name="Google Shape;1154;p39"/>
          <p:cNvSpPr txBox="1"/>
          <p:nvPr/>
        </p:nvSpPr>
        <p:spPr>
          <a:xfrm>
            <a:off x="2546925" y="41600"/>
            <a:ext cx="22239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rgbClr val="FF0000"/>
                </a:solidFill>
                <a:latin typeface="Times New Roman"/>
                <a:ea typeface="Times New Roman"/>
                <a:cs typeface="Times New Roman"/>
                <a:sym typeface="Times New Roman"/>
              </a:rPr>
              <a:t>Temporal-Stream</a:t>
            </a:r>
            <a:endParaRPr sz="1200">
              <a:solidFill>
                <a:srgbClr val="FF0000"/>
              </a:solidFill>
              <a:latin typeface="Times New Roman"/>
              <a:ea typeface="Times New Roman"/>
              <a:cs typeface="Times New Roman"/>
              <a:sym typeface="Times New Roman"/>
            </a:endParaRPr>
          </a:p>
        </p:txBody>
      </p:sp>
      <p:pic>
        <p:nvPicPr>
          <p:cNvPr id="1155" name="Google Shape;1155;p39"/>
          <p:cNvPicPr preferRelativeResize="0"/>
          <p:nvPr/>
        </p:nvPicPr>
        <p:blipFill>
          <a:blip r:embed="rId5">
            <a:alphaModFix/>
          </a:blip>
          <a:stretch>
            <a:fillRect/>
          </a:stretch>
        </p:blipFill>
        <p:spPr>
          <a:xfrm>
            <a:off x="3226157" y="2864979"/>
            <a:ext cx="723275" cy="617131"/>
          </a:xfrm>
          <a:prstGeom prst="rect">
            <a:avLst/>
          </a:prstGeom>
          <a:noFill/>
          <a:ln>
            <a:noFill/>
          </a:ln>
        </p:spPr>
      </p:pic>
      <p:pic>
        <p:nvPicPr>
          <p:cNvPr id="1156" name="Google Shape;1156;p39"/>
          <p:cNvPicPr preferRelativeResize="0"/>
          <p:nvPr/>
        </p:nvPicPr>
        <p:blipFill>
          <a:blip r:embed="rId6">
            <a:alphaModFix/>
          </a:blip>
          <a:stretch>
            <a:fillRect/>
          </a:stretch>
        </p:blipFill>
        <p:spPr>
          <a:xfrm>
            <a:off x="3000857" y="3207963"/>
            <a:ext cx="723263" cy="617146"/>
          </a:xfrm>
          <a:prstGeom prst="rect">
            <a:avLst/>
          </a:prstGeom>
          <a:noFill/>
          <a:ln>
            <a:noFill/>
          </a:ln>
        </p:spPr>
      </p:pic>
      <p:pic>
        <p:nvPicPr>
          <p:cNvPr id="1157" name="Google Shape;1157;p39"/>
          <p:cNvPicPr preferRelativeResize="0"/>
          <p:nvPr/>
        </p:nvPicPr>
        <p:blipFill>
          <a:blip r:embed="rId6">
            <a:alphaModFix/>
          </a:blip>
          <a:stretch>
            <a:fillRect/>
          </a:stretch>
        </p:blipFill>
        <p:spPr>
          <a:xfrm>
            <a:off x="2899289" y="3308297"/>
            <a:ext cx="723263" cy="617146"/>
          </a:xfrm>
          <a:prstGeom prst="rect">
            <a:avLst/>
          </a:prstGeom>
          <a:noFill/>
          <a:ln>
            <a:noFill/>
          </a:ln>
        </p:spPr>
      </p:pic>
      <p:pic>
        <p:nvPicPr>
          <p:cNvPr id="1158" name="Google Shape;1158;p39"/>
          <p:cNvPicPr preferRelativeResize="0"/>
          <p:nvPr/>
        </p:nvPicPr>
        <p:blipFill>
          <a:blip r:embed="rId6">
            <a:alphaModFix/>
          </a:blip>
          <a:stretch>
            <a:fillRect/>
          </a:stretch>
        </p:blipFill>
        <p:spPr>
          <a:xfrm>
            <a:off x="2802800" y="3412346"/>
            <a:ext cx="698086" cy="617153"/>
          </a:xfrm>
          <a:prstGeom prst="rect">
            <a:avLst/>
          </a:prstGeom>
          <a:noFill/>
          <a:ln>
            <a:noFill/>
          </a:ln>
        </p:spPr>
      </p:pic>
      <p:sp>
        <p:nvSpPr>
          <p:cNvPr id="1159" name="Google Shape;1159;p39"/>
          <p:cNvSpPr/>
          <p:nvPr/>
        </p:nvSpPr>
        <p:spPr>
          <a:xfrm>
            <a:off x="3294376" y="3098835"/>
            <a:ext cx="41700" cy="336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39"/>
          <p:cNvSpPr/>
          <p:nvPr/>
        </p:nvSpPr>
        <p:spPr>
          <a:xfrm>
            <a:off x="3233086" y="3151365"/>
            <a:ext cx="41700" cy="336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39"/>
          <p:cNvSpPr/>
          <p:nvPr/>
        </p:nvSpPr>
        <p:spPr>
          <a:xfrm>
            <a:off x="3355667" y="3046306"/>
            <a:ext cx="41700" cy="336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62" name="Google Shape;1162;p39"/>
          <p:cNvPicPr preferRelativeResize="0"/>
          <p:nvPr/>
        </p:nvPicPr>
        <p:blipFill>
          <a:blip r:embed="rId7">
            <a:alphaModFix/>
          </a:blip>
          <a:stretch>
            <a:fillRect/>
          </a:stretch>
        </p:blipFill>
        <p:spPr>
          <a:xfrm>
            <a:off x="3226977" y="507982"/>
            <a:ext cx="709228" cy="644086"/>
          </a:xfrm>
          <a:prstGeom prst="rect">
            <a:avLst/>
          </a:prstGeom>
          <a:noFill/>
          <a:ln>
            <a:noFill/>
          </a:ln>
        </p:spPr>
      </p:pic>
      <p:sp>
        <p:nvSpPr>
          <p:cNvPr id="1163" name="Google Shape;1163;p39"/>
          <p:cNvSpPr/>
          <p:nvPr/>
        </p:nvSpPr>
        <p:spPr>
          <a:xfrm>
            <a:off x="3310148" y="730403"/>
            <a:ext cx="41100" cy="351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39"/>
          <p:cNvSpPr/>
          <p:nvPr/>
        </p:nvSpPr>
        <p:spPr>
          <a:xfrm>
            <a:off x="3250047" y="785225"/>
            <a:ext cx="41100" cy="351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39"/>
          <p:cNvSpPr/>
          <p:nvPr/>
        </p:nvSpPr>
        <p:spPr>
          <a:xfrm>
            <a:off x="3370248" y="675581"/>
            <a:ext cx="41100" cy="351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66" name="Google Shape;1166;p39"/>
          <p:cNvPicPr preferRelativeResize="0"/>
          <p:nvPr/>
        </p:nvPicPr>
        <p:blipFill>
          <a:blip r:embed="rId7">
            <a:alphaModFix/>
          </a:blip>
          <a:stretch>
            <a:fillRect/>
          </a:stretch>
        </p:blipFill>
        <p:spPr>
          <a:xfrm>
            <a:off x="2976054" y="844295"/>
            <a:ext cx="709228" cy="644086"/>
          </a:xfrm>
          <a:prstGeom prst="rect">
            <a:avLst/>
          </a:prstGeom>
          <a:noFill/>
          <a:ln>
            <a:noFill/>
          </a:ln>
        </p:spPr>
      </p:pic>
      <p:pic>
        <p:nvPicPr>
          <p:cNvPr id="1167" name="Google Shape;1167;p39"/>
          <p:cNvPicPr preferRelativeResize="0"/>
          <p:nvPr/>
        </p:nvPicPr>
        <p:blipFill>
          <a:blip r:embed="rId7">
            <a:alphaModFix/>
          </a:blip>
          <a:stretch>
            <a:fillRect/>
          </a:stretch>
        </p:blipFill>
        <p:spPr>
          <a:xfrm>
            <a:off x="2882509" y="949015"/>
            <a:ext cx="709228" cy="644086"/>
          </a:xfrm>
          <a:prstGeom prst="rect">
            <a:avLst/>
          </a:prstGeom>
          <a:noFill/>
          <a:ln>
            <a:noFill/>
          </a:ln>
        </p:spPr>
      </p:pic>
      <p:pic>
        <p:nvPicPr>
          <p:cNvPr id="1168" name="Google Shape;1168;p39"/>
          <p:cNvPicPr preferRelativeResize="0"/>
          <p:nvPr/>
        </p:nvPicPr>
        <p:blipFill>
          <a:blip r:embed="rId7">
            <a:alphaModFix/>
          </a:blip>
          <a:stretch>
            <a:fillRect/>
          </a:stretch>
        </p:blipFill>
        <p:spPr>
          <a:xfrm>
            <a:off x="2797463" y="1057615"/>
            <a:ext cx="709228" cy="644086"/>
          </a:xfrm>
          <a:prstGeom prst="rect">
            <a:avLst/>
          </a:prstGeom>
          <a:noFill/>
          <a:ln>
            <a:noFill/>
          </a:ln>
        </p:spPr>
      </p:pic>
      <p:sp>
        <p:nvSpPr>
          <p:cNvPr id="1169" name="Google Shape;1169;p39"/>
          <p:cNvSpPr txBox="1"/>
          <p:nvPr/>
        </p:nvSpPr>
        <p:spPr>
          <a:xfrm>
            <a:off x="-244725" y="1802513"/>
            <a:ext cx="30000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solidFill>
                  <a:schemeClr val="dk1"/>
                </a:solidFill>
                <a:latin typeface="Times New Roman"/>
                <a:ea typeface="Times New Roman"/>
                <a:cs typeface="Times New Roman"/>
                <a:sym typeface="Times New Roman"/>
              </a:rPr>
              <a:t>EEG of all channels in time domain </a:t>
            </a:r>
            <a:endParaRPr sz="1000">
              <a:solidFill>
                <a:schemeClr val="dk1"/>
              </a:solidFill>
              <a:latin typeface="Times New Roman"/>
              <a:ea typeface="Times New Roman"/>
              <a:cs typeface="Times New Roman"/>
              <a:sym typeface="Times New Roman"/>
            </a:endParaRPr>
          </a:p>
          <a:p>
            <a:pPr marL="0" lvl="0" indent="0" algn="ctr" rtl="0">
              <a:spcBef>
                <a:spcPts val="0"/>
              </a:spcBef>
              <a:spcAft>
                <a:spcPts val="0"/>
              </a:spcAft>
              <a:buNone/>
            </a:pPr>
            <a:r>
              <a:rPr lang="en" sz="1000">
                <a:solidFill>
                  <a:schemeClr val="dk1"/>
                </a:solidFill>
                <a:latin typeface="Times New Roman"/>
                <a:ea typeface="Times New Roman"/>
                <a:cs typeface="Times New Roman"/>
                <a:sym typeface="Times New Roman"/>
              </a:rPr>
              <a:t>(0-1s, downsampling to 100Hz)</a:t>
            </a:r>
            <a:endParaRPr sz="1200"/>
          </a:p>
        </p:txBody>
      </p:sp>
      <p:sp>
        <p:nvSpPr>
          <p:cNvPr id="1170" name="Google Shape;1170;p39"/>
          <p:cNvSpPr txBox="1"/>
          <p:nvPr/>
        </p:nvSpPr>
        <p:spPr>
          <a:xfrm>
            <a:off x="-281100" y="4295638"/>
            <a:ext cx="30744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solidFill>
                  <a:schemeClr val="dk1"/>
                </a:solidFill>
                <a:latin typeface="Times New Roman"/>
                <a:ea typeface="Times New Roman"/>
                <a:cs typeface="Times New Roman"/>
                <a:sym typeface="Times New Roman"/>
              </a:rPr>
              <a:t>EEG of </a:t>
            </a:r>
            <a:r>
              <a:rPr lang="en" sz="1000">
                <a:latin typeface="Times New Roman"/>
                <a:ea typeface="Times New Roman"/>
                <a:cs typeface="Times New Roman"/>
                <a:sym typeface="Times New Roman"/>
              </a:rPr>
              <a:t>all channels in frequency domain</a:t>
            </a:r>
            <a:endParaRPr sz="1000">
              <a:latin typeface="Times New Roman"/>
              <a:ea typeface="Times New Roman"/>
              <a:cs typeface="Times New Roman"/>
              <a:sym typeface="Times New Roman"/>
            </a:endParaRPr>
          </a:p>
          <a:p>
            <a:pPr marL="0" lvl="0" indent="0" algn="ctr" rtl="0">
              <a:spcBef>
                <a:spcPts val="0"/>
              </a:spcBef>
              <a:spcAft>
                <a:spcPts val="0"/>
              </a:spcAft>
              <a:buNone/>
            </a:pPr>
            <a:r>
              <a:rPr lang="en" sz="1000">
                <a:latin typeface="Times New Roman"/>
                <a:ea typeface="Times New Roman"/>
                <a:cs typeface="Times New Roman"/>
                <a:sym typeface="Times New Roman"/>
              </a:rPr>
              <a:t> (0-50Hz, average of 0-4s (one trial))</a:t>
            </a:r>
            <a:endParaRPr sz="1000">
              <a:latin typeface="Times New Roman"/>
              <a:ea typeface="Times New Roman"/>
              <a:cs typeface="Times New Roman"/>
              <a:sym typeface="Times New Roman"/>
            </a:endParaRPr>
          </a:p>
        </p:txBody>
      </p:sp>
      <p:sp>
        <p:nvSpPr>
          <p:cNvPr id="1171" name="Google Shape;1171;p39"/>
          <p:cNvSpPr txBox="1"/>
          <p:nvPr/>
        </p:nvSpPr>
        <p:spPr>
          <a:xfrm>
            <a:off x="2462424" y="1814863"/>
            <a:ext cx="16842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solidFill>
                  <a:schemeClr val="dk1"/>
                </a:solidFill>
                <a:latin typeface="Times New Roman"/>
                <a:ea typeface="Times New Roman"/>
                <a:cs typeface="Times New Roman"/>
                <a:sym typeface="Times New Roman"/>
              </a:rPr>
              <a:t>Spatial Topographic Maps</a:t>
            </a:r>
            <a:endParaRPr sz="1000">
              <a:solidFill>
                <a:schemeClr val="dk1"/>
              </a:solidFill>
              <a:latin typeface="Times New Roman"/>
              <a:ea typeface="Times New Roman"/>
              <a:cs typeface="Times New Roman"/>
              <a:sym typeface="Times New Roman"/>
            </a:endParaRPr>
          </a:p>
          <a:p>
            <a:pPr marL="0" lvl="0" indent="0" algn="ctr" rtl="0">
              <a:spcBef>
                <a:spcPts val="0"/>
              </a:spcBef>
              <a:spcAft>
                <a:spcPts val="0"/>
              </a:spcAft>
              <a:buNone/>
            </a:pPr>
            <a:r>
              <a:rPr lang="en" sz="1000">
                <a:solidFill>
                  <a:schemeClr val="dk1"/>
                </a:solidFill>
                <a:latin typeface="Times New Roman"/>
                <a:ea typeface="Times New Roman"/>
                <a:cs typeface="Times New Roman"/>
                <a:sym typeface="Times New Roman"/>
              </a:rPr>
              <a:t>(25 frames)</a:t>
            </a:r>
            <a:endParaRPr sz="1000">
              <a:solidFill>
                <a:schemeClr val="dk1"/>
              </a:solidFill>
              <a:latin typeface="Times New Roman"/>
              <a:ea typeface="Times New Roman"/>
              <a:cs typeface="Times New Roman"/>
              <a:sym typeface="Times New Roman"/>
            </a:endParaRPr>
          </a:p>
        </p:txBody>
      </p:sp>
      <p:sp>
        <p:nvSpPr>
          <p:cNvPr id="1172" name="Google Shape;1172;p39"/>
          <p:cNvSpPr txBox="1"/>
          <p:nvPr/>
        </p:nvSpPr>
        <p:spPr>
          <a:xfrm>
            <a:off x="2463224" y="4295625"/>
            <a:ext cx="16842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solidFill>
                  <a:schemeClr val="dk1"/>
                </a:solidFill>
                <a:latin typeface="Times New Roman"/>
                <a:ea typeface="Times New Roman"/>
                <a:cs typeface="Times New Roman"/>
                <a:sym typeface="Times New Roman"/>
              </a:rPr>
              <a:t>Spectral Topographic Maps</a:t>
            </a:r>
            <a:endParaRPr sz="1000">
              <a:solidFill>
                <a:schemeClr val="dk1"/>
              </a:solidFill>
              <a:latin typeface="Times New Roman"/>
              <a:ea typeface="Times New Roman"/>
              <a:cs typeface="Times New Roman"/>
              <a:sym typeface="Times New Roman"/>
            </a:endParaRPr>
          </a:p>
          <a:p>
            <a:pPr marL="0" lvl="0" indent="0" algn="ctr" rtl="0">
              <a:spcBef>
                <a:spcPts val="0"/>
              </a:spcBef>
              <a:spcAft>
                <a:spcPts val="0"/>
              </a:spcAft>
              <a:buNone/>
            </a:pPr>
            <a:r>
              <a:rPr lang="en" sz="1000">
                <a:solidFill>
                  <a:schemeClr val="dk1"/>
                </a:solidFill>
                <a:latin typeface="Times New Roman"/>
                <a:ea typeface="Times New Roman"/>
                <a:cs typeface="Times New Roman"/>
                <a:sym typeface="Times New Roman"/>
              </a:rPr>
              <a:t>(25 frames)</a:t>
            </a:r>
            <a:endParaRPr sz="1000">
              <a:solidFill>
                <a:schemeClr val="dk1"/>
              </a:solidFill>
              <a:latin typeface="Times New Roman"/>
              <a:ea typeface="Times New Roman"/>
              <a:cs typeface="Times New Roman"/>
              <a:sym typeface="Times New Roman"/>
            </a:endParaRPr>
          </a:p>
        </p:txBody>
      </p:sp>
      <p:sp>
        <p:nvSpPr>
          <p:cNvPr id="1173" name="Google Shape;1173;p39"/>
          <p:cNvSpPr txBox="1"/>
          <p:nvPr/>
        </p:nvSpPr>
        <p:spPr>
          <a:xfrm>
            <a:off x="668575" y="4797725"/>
            <a:ext cx="3173400" cy="369300"/>
          </a:xfrm>
          <a:prstGeom prst="rect">
            <a:avLst/>
          </a:prstGeom>
          <a:noFill/>
          <a:ln>
            <a:noFill/>
          </a:ln>
        </p:spPr>
        <p:txBody>
          <a:bodyPr spcFirstLastPara="1" wrap="square" lIns="91425" tIns="91425" rIns="91425" bIns="91425" anchor="t" anchorCtr="0">
            <a:spAutoFit/>
          </a:bodyPr>
          <a:lstStyle/>
          <a:p>
            <a:pPr marL="457200" lvl="0" indent="-304800" algn="l" rtl="0">
              <a:spcBef>
                <a:spcPts val="0"/>
              </a:spcBef>
              <a:spcAft>
                <a:spcPts val="0"/>
              </a:spcAft>
              <a:buSzPts val="1200"/>
              <a:buFont typeface="Times New Roman"/>
              <a:buAutoNum type="alphaLcParenBoth"/>
            </a:pPr>
            <a:r>
              <a:rPr lang="en" sz="1200">
                <a:latin typeface="Times New Roman"/>
                <a:ea typeface="Times New Roman"/>
                <a:cs typeface="Times New Roman"/>
                <a:sym typeface="Times New Roman"/>
              </a:rPr>
              <a:t>EEG Topographic Maps Generation</a:t>
            </a:r>
            <a:endParaRPr sz="1200">
              <a:latin typeface="Times New Roman"/>
              <a:ea typeface="Times New Roman"/>
              <a:cs typeface="Times New Roman"/>
              <a:sym typeface="Times New Roman"/>
            </a:endParaRPr>
          </a:p>
        </p:txBody>
      </p:sp>
      <p:cxnSp>
        <p:nvCxnSpPr>
          <p:cNvPr id="1174" name="Google Shape;1174;p39"/>
          <p:cNvCxnSpPr>
            <a:stCxn id="1134" idx="2"/>
          </p:cNvCxnSpPr>
          <p:nvPr/>
        </p:nvCxnSpPr>
        <p:spPr>
          <a:xfrm flipH="1">
            <a:off x="6579263" y="2381087"/>
            <a:ext cx="771900" cy="673200"/>
          </a:xfrm>
          <a:prstGeom prst="straightConnector1">
            <a:avLst/>
          </a:prstGeom>
          <a:noFill/>
          <a:ln w="9525" cap="flat" cmpd="sng">
            <a:solidFill>
              <a:schemeClr val="dk1"/>
            </a:solidFill>
            <a:prstDash val="solid"/>
            <a:round/>
            <a:headEnd type="none" w="med" len="med"/>
            <a:tailEnd type="none" w="med" len="med"/>
          </a:ln>
        </p:spPr>
      </p:cxnSp>
      <p:sp>
        <p:nvSpPr>
          <p:cNvPr id="1175" name="Google Shape;1175;p39"/>
          <p:cNvSpPr txBox="1"/>
          <p:nvPr/>
        </p:nvSpPr>
        <p:spPr>
          <a:xfrm>
            <a:off x="4277375" y="4795800"/>
            <a:ext cx="36498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t>(b) </a:t>
            </a:r>
            <a:r>
              <a:rPr lang="en" sz="1200">
                <a:latin typeface="Times New Roman"/>
                <a:ea typeface="Times New Roman"/>
                <a:cs typeface="Times New Roman"/>
                <a:sym typeface="Times New Roman"/>
              </a:rPr>
              <a:t>Spatial-Spectral-Temporal Feature Learning</a:t>
            </a:r>
            <a:endParaRPr sz="1200">
              <a:latin typeface="Times New Roman"/>
              <a:ea typeface="Times New Roman"/>
              <a:cs typeface="Times New Roman"/>
              <a:sym typeface="Times New Roman"/>
            </a:endParaRPr>
          </a:p>
        </p:txBody>
      </p:sp>
      <p:sp>
        <p:nvSpPr>
          <p:cNvPr id="1176" name="Google Shape;1176;p39"/>
          <p:cNvSpPr txBox="1"/>
          <p:nvPr/>
        </p:nvSpPr>
        <p:spPr>
          <a:xfrm>
            <a:off x="5059800" y="4451800"/>
            <a:ext cx="10965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latin typeface="Times New Roman"/>
                <a:ea typeface="Times New Roman"/>
                <a:cs typeface="Times New Roman"/>
                <a:sym typeface="Times New Roman"/>
              </a:rPr>
              <a:t>BiLSTM</a:t>
            </a:r>
            <a:endParaRPr sz="1000">
              <a:latin typeface="Times New Roman"/>
              <a:ea typeface="Times New Roman"/>
              <a:cs typeface="Times New Roman"/>
              <a:sym typeface="Times New Roman"/>
            </a:endParaRPr>
          </a:p>
        </p:txBody>
      </p:sp>
      <p:sp>
        <p:nvSpPr>
          <p:cNvPr id="1177" name="Google Shape;1177;p39"/>
          <p:cNvSpPr txBox="1"/>
          <p:nvPr/>
        </p:nvSpPr>
        <p:spPr>
          <a:xfrm>
            <a:off x="4314900" y="4454175"/>
            <a:ext cx="6174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latin typeface="Times New Roman"/>
                <a:ea typeface="Times New Roman"/>
                <a:cs typeface="Times New Roman"/>
                <a:sym typeface="Times New Roman"/>
              </a:rPr>
              <a:t>CNN</a:t>
            </a:r>
            <a:endParaRPr sz="1000">
              <a:latin typeface="Times New Roman"/>
              <a:ea typeface="Times New Roman"/>
              <a:cs typeface="Times New Roman"/>
              <a:sym typeface="Times New Roman"/>
            </a:endParaRPr>
          </a:p>
        </p:txBody>
      </p:sp>
      <p:sp>
        <p:nvSpPr>
          <p:cNvPr id="1178" name="Google Shape;1178;p39"/>
          <p:cNvSpPr txBox="1"/>
          <p:nvPr/>
        </p:nvSpPr>
        <p:spPr>
          <a:xfrm>
            <a:off x="6413150" y="4454175"/>
            <a:ext cx="13089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latin typeface="Times New Roman"/>
                <a:ea typeface="Times New Roman"/>
                <a:cs typeface="Times New Roman"/>
                <a:sym typeface="Times New Roman"/>
              </a:rPr>
              <a:t>ANN</a:t>
            </a:r>
            <a:endParaRPr sz="1000">
              <a:latin typeface="Times New Roman"/>
              <a:ea typeface="Times New Roman"/>
              <a:cs typeface="Times New Roman"/>
              <a:sym typeface="Times New Roman"/>
            </a:endParaRPr>
          </a:p>
        </p:txBody>
      </p:sp>
      <p:sp>
        <p:nvSpPr>
          <p:cNvPr id="1179" name="Google Shape;1179;p39"/>
          <p:cNvSpPr/>
          <p:nvPr/>
        </p:nvSpPr>
        <p:spPr>
          <a:xfrm rot="5400000">
            <a:off x="7022600" y="3841025"/>
            <a:ext cx="49800" cy="1268700"/>
          </a:xfrm>
          <a:prstGeom prst="rightBrace">
            <a:avLst>
              <a:gd name="adj1" fmla="val 54244"/>
              <a:gd name="adj2" fmla="val 50354"/>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39"/>
          <p:cNvSpPr/>
          <p:nvPr/>
        </p:nvSpPr>
        <p:spPr>
          <a:xfrm rot="5400000">
            <a:off x="4613941" y="4264518"/>
            <a:ext cx="22800" cy="398100"/>
          </a:xfrm>
          <a:prstGeom prst="rightBrace">
            <a:avLst>
              <a:gd name="adj1" fmla="val 54244"/>
              <a:gd name="adj2" fmla="val 50354"/>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39"/>
          <p:cNvSpPr txBox="1"/>
          <p:nvPr/>
        </p:nvSpPr>
        <p:spPr>
          <a:xfrm>
            <a:off x="7817775" y="3807150"/>
            <a:ext cx="6981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FC</a:t>
            </a:r>
            <a:endParaRPr sz="1200">
              <a:latin typeface="Times New Roman"/>
              <a:ea typeface="Times New Roman"/>
              <a:cs typeface="Times New Roman"/>
              <a:sym typeface="Times New Roman"/>
            </a:endParaRPr>
          </a:p>
          <a:p>
            <a:pPr marL="0" lvl="0" indent="0" algn="ctr" rtl="0">
              <a:spcBef>
                <a:spcPts val="0"/>
              </a:spcBef>
              <a:spcAft>
                <a:spcPts val="0"/>
              </a:spcAft>
              <a:buNone/>
            </a:pPr>
            <a:r>
              <a:rPr lang="en" sz="1200">
                <a:latin typeface="Times New Roman"/>
                <a:ea typeface="Times New Roman"/>
                <a:cs typeface="Times New Roman"/>
                <a:sym typeface="Times New Roman"/>
              </a:rPr>
              <a:t>Layer</a:t>
            </a:r>
            <a:endParaRPr sz="1200">
              <a:latin typeface="Times New Roman"/>
              <a:ea typeface="Times New Roman"/>
              <a:cs typeface="Times New Roman"/>
              <a:sym typeface="Times New Roman"/>
            </a:endParaRPr>
          </a:p>
        </p:txBody>
      </p:sp>
      <p:sp>
        <p:nvSpPr>
          <p:cNvPr id="1182" name="Google Shape;1182;p39"/>
          <p:cNvSpPr txBox="1"/>
          <p:nvPr/>
        </p:nvSpPr>
        <p:spPr>
          <a:xfrm>
            <a:off x="8455900" y="2818488"/>
            <a:ext cx="7719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Softmax</a:t>
            </a:r>
            <a:endParaRPr sz="1200">
              <a:latin typeface="Times New Roman"/>
              <a:ea typeface="Times New Roman"/>
              <a:cs typeface="Times New Roman"/>
              <a:sym typeface="Times New Roman"/>
            </a:endParaRPr>
          </a:p>
          <a:p>
            <a:pPr marL="0" lvl="0" indent="0" algn="ctr" rtl="0">
              <a:spcBef>
                <a:spcPts val="0"/>
              </a:spcBef>
              <a:spcAft>
                <a:spcPts val="0"/>
              </a:spcAft>
              <a:buNone/>
            </a:pPr>
            <a:r>
              <a:rPr lang="en" sz="1200">
                <a:latin typeface="Times New Roman"/>
                <a:ea typeface="Times New Roman"/>
                <a:cs typeface="Times New Roman"/>
                <a:sym typeface="Times New Roman"/>
              </a:rPr>
              <a:t>Layer</a:t>
            </a:r>
            <a:endParaRPr sz="1200">
              <a:latin typeface="Times New Roman"/>
              <a:ea typeface="Times New Roman"/>
              <a:cs typeface="Times New Roman"/>
              <a:sym typeface="Times New Roman"/>
            </a:endParaRPr>
          </a:p>
        </p:txBody>
      </p:sp>
      <p:sp>
        <p:nvSpPr>
          <p:cNvPr id="1183" name="Google Shape;1183;p39"/>
          <p:cNvSpPr/>
          <p:nvPr/>
        </p:nvSpPr>
        <p:spPr>
          <a:xfrm>
            <a:off x="4401250" y="77300"/>
            <a:ext cx="3320700" cy="4724400"/>
          </a:xfrm>
          <a:prstGeom prst="roundRect">
            <a:avLst>
              <a:gd name="adj" fmla="val 6566"/>
            </a:avLst>
          </a:prstGeom>
          <a:noFill/>
          <a:ln w="9525" cap="flat" cmpd="sng">
            <a:solidFill>
              <a:schemeClr val="dk2"/>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187"/>
        <p:cNvGrpSpPr/>
        <p:nvPr/>
      </p:nvGrpSpPr>
      <p:grpSpPr>
        <a:xfrm>
          <a:off x="0" y="0"/>
          <a:ext cx="0" cy="0"/>
          <a:chOff x="0" y="0"/>
          <a:chExt cx="0" cy="0"/>
        </a:xfrm>
      </p:grpSpPr>
      <p:pic>
        <p:nvPicPr>
          <p:cNvPr id="1188" name="Google Shape;1188;p40"/>
          <p:cNvPicPr preferRelativeResize="0"/>
          <p:nvPr/>
        </p:nvPicPr>
        <p:blipFill>
          <a:blip r:embed="rId3">
            <a:alphaModFix/>
          </a:blip>
          <a:stretch>
            <a:fillRect/>
          </a:stretch>
        </p:blipFill>
        <p:spPr>
          <a:xfrm>
            <a:off x="32125" y="183050"/>
            <a:ext cx="2260623" cy="1706499"/>
          </a:xfrm>
          <a:prstGeom prst="rect">
            <a:avLst/>
          </a:prstGeom>
          <a:noFill/>
          <a:ln>
            <a:noFill/>
          </a:ln>
        </p:spPr>
      </p:pic>
      <p:pic>
        <p:nvPicPr>
          <p:cNvPr id="1189" name="Google Shape;1189;p40"/>
          <p:cNvPicPr preferRelativeResize="0"/>
          <p:nvPr/>
        </p:nvPicPr>
        <p:blipFill>
          <a:blip r:embed="rId4">
            <a:alphaModFix/>
          </a:blip>
          <a:stretch>
            <a:fillRect/>
          </a:stretch>
        </p:blipFill>
        <p:spPr>
          <a:xfrm>
            <a:off x="48975" y="2475476"/>
            <a:ext cx="2414249" cy="1810687"/>
          </a:xfrm>
          <a:prstGeom prst="rect">
            <a:avLst/>
          </a:prstGeom>
          <a:noFill/>
          <a:ln>
            <a:noFill/>
          </a:ln>
        </p:spPr>
      </p:pic>
      <p:sp>
        <p:nvSpPr>
          <p:cNvPr id="1190" name="Google Shape;1190;p40"/>
          <p:cNvSpPr/>
          <p:nvPr/>
        </p:nvSpPr>
        <p:spPr>
          <a:xfrm>
            <a:off x="5202975" y="2463200"/>
            <a:ext cx="825000" cy="2014800"/>
          </a:xfrm>
          <a:prstGeom prst="roundRect">
            <a:avLst>
              <a:gd name="adj" fmla="val 16667"/>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40"/>
          <p:cNvSpPr/>
          <p:nvPr/>
        </p:nvSpPr>
        <p:spPr>
          <a:xfrm>
            <a:off x="5190250" y="210925"/>
            <a:ext cx="825000" cy="2014800"/>
          </a:xfrm>
          <a:prstGeom prst="roundRect">
            <a:avLst>
              <a:gd name="adj" fmla="val 16667"/>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40"/>
          <p:cNvSpPr/>
          <p:nvPr/>
        </p:nvSpPr>
        <p:spPr>
          <a:xfrm>
            <a:off x="4510309" y="2682719"/>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193" name="Google Shape;1193;p40"/>
          <p:cNvSpPr/>
          <p:nvPr/>
        </p:nvSpPr>
        <p:spPr>
          <a:xfrm>
            <a:off x="4510309" y="3283257"/>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194" name="Google Shape;1194;p40"/>
          <p:cNvSpPr/>
          <p:nvPr/>
        </p:nvSpPr>
        <p:spPr>
          <a:xfrm>
            <a:off x="4510309" y="3587422"/>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195" name="Google Shape;1195;p40"/>
          <p:cNvSpPr/>
          <p:nvPr/>
        </p:nvSpPr>
        <p:spPr>
          <a:xfrm>
            <a:off x="4510309" y="3890602"/>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196" name="Google Shape;1196;p40"/>
          <p:cNvSpPr/>
          <p:nvPr/>
        </p:nvSpPr>
        <p:spPr>
          <a:xfrm>
            <a:off x="5756381" y="4167857"/>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197" name="Google Shape;1197;p40"/>
          <p:cNvSpPr/>
          <p:nvPr/>
        </p:nvSpPr>
        <p:spPr>
          <a:xfrm>
            <a:off x="5251970" y="2507223"/>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198" name="Google Shape;1198;p40"/>
          <p:cNvSpPr/>
          <p:nvPr/>
        </p:nvSpPr>
        <p:spPr>
          <a:xfrm>
            <a:off x="5251946" y="3349812"/>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199" name="Google Shape;1199;p40"/>
          <p:cNvSpPr/>
          <p:nvPr/>
        </p:nvSpPr>
        <p:spPr>
          <a:xfrm>
            <a:off x="5251981" y="3761917"/>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200" name="Google Shape;1200;p40"/>
          <p:cNvSpPr/>
          <p:nvPr/>
        </p:nvSpPr>
        <p:spPr>
          <a:xfrm>
            <a:off x="5252005" y="4167857"/>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201" name="Google Shape;1201;p40"/>
          <p:cNvSpPr/>
          <p:nvPr/>
        </p:nvSpPr>
        <p:spPr>
          <a:xfrm>
            <a:off x="5756346" y="2507223"/>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202" name="Google Shape;1202;p40"/>
          <p:cNvSpPr/>
          <p:nvPr/>
        </p:nvSpPr>
        <p:spPr>
          <a:xfrm>
            <a:off x="5756322" y="3349812"/>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203" name="Google Shape;1203;p40"/>
          <p:cNvSpPr/>
          <p:nvPr/>
        </p:nvSpPr>
        <p:spPr>
          <a:xfrm>
            <a:off x="5756357" y="3761917"/>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204" name="Google Shape;1204;p40"/>
          <p:cNvSpPr txBox="1"/>
          <p:nvPr/>
        </p:nvSpPr>
        <p:spPr>
          <a:xfrm>
            <a:off x="5215571" y="2463481"/>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sp>
        <p:nvSpPr>
          <p:cNvPr id="1205" name="Google Shape;1205;p40"/>
          <p:cNvSpPr txBox="1"/>
          <p:nvPr/>
        </p:nvSpPr>
        <p:spPr>
          <a:xfrm>
            <a:off x="5215547" y="3306070"/>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sp>
        <p:nvSpPr>
          <p:cNvPr id="1206" name="Google Shape;1206;p40"/>
          <p:cNvSpPr txBox="1"/>
          <p:nvPr/>
        </p:nvSpPr>
        <p:spPr>
          <a:xfrm>
            <a:off x="5215583" y="3718175"/>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sp>
        <p:nvSpPr>
          <p:cNvPr id="1207" name="Google Shape;1207;p40"/>
          <p:cNvSpPr txBox="1"/>
          <p:nvPr/>
        </p:nvSpPr>
        <p:spPr>
          <a:xfrm>
            <a:off x="5215607" y="4124115"/>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sp>
        <p:nvSpPr>
          <p:cNvPr id="1208" name="Google Shape;1208;p40"/>
          <p:cNvSpPr txBox="1"/>
          <p:nvPr/>
        </p:nvSpPr>
        <p:spPr>
          <a:xfrm>
            <a:off x="5719947" y="2463481"/>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sp>
        <p:nvSpPr>
          <p:cNvPr id="1209" name="Google Shape;1209;p40"/>
          <p:cNvSpPr txBox="1"/>
          <p:nvPr/>
        </p:nvSpPr>
        <p:spPr>
          <a:xfrm>
            <a:off x="5719923" y="3306070"/>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sp>
        <p:nvSpPr>
          <p:cNvPr id="1210" name="Google Shape;1210;p40"/>
          <p:cNvSpPr txBox="1"/>
          <p:nvPr/>
        </p:nvSpPr>
        <p:spPr>
          <a:xfrm>
            <a:off x="5719959" y="3718175"/>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sp>
        <p:nvSpPr>
          <p:cNvPr id="1211" name="Google Shape;1211;p40"/>
          <p:cNvSpPr txBox="1"/>
          <p:nvPr/>
        </p:nvSpPr>
        <p:spPr>
          <a:xfrm>
            <a:off x="5719982" y="4124115"/>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sp>
        <p:nvSpPr>
          <p:cNvPr id="1212" name="Google Shape;1212;p40"/>
          <p:cNvSpPr txBox="1"/>
          <p:nvPr/>
        </p:nvSpPr>
        <p:spPr>
          <a:xfrm>
            <a:off x="4473910" y="2638977"/>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C</a:t>
            </a:r>
            <a:endParaRPr sz="1100">
              <a:latin typeface="Times New Roman"/>
              <a:ea typeface="Times New Roman"/>
              <a:cs typeface="Times New Roman"/>
              <a:sym typeface="Times New Roman"/>
            </a:endParaRPr>
          </a:p>
        </p:txBody>
      </p:sp>
      <p:sp>
        <p:nvSpPr>
          <p:cNvPr id="1213" name="Google Shape;1213;p40"/>
          <p:cNvSpPr txBox="1"/>
          <p:nvPr/>
        </p:nvSpPr>
        <p:spPr>
          <a:xfrm>
            <a:off x="4473910" y="3239515"/>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C</a:t>
            </a:r>
            <a:endParaRPr sz="1100">
              <a:latin typeface="Times New Roman"/>
              <a:ea typeface="Times New Roman"/>
              <a:cs typeface="Times New Roman"/>
              <a:sym typeface="Times New Roman"/>
            </a:endParaRPr>
          </a:p>
        </p:txBody>
      </p:sp>
      <p:sp>
        <p:nvSpPr>
          <p:cNvPr id="1214" name="Google Shape;1214;p40"/>
          <p:cNvSpPr txBox="1"/>
          <p:nvPr/>
        </p:nvSpPr>
        <p:spPr>
          <a:xfrm>
            <a:off x="4473910" y="3543680"/>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C</a:t>
            </a:r>
            <a:endParaRPr sz="1100">
              <a:latin typeface="Times New Roman"/>
              <a:ea typeface="Times New Roman"/>
              <a:cs typeface="Times New Roman"/>
              <a:sym typeface="Times New Roman"/>
            </a:endParaRPr>
          </a:p>
        </p:txBody>
      </p:sp>
      <p:sp>
        <p:nvSpPr>
          <p:cNvPr id="1215" name="Google Shape;1215;p40"/>
          <p:cNvSpPr txBox="1"/>
          <p:nvPr/>
        </p:nvSpPr>
        <p:spPr>
          <a:xfrm>
            <a:off x="4473910" y="3846860"/>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C</a:t>
            </a:r>
            <a:endParaRPr sz="1100">
              <a:latin typeface="Times New Roman"/>
              <a:ea typeface="Times New Roman"/>
              <a:cs typeface="Times New Roman"/>
              <a:sym typeface="Times New Roman"/>
            </a:endParaRPr>
          </a:p>
        </p:txBody>
      </p:sp>
      <p:cxnSp>
        <p:nvCxnSpPr>
          <p:cNvPr id="1216" name="Google Shape;1216;p40"/>
          <p:cNvCxnSpPr/>
          <p:nvPr/>
        </p:nvCxnSpPr>
        <p:spPr>
          <a:xfrm>
            <a:off x="30400" y="2385600"/>
            <a:ext cx="6549000" cy="0"/>
          </a:xfrm>
          <a:prstGeom prst="straightConnector1">
            <a:avLst/>
          </a:prstGeom>
          <a:noFill/>
          <a:ln w="9525" cap="flat" cmpd="sng">
            <a:solidFill>
              <a:schemeClr val="dk1"/>
            </a:solidFill>
            <a:prstDash val="lgDash"/>
            <a:round/>
            <a:headEnd type="none" w="med" len="med"/>
            <a:tailEnd type="none" w="med" len="med"/>
          </a:ln>
        </p:spPr>
      </p:cxnSp>
      <p:sp>
        <p:nvSpPr>
          <p:cNvPr id="1217" name="Google Shape;1217;p40"/>
          <p:cNvSpPr/>
          <p:nvPr/>
        </p:nvSpPr>
        <p:spPr>
          <a:xfrm>
            <a:off x="4088168" y="867999"/>
            <a:ext cx="265200" cy="336600"/>
          </a:xfrm>
          <a:prstGeom prst="rightArrow">
            <a:avLst>
              <a:gd name="adj1" fmla="val 50000"/>
              <a:gd name="adj2"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40"/>
          <p:cNvSpPr/>
          <p:nvPr/>
        </p:nvSpPr>
        <p:spPr>
          <a:xfrm>
            <a:off x="4497709" y="430151"/>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219" name="Google Shape;1219;p40"/>
          <p:cNvSpPr txBox="1"/>
          <p:nvPr/>
        </p:nvSpPr>
        <p:spPr>
          <a:xfrm>
            <a:off x="4461310" y="386409"/>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C</a:t>
            </a:r>
            <a:endParaRPr sz="1100">
              <a:latin typeface="Times New Roman"/>
              <a:ea typeface="Times New Roman"/>
              <a:cs typeface="Times New Roman"/>
              <a:sym typeface="Times New Roman"/>
            </a:endParaRPr>
          </a:p>
        </p:txBody>
      </p:sp>
      <p:sp>
        <p:nvSpPr>
          <p:cNvPr id="1220" name="Google Shape;1220;p40"/>
          <p:cNvSpPr/>
          <p:nvPr/>
        </p:nvSpPr>
        <p:spPr>
          <a:xfrm>
            <a:off x="4604185" y="799374"/>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40"/>
          <p:cNvSpPr/>
          <p:nvPr/>
        </p:nvSpPr>
        <p:spPr>
          <a:xfrm>
            <a:off x="4604185" y="889814"/>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40"/>
          <p:cNvSpPr/>
          <p:nvPr/>
        </p:nvSpPr>
        <p:spPr>
          <a:xfrm>
            <a:off x="4604185" y="980254"/>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40"/>
          <p:cNvSpPr/>
          <p:nvPr/>
        </p:nvSpPr>
        <p:spPr>
          <a:xfrm>
            <a:off x="4497709" y="1030689"/>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224" name="Google Shape;1224;p40"/>
          <p:cNvSpPr txBox="1"/>
          <p:nvPr/>
        </p:nvSpPr>
        <p:spPr>
          <a:xfrm>
            <a:off x="4461310" y="986947"/>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C</a:t>
            </a:r>
            <a:endParaRPr sz="1100">
              <a:latin typeface="Times New Roman"/>
              <a:ea typeface="Times New Roman"/>
              <a:cs typeface="Times New Roman"/>
              <a:sym typeface="Times New Roman"/>
            </a:endParaRPr>
          </a:p>
        </p:txBody>
      </p:sp>
      <p:sp>
        <p:nvSpPr>
          <p:cNvPr id="1225" name="Google Shape;1225;p40"/>
          <p:cNvSpPr/>
          <p:nvPr/>
        </p:nvSpPr>
        <p:spPr>
          <a:xfrm>
            <a:off x="4497709" y="1334854"/>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226" name="Google Shape;1226;p40"/>
          <p:cNvSpPr txBox="1"/>
          <p:nvPr/>
        </p:nvSpPr>
        <p:spPr>
          <a:xfrm>
            <a:off x="4461310" y="1291112"/>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C</a:t>
            </a:r>
            <a:endParaRPr sz="1100">
              <a:latin typeface="Times New Roman"/>
              <a:ea typeface="Times New Roman"/>
              <a:cs typeface="Times New Roman"/>
              <a:sym typeface="Times New Roman"/>
            </a:endParaRPr>
          </a:p>
        </p:txBody>
      </p:sp>
      <p:sp>
        <p:nvSpPr>
          <p:cNvPr id="1227" name="Google Shape;1227;p40"/>
          <p:cNvSpPr/>
          <p:nvPr/>
        </p:nvSpPr>
        <p:spPr>
          <a:xfrm>
            <a:off x="4497709" y="1638035"/>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228" name="Google Shape;1228;p40"/>
          <p:cNvSpPr txBox="1"/>
          <p:nvPr/>
        </p:nvSpPr>
        <p:spPr>
          <a:xfrm>
            <a:off x="4461310" y="1594292"/>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C</a:t>
            </a:r>
            <a:endParaRPr sz="1100">
              <a:latin typeface="Times New Roman"/>
              <a:ea typeface="Times New Roman"/>
              <a:cs typeface="Times New Roman"/>
              <a:sym typeface="Times New Roman"/>
            </a:endParaRPr>
          </a:p>
        </p:txBody>
      </p:sp>
      <p:sp>
        <p:nvSpPr>
          <p:cNvPr id="1229" name="Google Shape;1229;p40"/>
          <p:cNvSpPr/>
          <p:nvPr/>
        </p:nvSpPr>
        <p:spPr>
          <a:xfrm>
            <a:off x="5239370" y="254656"/>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230" name="Google Shape;1230;p40"/>
          <p:cNvSpPr txBox="1"/>
          <p:nvPr/>
        </p:nvSpPr>
        <p:spPr>
          <a:xfrm>
            <a:off x="5202971" y="210913"/>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sp>
        <p:nvSpPr>
          <p:cNvPr id="1231" name="Google Shape;1231;p40"/>
          <p:cNvSpPr/>
          <p:nvPr/>
        </p:nvSpPr>
        <p:spPr>
          <a:xfrm>
            <a:off x="5333198" y="681682"/>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40"/>
          <p:cNvSpPr/>
          <p:nvPr/>
        </p:nvSpPr>
        <p:spPr>
          <a:xfrm>
            <a:off x="5333198" y="772122"/>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40"/>
          <p:cNvSpPr/>
          <p:nvPr/>
        </p:nvSpPr>
        <p:spPr>
          <a:xfrm>
            <a:off x="5333198" y="862562"/>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34" name="Google Shape;1234;p40"/>
          <p:cNvCxnSpPr/>
          <p:nvPr/>
        </p:nvCxnSpPr>
        <p:spPr>
          <a:xfrm>
            <a:off x="5356900" y="491551"/>
            <a:ext cx="0" cy="181200"/>
          </a:xfrm>
          <a:prstGeom prst="straightConnector1">
            <a:avLst/>
          </a:prstGeom>
          <a:noFill/>
          <a:ln w="9525" cap="flat" cmpd="sng">
            <a:solidFill>
              <a:schemeClr val="dk1"/>
            </a:solidFill>
            <a:prstDash val="solid"/>
            <a:round/>
            <a:headEnd type="stealth" w="med" len="med"/>
            <a:tailEnd type="stealth" w="med" len="med"/>
          </a:ln>
        </p:spPr>
      </p:cxnSp>
      <p:sp>
        <p:nvSpPr>
          <p:cNvPr id="1235" name="Google Shape;1235;p40"/>
          <p:cNvSpPr/>
          <p:nvPr/>
        </p:nvSpPr>
        <p:spPr>
          <a:xfrm>
            <a:off x="5239346" y="1097244"/>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236" name="Google Shape;1236;p40"/>
          <p:cNvSpPr txBox="1"/>
          <p:nvPr/>
        </p:nvSpPr>
        <p:spPr>
          <a:xfrm>
            <a:off x="5202947" y="1053502"/>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cxnSp>
        <p:nvCxnSpPr>
          <p:cNvPr id="1237" name="Google Shape;1237;p40"/>
          <p:cNvCxnSpPr/>
          <p:nvPr/>
        </p:nvCxnSpPr>
        <p:spPr>
          <a:xfrm>
            <a:off x="5356876" y="915933"/>
            <a:ext cx="0" cy="181200"/>
          </a:xfrm>
          <a:prstGeom prst="straightConnector1">
            <a:avLst/>
          </a:prstGeom>
          <a:noFill/>
          <a:ln w="9525" cap="flat" cmpd="sng">
            <a:solidFill>
              <a:schemeClr val="dk1"/>
            </a:solidFill>
            <a:prstDash val="solid"/>
            <a:round/>
            <a:headEnd type="stealth" w="med" len="med"/>
            <a:tailEnd type="stealth" w="med" len="med"/>
          </a:ln>
        </p:spPr>
      </p:cxnSp>
      <p:cxnSp>
        <p:nvCxnSpPr>
          <p:cNvPr id="1238" name="Google Shape;1238;p40"/>
          <p:cNvCxnSpPr/>
          <p:nvPr/>
        </p:nvCxnSpPr>
        <p:spPr>
          <a:xfrm>
            <a:off x="5356876" y="1334139"/>
            <a:ext cx="0" cy="181200"/>
          </a:xfrm>
          <a:prstGeom prst="straightConnector1">
            <a:avLst/>
          </a:prstGeom>
          <a:noFill/>
          <a:ln w="9525" cap="flat" cmpd="sng">
            <a:solidFill>
              <a:schemeClr val="dk1"/>
            </a:solidFill>
            <a:prstDash val="solid"/>
            <a:round/>
            <a:headEnd type="stealth" w="med" len="med"/>
            <a:tailEnd type="stealth" w="med" len="med"/>
          </a:ln>
        </p:spPr>
      </p:cxnSp>
      <p:sp>
        <p:nvSpPr>
          <p:cNvPr id="1239" name="Google Shape;1239;p40"/>
          <p:cNvSpPr/>
          <p:nvPr/>
        </p:nvSpPr>
        <p:spPr>
          <a:xfrm>
            <a:off x="5239381" y="1509349"/>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240" name="Google Shape;1240;p40"/>
          <p:cNvSpPr txBox="1"/>
          <p:nvPr/>
        </p:nvSpPr>
        <p:spPr>
          <a:xfrm>
            <a:off x="5202983" y="1465607"/>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sp>
        <p:nvSpPr>
          <p:cNvPr id="1241" name="Google Shape;1241;p40"/>
          <p:cNvSpPr/>
          <p:nvPr/>
        </p:nvSpPr>
        <p:spPr>
          <a:xfrm>
            <a:off x="5239405" y="1915289"/>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242" name="Google Shape;1242;p40"/>
          <p:cNvSpPr txBox="1"/>
          <p:nvPr/>
        </p:nvSpPr>
        <p:spPr>
          <a:xfrm>
            <a:off x="5203007" y="1871547"/>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cxnSp>
        <p:nvCxnSpPr>
          <p:cNvPr id="1243" name="Google Shape;1243;p40"/>
          <p:cNvCxnSpPr/>
          <p:nvPr/>
        </p:nvCxnSpPr>
        <p:spPr>
          <a:xfrm>
            <a:off x="5356935" y="1733978"/>
            <a:ext cx="0" cy="181200"/>
          </a:xfrm>
          <a:prstGeom prst="straightConnector1">
            <a:avLst/>
          </a:prstGeom>
          <a:noFill/>
          <a:ln w="9525" cap="flat" cmpd="sng">
            <a:solidFill>
              <a:schemeClr val="dk1"/>
            </a:solidFill>
            <a:prstDash val="solid"/>
            <a:round/>
            <a:headEnd type="stealth" w="med" len="med"/>
            <a:tailEnd type="stealth" w="med" len="med"/>
          </a:ln>
        </p:spPr>
      </p:cxnSp>
      <p:sp>
        <p:nvSpPr>
          <p:cNvPr id="1244" name="Google Shape;1244;p40"/>
          <p:cNvSpPr/>
          <p:nvPr/>
        </p:nvSpPr>
        <p:spPr>
          <a:xfrm>
            <a:off x="5743746" y="254656"/>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245" name="Google Shape;1245;p40"/>
          <p:cNvSpPr txBox="1"/>
          <p:nvPr/>
        </p:nvSpPr>
        <p:spPr>
          <a:xfrm>
            <a:off x="5707347" y="210913"/>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sp>
        <p:nvSpPr>
          <p:cNvPr id="1246" name="Google Shape;1246;p40"/>
          <p:cNvSpPr/>
          <p:nvPr/>
        </p:nvSpPr>
        <p:spPr>
          <a:xfrm>
            <a:off x="5837574" y="681682"/>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40"/>
          <p:cNvSpPr/>
          <p:nvPr/>
        </p:nvSpPr>
        <p:spPr>
          <a:xfrm>
            <a:off x="5837574" y="772122"/>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40"/>
          <p:cNvSpPr/>
          <p:nvPr/>
        </p:nvSpPr>
        <p:spPr>
          <a:xfrm>
            <a:off x="5837574" y="862562"/>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49" name="Google Shape;1249;p40"/>
          <p:cNvCxnSpPr/>
          <p:nvPr/>
        </p:nvCxnSpPr>
        <p:spPr>
          <a:xfrm>
            <a:off x="5861276" y="491551"/>
            <a:ext cx="0" cy="181200"/>
          </a:xfrm>
          <a:prstGeom prst="straightConnector1">
            <a:avLst/>
          </a:prstGeom>
          <a:noFill/>
          <a:ln w="9525" cap="flat" cmpd="sng">
            <a:solidFill>
              <a:schemeClr val="dk1"/>
            </a:solidFill>
            <a:prstDash val="solid"/>
            <a:round/>
            <a:headEnd type="stealth" w="med" len="med"/>
            <a:tailEnd type="stealth" w="med" len="med"/>
          </a:ln>
        </p:spPr>
      </p:cxnSp>
      <p:sp>
        <p:nvSpPr>
          <p:cNvPr id="1250" name="Google Shape;1250;p40"/>
          <p:cNvSpPr/>
          <p:nvPr/>
        </p:nvSpPr>
        <p:spPr>
          <a:xfrm>
            <a:off x="5743722" y="1097244"/>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251" name="Google Shape;1251;p40"/>
          <p:cNvSpPr txBox="1"/>
          <p:nvPr/>
        </p:nvSpPr>
        <p:spPr>
          <a:xfrm>
            <a:off x="5707323" y="1053502"/>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cxnSp>
        <p:nvCxnSpPr>
          <p:cNvPr id="1252" name="Google Shape;1252;p40"/>
          <p:cNvCxnSpPr/>
          <p:nvPr/>
        </p:nvCxnSpPr>
        <p:spPr>
          <a:xfrm>
            <a:off x="5861252" y="915933"/>
            <a:ext cx="0" cy="181200"/>
          </a:xfrm>
          <a:prstGeom prst="straightConnector1">
            <a:avLst/>
          </a:prstGeom>
          <a:noFill/>
          <a:ln w="9525" cap="flat" cmpd="sng">
            <a:solidFill>
              <a:schemeClr val="dk1"/>
            </a:solidFill>
            <a:prstDash val="solid"/>
            <a:round/>
            <a:headEnd type="stealth" w="med" len="med"/>
            <a:tailEnd type="stealth" w="med" len="med"/>
          </a:ln>
        </p:spPr>
      </p:cxnSp>
      <p:cxnSp>
        <p:nvCxnSpPr>
          <p:cNvPr id="1253" name="Google Shape;1253;p40"/>
          <p:cNvCxnSpPr/>
          <p:nvPr/>
        </p:nvCxnSpPr>
        <p:spPr>
          <a:xfrm>
            <a:off x="5861252" y="1334139"/>
            <a:ext cx="0" cy="181200"/>
          </a:xfrm>
          <a:prstGeom prst="straightConnector1">
            <a:avLst/>
          </a:prstGeom>
          <a:noFill/>
          <a:ln w="9525" cap="flat" cmpd="sng">
            <a:solidFill>
              <a:schemeClr val="dk1"/>
            </a:solidFill>
            <a:prstDash val="solid"/>
            <a:round/>
            <a:headEnd type="stealth" w="med" len="med"/>
            <a:tailEnd type="stealth" w="med" len="med"/>
          </a:ln>
        </p:spPr>
      </p:cxnSp>
      <p:sp>
        <p:nvSpPr>
          <p:cNvPr id="1254" name="Google Shape;1254;p40"/>
          <p:cNvSpPr/>
          <p:nvPr/>
        </p:nvSpPr>
        <p:spPr>
          <a:xfrm>
            <a:off x="5743757" y="1509349"/>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255" name="Google Shape;1255;p40"/>
          <p:cNvSpPr txBox="1"/>
          <p:nvPr/>
        </p:nvSpPr>
        <p:spPr>
          <a:xfrm>
            <a:off x="5707359" y="1465607"/>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sp>
        <p:nvSpPr>
          <p:cNvPr id="1256" name="Google Shape;1256;p40"/>
          <p:cNvSpPr/>
          <p:nvPr/>
        </p:nvSpPr>
        <p:spPr>
          <a:xfrm>
            <a:off x="5743781" y="1915289"/>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257" name="Google Shape;1257;p40"/>
          <p:cNvSpPr txBox="1"/>
          <p:nvPr/>
        </p:nvSpPr>
        <p:spPr>
          <a:xfrm>
            <a:off x="5707382" y="1871547"/>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cxnSp>
        <p:nvCxnSpPr>
          <p:cNvPr id="1258" name="Google Shape;1258;p40"/>
          <p:cNvCxnSpPr/>
          <p:nvPr/>
        </p:nvCxnSpPr>
        <p:spPr>
          <a:xfrm>
            <a:off x="5861311" y="1733978"/>
            <a:ext cx="0" cy="181200"/>
          </a:xfrm>
          <a:prstGeom prst="straightConnector1">
            <a:avLst/>
          </a:prstGeom>
          <a:noFill/>
          <a:ln w="9525" cap="flat" cmpd="sng">
            <a:solidFill>
              <a:schemeClr val="dk1"/>
            </a:solidFill>
            <a:prstDash val="solid"/>
            <a:round/>
            <a:headEnd type="stealth" w="med" len="med"/>
            <a:tailEnd type="stealth" w="med" len="med"/>
          </a:ln>
        </p:spPr>
      </p:cxnSp>
      <p:cxnSp>
        <p:nvCxnSpPr>
          <p:cNvPr id="1259" name="Google Shape;1259;p40"/>
          <p:cNvCxnSpPr>
            <a:stCxn id="1230" idx="3"/>
            <a:endCxn id="1245" idx="1"/>
          </p:cNvCxnSpPr>
          <p:nvPr/>
        </p:nvCxnSpPr>
        <p:spPr>
          <a:xfrm>
            <a:off x="5511071" y="387913"/>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1260" name="Google Shape;1260;p40"/>
          <p:cNvCxnSpPr>
            <a:stCxn id="1236" idx="3"/>
            <a:endCxn id="1251" idx="1"/>
          </p:cNvCxnSpPr>
          <p:nvPr/>
        </p:nvCxnSpPr>
        <p:spPr>
          <a:xfrm>
            <a:off x="5511047" y="1230502"/>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1261" name="Google Shape;1261;p40"/>
          <p:cNvCxnSpPr>
            <a:stCxn id="1240" idx="3"/>
            <a:endCxn id="1255" idx="1"/>
          </p:cNvCxnSpPr>
          <p:nvPr/>
        </p:nvCxnSpPr>
        <p:spPr>
          <a:xfrm>
            <a:off x="5511083" y="1642607"/>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1262" name="Google Shape;1262;p40"/>
          <p:cNvCxnSpPr>
            <a:stCxn id="1242" idx="3"/>
            <a:endCxn id="1257" idx="1"/>
          </p:cNvCxnSpPr>
          <p:nvPr/>
        </p:nvCxnSpPr>
        <p:spPr>
          <a:xfrm>
            <a:off x="5511107" y="2048547"/>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1263" name="Google Shape;1263;p40"/>
          <p:cNvCxnSpPr/>
          <p:nvPr/>
        </p:nvCxnSpPr>
        <p:spPr>
          <a:xfrm rot="10800000" flipH="1">
            <a:off x="4841906" y="418995"/>
            <a:ext cx="250800" cy="110100"/>
          </a:xfrm>
          <a:prstGeom prst="straightConnector1">
            <a:avLst/>
          </a:prstGeom>
          <a:noFill/>
          <a:ln w="9525" cap="flat" cmpd="sng">
            <a:solidFill>
              <a:schemeClr val="dk1"/>
            </a:solidFill>
            <a:prstDash val="solid"/>
            <a:round/>
            <a:headEnd type="none" w="med" len="med"/>
            <a:tailEnd type="stealth" w="med" len="med"/>
          </a:ln>
        </p:spPr>
      </p:cxnSp>
      <p:cxnSp>
        <p:nvCxnSpPr>
          <p:cNvPr id="1264" name="Google Shape;1264;p40"/>
          <p:cNvCxnSpPr/>
          <p:nvPr/>
        </p:nvCxnSpPr>
        <p:spPr>
          <a:xfrm rot="10800000" flipH="1">
            <a:off x="4817794" y="844154"/>
            <a:ext cx="279300" cy="6900"/>
          </a:xfrm>
          <a:prstGeom prst="straightConnector1">
            <a:avLst/>
          </a:prstGeom>
          <a:noFill/>
          <a:ln w="9525" cap="flat" cmpd="sng">
            <a:solidFill>
              <a:schemeClr val="dk1"/>
            </a:solidFill>
            <a:prstDash val="solid"/>
            <a:round/>
            <a:headEnd type="none" w="med" len="med"/>
            <a:tailEnd type="stealth" w="med" len="med"/>
          </a:ln>
        </p:spPr>
      </p:cxnSp>
      <p:cxnSp>
        <p:nvCxnSpPr>
          <p:cNvPr id="1265" name="Google Shape;1265;p40"/>
          <p:cNvCxnSpPr/>
          <p:nvPr/>
        </p:nvCxnSpPr>
        <p:spPr>
          <a:xfrm>
            <a:off x="4823724" y="1162643"/>
            <a:ext cx="259200" cy="39900"/>
          </a:xfrm>
          <a:prstGeom prst="straightConnector1">
            <a:avLst/>
          </a:prstGeom>
          <a:noFill/>
          <a:ln w="9525" cap="flat" cmpd="sng">
            <a:solidFill>
              <a:schemeClr val="dk1"/>
            </a:solidFill>
            <a:prstDash val="solid"/>
            <a:round/>
            <a:headEnd type="none" w="med" len="med"/>
            <a:tailEnd type="stealth" w="med" len="med"/>
          </a:ln>
        </p:spPr>
      </p:cxnSp>
      <p:cxnSp>
        <p:nvCxnSpPr>
          <p:cNvPr id="1266" name="Google Shape;1266;p40"/>
          <p:cNvCxnSpPr/>
          <p:nvPr/>
        </p:nvCxnSpPr>
        <p:spPr>
          <a:xfrm>
            <a:off x="4837775" y="1477013"/>
            <a:ext cx="259500" cy="70500"/>
          </a:xfrm>
          <a:prstGeom prst="straightConnector1">
            <a:avLst/>
          </a:prstGeom>
          <a:noFill/>
          <a:ln w="9525" cap="flat" cmpd="sng">
            <a:solidFill>
              <a:schemeClr val="dk1"/>
            </a:solidFill>
            <a:prstDash val="solid"/>
            <a:round/>
            <a:headEnd type="none" w="med" len="med"/>
            <a:tailEnd type="stealth" w="med" len="med"/>
          </a:ln>
        </p:spPr>
      </p:cxnSp>
      <p:cxnSp>
        <p:nvCxnSpPr>
          <p:cNvPr id="1267" name="Google Shape;1267;p40"/>
          <p:cNvCxnSpPr/>
          <p:nvPr/>
        </p:nvCxnSpPr>
        <p:spPr>
          <a:xfrm>
            <a:off x="4837645" y="1789355"/>
            <a:ext cx="266700" cy="116400"/>
          </a:xfrm>
          <a:prstGeom prst="straightConnector1">
            <a:avLst/>
          </a:prstGeom>
          <a:noFill/>
          <a:ln w="9525" cap="flat" cmpd="sng">
            <a:solidFill>
              <a:schemeClr val="dk1"/>
            </a:solidFill>
            <a:prstDash val="solid"/>
            <a:round/>
            <a:headEnd type="none" w="med" len="med"/>
            <a:tailEnd type="stealth" w="med" len="med"/>
          </a:ln>
        </p:spPr>
      </p:cxnSp>
      <p:sp>
        <p:nvSpPr>
          <p:cNvPr id="1268" name="Google Shape;1268;p40"/>
          <p:cNvSpPr/>
          <p:nvPr/>
        </p:nvSpPr>
        <p:spPr>
          <a:xfrm>
            <a:off x="4088181" y="3212517"/>
            <a:ext cx="265200" cy="336600"/>
          </a:xfrm>
          <a:prstGeom prst="rightArrow">
            <a:avLst>
              <a:gd name="adj1" fmla="val 50000"/>
              <a:gd name="adj2"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40"/>
          <p:cNvSpPr/>
          <p:nvPr/>
        </p:nvSpPr>
        <p:spPr>
          <a:xfrm>
            <a:off x="4604185" y="2986892"/>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40"/>
          <p:cNvSpPr/>
          <p:nvPr/>
        </p:nvSpPr>
        <p:spPr>
          <a:xfrm>
            <a:off x="4604185" y="3077332"/>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40"/>
          <p:cNvSpPr/>
          <p:nvPr/>
        </p:nvSpPr>
        <p:spPr>
          <a:xfrm>
            <a:off x="4604185" y="3167771"/>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40"/>
          <p:cNvSpPr/>
          <p:nvPr/>
        </p:nvSpPr>
        <p:spPr>
          <a:xfrm>
            <a:off x="5345798" y="2934250"/>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40"/>
          <p:cNvSpPr/>
          <p:nvPr/>
        </p:nvSpPr>
        <p:spPr>
          <a:xfrm>
            <a:off x="5345798" y="3024690"/>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40"/>
          <p:cNvSpPr/>
          <p:nvPr/>
        </p:nvSpPr>
        <p:spPr>
          <a:xfrm>
            <a:off x="5345798" y="3115130"/>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75" name="Google Shape;1275;p40"/>
          <p:cNvCxnSpPr/>
          <p:nvPr/>
        </p:nvCxnSpPr>
        <p:spPr>
          <a:xfrm>
            <a:off x="5369500" y="2744119"/>
            <a:ext cx="0" cy="181200"/>
          </a:xfrm>
          <a:prstGeom prst="straightConnector1">
            <a:avLst/>
          </a:prstGeom>
          <a:noFill/>
          <a:ln w="9525" cap="flat" cmpd="sng">
            <a:solidFill>
              <a:schemeClr val="dk1"/>
            </a:solidFill>
            <a:prstDash val="solid"/>
            <a:round/>
            <a:headEnd type="stealth" w="med" len="med"/>
            <a:tailEnd type="stealth" w="med" len="med"/>
          </a:ln>
        </p:spPr>
      </p:cxnSp>
      <p:cxnSp>
        <p:nvCxnSpPr>
          <p:cNvPr id="1276" name="Google Shape;1276;p40"/>
          <p:cNvCxnSpPr/>
          <p:nvPr/>
        </p:nvCxnSpPr>
        <p:spPr>
          <a:xfrm>
            <a:off x="5369476" y="3168501"/>
            <a:ext cx="0" cy="181200"/>
          </a:xfrm>
          <a:prstGeom prst="straightConnector1">
            <a:avLst/>
          </a:prstGeom>
          <a:noFill/>
          <a:ln w="9525" cap="flat" cmpd="sng">
            <a:solidFill>
              <a:schemeClr val="dk1"/>
            </a:solidFill>
            <a:prstDash val="solid"/>
            <a:round/>
            <a:headEnd type="stealth" w="med" len="med"/>
            <a:tailEnd type="stealth" w="med" len="med"/>
          </a:ln>
        </p:spPr>
      </p:cxnSp>
      <p:cxnSp>
        <p:nvCxnSpPr>
          <p:cNvPr id="1277" name="Google Shape;1277;p40"/>
          <p:cNvCxnSpPr/>
          <p:nvPr/>
        </p:nvCxnSpPr>
        <p:spPr>
          <a:xfrm>
            <a:off x="5369476" y="3586707"/>
            <a:ext cx="0" cy="181200"/>
          </a:xfrm>
          <a:prstGeom prst="straightConnector1">
            <a:avLst/>
          </a:prstGeom>
          <a:noFill/>
          <a:ln w="9525" cap="flat" cmpd="sng">
            <a:solidFill>
              <a:schemeClr val="dk1"/>
            </a:solidFill>
            <a:prstDash val="solid"/>
            <a:round/>
            <a:headEnd type="stealth" w="med" len="med"/>
            <a:tailEnd type="stealth" w="med" len="med"/>
          </a:ln>
        </p:spPr>
      </p:cxnSp>
      <p:cxnSp>
        <p:nvCxnSpPr>
          <p:cNvPr id="1278" name="Google Shape;1278;p40"/>
          <p:cNvCxnSpPr/>
          <p:nvPr/>
        </p:nvCxnSpPr>
        <p:spPr>
          <a:xfrm>
            <a:off x="5369535" y="3986546"/>
            <a:ext cx="0" cy="181200"/>
          </a:xfrm>
          <a:prstGeom prst="straightConnector1">
            <a:avLst/>
          </a:prstGeom>
          <a:noFill/>
          <a:ln w="9525" cap="flat" cmpd="sng">
            <a:solidFill>
              <a:schemeClr val="dk1"/>
            </a:solidFill>
            <a:prstDash val="solid"/>
            <a:round/>
            <a:headEnd type="stealth" w="med" len="med"/>
            <a:tailEnd type="stealth" w="med" len="med"/>
          </a:ln>
        </p:spPr>
      </p:cxnSp>
      <p:sp>
        <p:nvSpPr>
          <p:cNvPr id="1279" name="Google Shape;1279;p40"/>
          <p:cNvSpPr/>
          <p:nvPr/>
        </p:nvSpPr>
        <p:spPr>
          <a:xfrm>
            <a:off x="5850174" y="2934250"/>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40"/>
          <p:cNvSpPr/>
          <p:nvPr/>
        </p:nvSpPr>
        <p:spPr>
          <a:xfrm>
            <a:off x="5850174" y="3024690"/>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40"/>
          <p:cNvSpPr/>
          <p:nvPr/>
        </p:nvSpPr>
        <p:spPr>
          <a:xfrm>
            <a:off x="5850174" y="3115130"/>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82" name="Google Shape;1282;p40"/>
          <p:cNvCxnSpPr/>
          <p:nvPr/>
        </p:nvCxnSpPr>
        <p:spPr>
          <a:xfrm>
            <a:off x="5873876" y="2744119"/>
            <a:ext cx="0" cy="181200"/>
          </a:xfrm>
          <a:prstGeom prst="straightConnector1">
            <a:avLst/>
          </a:prstGeom>
          <a:noFill/>
          <a:ln w="9525" cap="flat" cmpd="sng">
            <a:solidFill>
              <a:schemeClr val="dk1"/>
            </a:solidFill>
            <a:prstDash val="solid"/>
            <a:round/>
            <a:headEnd type="stealth" w="med" len="med"/>
            <a:tailEnd type="stealth" w="med" len="med"/>
          </a:ln>
        </p:spPr>
      </p:cxnSp>
      <p:cxnSp>
        <p:nvCxnSpPr>
          <p:cNvPr id="1283" name="Google Shape;1283;p40"/>
          <p:cNvCxnSpPr/>
          <p:nvPr/>
        </p:nvCxnSpPr>
        <p:spPr>
          <a:xfrm>
            <a:off x="5873852" y="3168501"/>
            <a:ext cx="0" cy="181200"/>
          </a:xfrm>
          <a:prstGeom prst="straightConnector1">
            <a:avLst/>
          </a:prstGeom>
          <a:noFill/>
          <a:ln w="9525" cap="flat" cmpd="sng">
            <a:solidFill>
              <a:schemeClr val="dk1"/>
            </a:solidFill>
            <a:prstDash val="solid"/>
            <a:round/>
            <a:headEnd type="stealth" w="med" len="med"/>
            <a:tailEnd type="stealth" w="med" len="med"/>
          </a:ln>
        </p:spPr>
      </p:cxnSp>
      <p:cxnSp>
        <p:nvCxnSpPr>
          <p:cNvPr id="1284" name="Google Shape;1284;p40"/>
          <p:cNvCxnSpPr/>
          <p:nvPr/>
        </p:nvCxnSpPr>
        <p:spPr>
          <a:xfrm>
            <a:off x="5873852" y="3586707"/>
            <a:ext cx="0" cy="181200"/>
          </a:xfrm>
          <a:prstGeom prst="straightConnector1">
            <a:avLst/>
          </a:prstGeom>
          <a:noFill/>
          <a:ln w="9525" cap="flat" cmpd="sng">
            <a:solidFill>
              <a:schemeClr val="dk1"/>
            </a:solidFill>
            <a:prstDash val="solid"/>
            <a:round/>
            <a:headEnd type="stealth" w="med" len="med"/>
            <a:tailEnd type="stealth" w="med" len="med"/>
          </a:ln>
        </p:spPr>
      </p:cxnSp>
      <p:cxnSp>
        <p:nvCxnSpPr>
          <p:cNvPr id="1285" name="Google Shape;1285;p40"/>
          <p:cNvCxnSpPr/>
          <p:nvPr/>
        </p:nvCxnSpPr>
        <p:spPr>
          <a:xfrm>
            <a:off x="5873911" y="3986546"/>
            <a:ext cx="0" cy="181200"/>
          </a:xfrm>
          <a:prstGeom prst="straightConnector1">
            <a:avLst/>
          </a:prstGeom>
          <a:noFill/>
          <a:ln w="9525" cap="flat" cmpd="sng">
            <a:solidFill>
              <a:schemeClr val="dk1"/>
            </a:solidFill>
            <a:prstDash val="solid"/>
            <a:round/>
            <a:headEnd type="stealth" w="med" len="med"/>
            <a:tailEnd type="stealth" w="med" len="med"/>
          </a:ln>
        </p:spPr>
      </p:cxnSp>
      <p:cxnSp>
        <p:nvCxnSpPr>
          <p:cNvPr id="1286" name="Google Shape;1286;p40"/>
          <p:cNvCxnSpPr>
            <a:stCxn id="1204" idx="3"/>
            <a:endCxn id="1208" idx="1"/>
          </p:cNvCxnSpPr>
          <p:nvPr/>
        </p:nvCxnSpPr>
        <p:spPr>
          <a:xfrm>
            <a:off x="5523671" y="2640481"/>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1287" name="Google Shape;1287;p40"/>
          <p:cNvCxnSpPr>
            <a:stCxn id="1205" idx="3"/>
            <a:endCxn id="1209" idx="1"/>
          </p:cNvCxnSpPr>
          <p:nvPr/>
        </p:nvCxnSpPr>
        <p:spPr>
          <a:xfrm>
            <a:off x="5523647" y="3483070"/>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1288" name="Google Shape;1288;p40"/>
          <p:cNvCxnSpPr>
            <a:stCxn id="1206" idx="3"/>
            <a:endCxn id="1210" idx="1"/>
          </p:cNvCxnSpPr>
          <p:nvPr/>
        </p:nvCxnSpPr>
        <p:spPr>
          <a:xfrm>
            <a:off x="5523683" y="3895175"/>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1289" name="Google Shape;1289;p40"/>
          <p:cNvCxnSpPr>
            <a:stCxn id="1207" idx="3"/>
            <a:endCxn id="1211" idx="1"/>
          </p:cNvCxnSpPr>
          <p:nvPr/>
        </p:nvCxnSpPr>
        <p:spPr>
          <a:xfrm>
            <a:off x="5523707" y="4301115"/>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1290" name="Google Shape;1290;p40"/>
          <p:cNvCxnSpPr/>
          <p:nvPr/>
        </p:nvCxnSpPr>
        <p:spPr>
          <a:xfrm rot="10800000" flipH="1">
            <a:off x="4854506" y="2671563"/>
            <a:ext cx="250800" cy="110100"/>
          </a:xfrm>
          <a:prstGeom prst="straightConnector1">
            <a:avLst/>
          </a:prstGeom>
          <a:noFill/>
          <a:ln w="9525" cap="flat" cmpd="sng">
            <a:solidFill>
              <a:schemeClr val="dk1"/>
            </a:solidFill>
            <a:prstDash val="solid"/>
            <a:round/>
            <a:headEnd type="none" w="med" len="med"/>
            <a:tailEnd type="stealth" w="med" len="med"/>
          </a:ln>
        </p:spPr>
      </p:cxnSp>
      <p:cxnSp>
        <p:nvCxnSpPr>
          <p:cNvPr id="1291" name="Google Shape;1291;p40"/>
          <p:cNvCxnSpPr/>
          <p:nvPr/>
        </p:nvCxnSpPr>
        <p:spPr>
          <a:xfrm rot="10800000" flipH="1">
            <a:off x="4830394" y="3096722"/>
            <a:ext cx="279300" cy="6900"/>
          </a:xfrm>
          <a:prstGeom prst="straightConnector1">
            <a:avLst/>
          </a:prstGeom>
          <a:noFill/>
          <a:ln w="9525" cap="flat" cmpd="sng">
            <a:solidFill>
              <a:schemeClr val="dk1"/>
            </a:solidFill>
            <a:prstDash val="solid"/>
            <a:round/>
            <a:headEnd type="none" w="med" len="med"/>
            <a:tailEnd type="stealth" w="med" len="med"/>
          </a:ln>
        </p:spPr>
      </p:cxnSp>
      <p:cxnSp>
        <p:nvCxnSpPr>
          <p:cNvPr id="1292" name="Google Shape;1292;p40"/>
          <p:cNvCxnSpPr/>
          <p:nvPr/>
        </p:nvCxnSpPr>
        <p:spPr>
          <a:xfrm>
            <a:off x="4836324" y="3415211"/>
            <a:ext cx="259200" cy="39900"/>
          </a:xfrm>
          <a:prstGeom prst="straightConnector1">
            <a:avLst/>
          </a:prstGeom>
          <a:noFill/>
          <a:ln w="9525" cap="flat" cmpd="sng">
            <a:solidFill>
              <a:schemeClr val="dk1"/>
            </a:solidFill>
            <a:prstDash val="solid"/>
            <a:round/>
            <a:headEnd type="none" w="med" len="med"/>
            <a:tailEnd type="stealth" w="med" len="med"/>
          </a:ln>
        </p:spPr>
      </p:cxnSp>
      <p:cxnSp>
        <p:nvCxnSpPr>
          <p:cNvPr id="1293" name="Google Shape;1293;p40"/>
          <p:cNvCxnSpPr/>
          <p:nvPr/>
        </p:nvCxnSpPr>
        <p:spPr>
          <a:xfrm>
            <a:off x="4850375" y="3729581"/>
            <a:ext cx="259500" cy="70500"/>
          </a:xfrm>
          <a:prstGeom prst="straightConnector1">
            <a:avLst/>
          </a:prstGeom>
          <a:noFill/>
          <a:ln w="9525" cap="flat" cmpd="sng">
            <a:solidFill>
              <a:schemeClr val="dk1"/>
            </a:solidFill>
            <a:prstDash val="solid"/>
            <a:round/>
            <a:headEnd type="none" w="med" len="med"/>
            <a:tailEnd type="stealth" w="med" len="med"/>
          </a:ln>
        </p:spPr>
      </p:cxnSp>
      <p:cxnSp>
        <p:nvCxnSpPr>
          <p:cNvPr id="1294" name="Google Shape;1294;p40"/>
          <p:cNvCxnSpPr/>
          <p:nvPr/>
        </p:nvCxnSpPr>
        <p:spPr>
          <a:xfrm>
            <a:off x="4850245" y="4041922"/>
            <a:ext cx="266700" cy="116400"/>
          </a:xfrm>
          <a:prstGeom prst="straightConnector1">
            <a:avLst/>
          </a:prstGeom>
          <a:noFill/>
          <a:ln w="9525" cap="flat" cmpd="sng">
            <a:solidFill>
              <a:schemeClr val="dk1"/>
            </a:solidFill>
            <a:prstDash val="solid"/>
            <a:round/>
            <a:headEnd type="none" w="med" len="med"/>
            <a:tailEnd type="stealth" w="med" len="med"/>
          </a:ln>
        </p:spPr>
      </p:cxnSp>
      <p:sp>
        <p:nvSpPr>
          <p:cNvPr id="1295" name="Google Shape;1295;p40"/>
          <p:cNvSpPr/>
          <p:nvPr/>
        </p:nvSpPr>
        <p:spPr>
          <a:xfrm>
            <a:off x="6307567" y="254656"/>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296" name="Google Shape;1296;p40"/>
          <p:cNvSpPr txBox="1"/>
          <p:nvPr/>
        </p:nvSpPr>
        <p:spPr>
          <a:xfrm>
            <a:off x="6271168" y="210913"/>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A</a:t>
            </a:r>
            <a:endParaRPr sz="1100">
              <a:latin typeface="Times New Roman"/>
              <a:ea typeface="Times New Roman"/>
              <a:cs typeface="Times New Roman"/>
              <a:sym typeface="Times New Roman"/>
            </a:endParaRPr>
          </a:p>
        </p:txBody>
      </p:sp>
      <p:sp>
        <p:nvSpPr>
          <p:cNvPr id="1297" name="Google Shape;1297;p40"/>
          <p:cNvSpPr/>
          <p:nvPr/>
        </p:nvSpPr>
        <p:spPr>
          <a:xfrm>
            <a:off x="6401396" y="681682"/>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40"/>
          <p:cNvSpPr/>
          <p:nvPr/>
        </p:nvSpPr>
        <p:spPr>
          <a:xfrm>
            <a:off x="6401396" y="772122"/>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40"/>
          <p:cNvSpPr/>
          <p:nvPr/>
        </p:nvSpPr>
        <p:spPr>
          <a:xfrm>
            <a:off x="6401396" y="862562"/>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40"/>
          <p:cNvSpPr/>
          <p:nvPr/>
        </p:nvSpPr>
        <p:spPr>
          <a:xfrm>
            <a:off x="6307543" y="1097244"/>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301" name="Google Shape;1301;p40"/>
          <p:cNvSpPr txBox="1"/>
          <p:nvPr/>
        </p:nvSpPr>
        <p:spPr>
          <a:xfrm>
            <a:off x="6271145" y="1053502"/>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A</a:t>
            </a:r>
            <a:endParaRPr sz="1100">
              <a:latin typeface="Times New Roman"/>
              <a:ea typeface="Times New Roman"/>
              <a:cs typeface="Times New Roman"/>
              <a:sym typeface="Times New Roman"/>
            </a:endParaRPr>
          </a:p>
        </p:txBody>
      </p:sp>
      <p:sp>
        <p:nvSpPr>
          <p:cNvPr id="1302" name="Google Shape;1302;p40"/>
          <p:cNvSpPr/>
          <p:nvPr/>
        </p:nvSpPr>
        <p:spPr>
          <a:xfrm>
            <a:off x="6307579" y="1509349"/>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303" name="Google Shape;1303;p40"/>
          <p:cNvSpPr txBox="1"/>
          <p:nvPr/>
        </p:nvSpPr>
        <p:spPr>
          <a:xfrm>
            <a:off x="6271180" y="1465607"/>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A</a:t>
            </a:r>
            <a:endParaRPr sz="1100">
              <a:latin typeface="Times New Roman"/>
              <a:ea typeface="Times New Roman"/>
              <a:cs typeface="Times New Roman"/>
              <a:sym typeface="Times New Roman"/>
            </a:endParaRPr>
          </a:p>
        </p:txBody>
      </p:sp>
      <p:sp>
        <p:nvSpPr>
          <p:cNvPr id="1304" name="Google Shape;1304;p40"/>
          <p:cNvSpPr/>
          <p:nvPr/>
        </p:nvSpPr>
        <p:spPr>
          <a:xfrm>
            <a:off x="6307602" y="1915289"/>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305" name="Google Shape;1305;p40"/>
          <p:cNvSpPr txBox="1"/>
          <p:nvPr/>
        </p:nvSpPr>
        <p:spPr>
          <a:xfrm>
            <a:off x="6271204" y="1871547"/>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A</a:t>
            </a:r>
            <a:endParaRPr sz="1100">
              <a:latin typeface="Times New Roman"/>
              <a:ea typeface="Times New Roman"/>
              <a:cs typeface="Times New Roman"/>
              <a:sym typeface="Times New Roman"/>
            </a:endParaRPr>
          </a:p>
        </p:txBody>
      </p:sp>
      <p:cxnSp>
        <p:nvCxnSpPr>
          <p:cNvPr id="1306" name="Google Shape;1306;p40"/>
          <p:cNvCxnSpPr>
            <a:endCxn id="1296" idx="1"/>
          </p:cNvCxnSpPr>
          <p:nvPr/>
        </p:nvCxnSpPr>
        <p:spPr>
          <a:xfrm>
            <a:off x="6074968" y="387913"/>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1307" name="Google Shape;1307;p40"/>
          <p:cNvCxnSpPr>
            <a:endCxn id="1301" idx="1"/>
          </p:cNvCxnSpPr>
          <p:nvPr/>
        </p:nvCxnSpPr>
        <p:spPr>
          <a:xfrm>
            <a:off x="6074945" y="1230502"/>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1308" name="Google Shape;1308;p40"/>
          <p:cNvCxnSpPr>
            <a:endCxn id="1303" idx="1"/>
          </p:cNvCxnSpPr>
          <p:nvPr/>
        </p:nvCxnSpPr>
        <p:spPr>
          <a:xfrm>
            <a:off x="6074980" y="1642607"/>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1309" name="Google Shape;1309;p40"/>
          <p:cNvCxnSpPr>
            <a:endCxn id="1305" idx="1"/>
          </p:cNvCxnSpPr>
          <p:nvPr/>
        </p:nvCxnSpPr>
        <p:spPr>
          <a:xfrm>
            <a:off x="6075004" y="2048547"/>
            <a:ext cx="196200" cy="0"/>
          </a:xfrm>
          <a:prstGeom prst="straightConnector1">
            <a:avLst/>
          </a:prstGeom>
          <a:noFill/>
          <a:ln w="9525" cap="flat" cmpd="sng">
            <a:solidFill>
              <a:schemeClr val="dk1"/>
            </a:solidFill>
            <a:prstDash val="solid"/>
            <a:round/>
            <a:headEnd type="none" w="med" len="med"/>
            <a:tailEnd type="stealth" w="med" len="med"/>
          </a:ln>
        </p:spPr>
      </p:cxnSp>
      <p:sp>
        <p:nvSpPr>
          <p:cNvPr id="1310" name="Google Shape;1310;p40"/>
          <p:cNvSpPr/>
          <p:nvPr/>
        </p:nvSpPr>
        <p:spPr>
          <a:xfrm>
            <a:off x="6320202" y="4167583"/>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311" name="Google Shape;1311;p40"/>
          <p:cNvSpPr/>
          <p:nvPr/>
        </p:nvSpPr>
        <p:spPr>
          <a:xfrm>
            <a:off x="6320167" y="2506950"/>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312" name="Google Shape;1312;p40"/>
          <p:cNvSpPr/>
          <p:nvPr/>
        </p:nvSpPr>
        <p:spPr>
          <a:xfrm>
            <a:off x="6320143" y="3349538"/>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313" name="Google Shape;1313;p40"/>
          <p:cNvSpPr/>
          <p:nvPr/>
        </p:nvSpPr>
        <p:spPr>
          <a:xfrm>
            <a:off x="6320179" y="3761644"/>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314" name="Google Shape;1314;p40"/>
          <p:cNvSpPr txBox="1"/>
          <p:nvPr/>
        </p:nvSpPr>
        <p:spPr>
          <a:xfrm>
            <a:off x="6283768" y="2463208"/>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A</a:t>
            </a:r>
            <a:endParaRPr sz="1100">
              <a:latin typeface="Times New Roman"/>
              <a:ea typeface="Times New Roman"/>
              <a:cs typeface="Times New Roman"/>
              <a:sym typeface="Times New Roman"/>
            </a:endParaRPr>
          </a:p>
        </p:txBody>
      </p:sp>
      <p:sp>
        <p:nvSpPr>
          <p:cNvPr id="1315" name="Google Shape;1315;p40"/>
          <p:cNvSpPr txBox="1"/>
          <p:nvPr/>
        </p:nvSpPr>
        <p:spPr>
          <a:xfrm>
            <a:off x="6283745" y="3305796"/>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A</a:t>
            </a:r>
            <a:endParaRPr sz="1100">
              <a:latin typeface="Times New Roman"/>
              <a:ea typeface="Times New Roman"/>
              <a:cs typeface="Times New Roman"/>
              <a:sym typeface="Times New Roman"/>
            </a:endParaRPr>
          </a:p>
        </p:txBody>
      </p:sp>
      <p:sp>
        <p:nvSpPr>
          <p:cNvPr id="1316" name="Google Shape;1316;p40"/>
          <p:cNvSpPr txBox="1"/>
          <p:nvPr/>
        </p:nvSpPr>
        <p:spPr>
          <a:xfrm>
            <a:off x="6283780" y="3717902"/>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A</a:t>
            </a:r>
            <a:endParaRPr sz="1100">
              <a:latin typeface="Times New Roman"/>
              <a:ea typeface="Times New Roman"/>
              <a:cs typeface="Times New Roman"/>
              <a:sym typeface="Times New Roman"/>
            </a:endParaRPr>
          </a:p>
        </p:txBody>
      </p:sp>
      <p:sp>
        <p:nvSpPr>
          <p:cNvPr id="1317" name="Google Shape;1317;p40"/>
          <p:cNvSpPr txBox="1"/>
          <p:nvPr/>
        </p:nvSpPr>
        <p:spPr>
          <a:xfrm>
            <a:off x="6283804" y="4123841"/>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A</a:t>
            </a:r>
            <a:endParaRPr sz="1100">
              <a:latin typeface="Times New Roman"/>
              <a:ea typeface="Times New Roman"/>
              <a:cs typeface="Times New Roman"/>
              <a:sym typeface="Times New Roman"/>
            </a:endParaRPr>
          </a:p>
        </p:txBody>
      </p:sp>
      <p:sp>
        <p:nvSpPr>
          <p:cNvPr id="1318" name="Google Shape;1318;p40"/>
          <p:cNvSpPr/>
          <p:nvPr/>
        </p:nvSpPr>
        <p:spPr>
          <a:xfrm>
            <a:off x="6413146" y="2992552"/>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40"/>
          <p:cNvSpPr/>
          <p:nvPr/>
        </p:nvSpPr>
        <p:spPr>
          <a:xfrm>
            <a:off x="6413146" y="3082991"/>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40"/>
          <p:cNvSpPr/>
          <p:nvPr/>
        </p:nvSpPr>
        <p:spPr>
          <a:xfrm>
            <a:off x="6413146" y="3173431"/>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21" name="Google Shape;1321;p40"/>
          <p:cNvCxnSpPr>
            <a:endCxn id="1314" idx="1"/>
          </p:cNvCxnSpPr>
          <p:nvPr/>
        </p:nvCxnSpPr>
        <p:spPr>
          <a:xfrm>
            <a:off x="6087568" y="2640208"/>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1322" name="Google Shape;1322;p40"/>
          <p:cNvCxnSpPr>
            <a:endCxn id="1315" idx="1"/>
          </p:cNvCxnSpPr>
          <p:nvPr/>
        </p:nvCxnSpPr>
        <p:spPr>
          <a:xfrm>
            <a:off x="6087545" y="3482796"/>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1323" name="Google Shape;1323;p40"/>
          <p:cNvCxnSpPr>
            <a:endCxn id="1316" idx="1"/>
          </p:cNvCxnSpPr>
          <p:nvPr/>
        </p:nvCxnSpPr>
        <p:spPr>
          <a:xfrm>
            <a:off x="6087580" y="3894902"/>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1324" name="Google Shape;1324;p40"/>
          <p:cNvCxnSpPr>
            <a:endCxn id="1317" idx="1"/>
          </p:cNvCxnSpPr>
          <p:nvPr/>
        </p:nvCxnSpPr>
        <p:spPr>
          <a:xfrm>
            <a:off x="6087604" y="4300841"/>
            <a:ext cx="196200" cy="0"/>
          </a:xfrm>
          <a:prstGeom prst="straightConnector1">
            <a:avLst/>
          </a:prstGeom>
          <a:noFill/>
          <a:ln w="9525" cap="flat" cmpd="sng">
            <a:solidFill>
              <a:schemeClr val="dk1"/>
            </a:solidFill>
            <a:prstDash val="solid"/>
            <a:round/>
            <a:headEnd type="none" w="med" len="med"/>
            <a:tailEnd type="stealth" w="med" len="med"/>
          </a:ln>
        </p:spPr>
      </p:cxnSp>
      <p:sp>
        <p:nvSpPr>
          <p:cNvPr id="1325" name="Google Shape;1325;p40"/>
          <p:cNvSpPr/>
          <p:nvPr/>
        </p:nvSpPr>
        <p:spPr>
          <a:xfrm>
            <a:off x="7351163" y="2237237"/>
            <a:ext cx="308100" cy="287700"/>
          </a:xfrm>
          <a:prstGeom prst="flowChartOr">
            <a:avLst/>
          </a:prstGeom>
          <a:gradFill>
            <a:gsLst>
              <a:gs pos="0">
                <a:srgbClr val="4A86E8"/>
              </a:gs>
              <a:gs pos="45000">
                <a:srgbClr val="B7FEFE"/>
              </a:gs>
              <a:gs pos="62000">
                <a:srgbClr val="FCBEBE"/>
              </a:gs>
              <a:gs pos="100000">
                <a:srgbClr val="CC0000"/>
              </a:gs>
            </a:gsLst>
            <a:lin ang="0"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26" name="Google Shape;1326;p40"/>
          <p:cNvCxnSpPr>
            <a:stCxn id="1296" idx="3"/>
            <a:endCxn id="1325" idx="2"/>
          </p:cNvCxnSpPr>
          <p:nvPr/>
        </p:nvCxnSpPr>
        <p:spPr>
          <a:xfrm>
            <a:off x="6579268" y="387913"/>
            <a:ext cx="771900" cy="1993200"/>
          </a:xfrm>
          <a:prstGeom prst="straightConnector1">
            <a:avLst/>
          </a:prstGeom>
          <a:noFill/>
          <a:ln w="9525" cap="flat" cmpd="sng">
            <a:solidFill>
              <a:schemeClr val="dk1"/>
            </a:solidFill>
            <a:prstDash val="solid"/>
            <a:round/>
            <a:headEnd type="none" w="med" len="med"/>
            <a:tailEnd type="none" w="med" len="med"/>
          </a:ln>
        </p:spPr>
      </p:cxnSp>
      <p:cxnSp>
        <p:nvCxnSpPr>
          <p:cNvPr id="1327" name="Google Shape;1327;p40"/>
          <p:cNvCxnSpPr>
            <a:stCxn id="1301" idx="3"/>
            <a:endCxn id="1325" idx="2"/>
          </p:cNvCxnSpPr>
          <p:nvPr/>
        </p:nvCxnSpPr>
        <p:spPr>
          <a:xfrm>
            <a:off x="6579245" y="1230502"/>
            <a:ext cx="771900" cy="1150500"/>
          </a:xfrm>
          <a:prstGeom prst="straightConnector1">
            <a:avLst/>
          </a:prstGeom>
          <a:noFill/>
          <a:ln w="9525" cap="flat" cmpd="sng">
            <a:solidFill>
              <a:schemeClr val="dk1"/>
            </a:solidFill>
            <a:prstDash val="solid"/>
            <a:round/>
            <a:headEnd type="none" w="med" len="med"/>
            <a:tailEnd type="none" w="med" len="med"/>
          </a:ln>
        </p:spPr>
      </p:cxnSp>
      <p:cxnSp>
        <p:nvCxnSpPr>
          <p:cNvPr id="1328" name="Google Shape;1328;p40"/>
          <p:cNvCxnSpPr>
            <a:stCxn id="1303" idx="3"/>
            <a:endCxn id="1325" idx="2"/>
          </p:cNvCxnSpPr>
          <p:nvPr/>
        </p:nvCxnSpPr>
        <p:spPr>
          <a:xfrm>
            <a:off x="6579280" y="1642607"/>
            <a:ext cx="771900" cy="738600"/>
          </a:xfrm>
          <a:prstGeom prst="straightConnector1">
            <a:avLst/>
          </a:prstGeom>
          <a:noFill/>
          <a:ln w="9525" cap="flat" cmpd="sng">
            <a:solidFill>
              <a:schemeClr val="dk1"/>
            </a:solidFill>
            <a:prstDash val="solid"/>
            <a:round/>
            <a:headEnd type="none" w="med" len="med"/>
            <a:tailEnd type="none" w="med" len="med"/>
          </a:ln>
        </p:spPr>
      </p:cxnSp>
      <p:cxnSp>
        <p:nvCxnSpPr>
          <p:cNvPr id="1329" name="Google Shape;1329;p40"/>
          <p:cNvCxnSpPr>
            <a:stCxn id="1305" idx="3"/>
            <a:endCxn id="1325" idx="2"/>
          </p:cNvCxnSpPr>
          <p:nvPr/>
        </p:nvCxnSpPr>
        <p:spPr>
          <a:xfrm>
            <a:off x="6579304" y="2048547"/>
            <a:ext cx="771900" cy="332400"/>
          </a:xfrm>
          <a:prstGeom prst="straightConnector1">
            <a:avLst/>
          </a:prstGeom>
          <a:noFill/>
          <a:ln w="9525" cap="flat" cmpd="sng">
            <a:solidFill>
              <a:schemeClr val="dk1"/>
            </a:solidFill>
            <a:prstDash val="solid"/>
            <a:round/>
            <a:headEnd type="none" w="med" len="med"/>
            <a:tailEnd type="none" w="med" len="med"/>
          </a:ln>
        </p:spPr>
      </p:cxnSp>
      <p:cxnSp>
        <p:nvCxnSpPr>
          <p:cNvPr id="1330" name="Google Shape;1330;p40"/>
          <p:cNvCxnSpPr>
            <a:stCxn id="1314" idx="3"/>
            <a:endCxn id="1325" idx="2"/>
          </p:cNvCxnSpPr>
          <p:nvPr/>
        </p:nvCxnSpPr>
        <p:spPr>
          <a:xfrm rot="10800000" flipH="1">
            <a:off x="6591868" y="2381008"/>
            <a:ext cx="759300" cy="259200"/>
          </a:xfrm>
          <a:prstGeom prst="straightConnector1">
            <a:avLst/>
          </a:prstGeom>
          <a:noFill/>
          <a:ln w="9525" cap="flat" cmpd="sng">
            <a:solidFill>
              <a:schemeClr val="dk1"/>
            </a:solidFill>
            <a:prstDash val="solid"/>
            <a:round/>
            <a:headEnd type="none" w="med" len="med"/>
            <a:tailEnd type="none" w="med" len="med"/>
          </a:ln>
        </p:spPr>
      </p:cxnSp>
      <p:cxnSp>
        <p:nvCxnSpPr>
          <p:cNvPr id="1331" name="Google Shape;1331;p40"/>
          <p:cNvCxnSpPr>
            <a:stCxn id="1315" idx="3"/>
            <a:endCxn id="1325" idx="2"/>
          </p:cNvCxnSpPr>
          <p:nvPr/>
        </p:nvCxnSpPr>
        <p:spPr>
          <a:xfrm rot="10800000" flipH="1">
            <a:off x="6591845" y="2381196"/>
            <a:ext cx="759300" cy="1101600"/>
          </a:xfrm>
          <a:prstGeom prst="straightConnector1">
            <a:avLst/>
          </a:prstGeom>
          <a:noFill/>
          <a:ln w="9525" cap="flat" cmpd="sng">
            <a:solidFill>
              <a:schemeClr val="dk1"/>
            </a:solidFill>
            <a:prstDash val="solid"/>
            <a:round/>
            <a:headEnd type="none" w="med" len="med"/>
            <a:tailEnd type="none" w="med" len="med"/>
          </a:ln>
        </p:spPr>
      </p:cxnSp>
      <p:cxnSp>
        <p:nvCxnSpPr>
          <p:cNvPr id="1332" name="Google Shape;1332;p40"/>
          <p:cNvCxnSpPr>
            <a:stCxn id="1316" idx="3"/>
            <a:endCxn id="1325" idx="2"/>
          </p:cNvCxnSpPr>
          <p:nvPr/>
        </p:nvCxnSpPr>
        <p:spPr>
          <a:xfrm rot="10800000" flipH="1">
            <a:off x="6591880" y="2381102"/>
            <a:ext cx="759300" cy="1513800"/>
          </a:xfrm>
          <a:prstGeom prst="straightConnector1">
            <a:avLst/>
          </a:prstGeom>
          <a:noFill/>
          <a:ln w="9525" cap="flat" cmpd="sng">
            <a:solidFill>
              <a:schemeClr val="dk1"/>
            </a:solidFill>
            <a:prstDash val="solid"/>
            <a:round/>
            <a:headEnd type="none" w="med" len="med"/>
            <a:tailEnd type="none" w="med" len="med"/>
          </a:ln>
        </p:spPr>
      </p:cxnSp>
      <p:cxnSp>
        <p:nvCxnSpPr>
          <p:cNvPr id="1333" name="Google Shape;1333;p40"/>
          <p:cNvCxnSpPr>
            <a:stCxn id="1325" idx="2"/>
            <a:endCxn id="1317" idx="3"/>
          </p:cNvCxnSpPr>
          <p:nvPr/>
        </p:nvCxnSpPr>
        <p:spPr>
          <a:xfrm flipH="1">
            <a:off x="6591863" y="2381087"/>
            <a:ext cx="759300" cy="1919700"/>
          </a:xfrm>
          <a:prstGeom prst="straightConnector1">
            <a:avLst/>
          </a:prstGeom>
          <a:noFill/>
          <a:ln w="9525" cap="flat" cmpd="sng">
            <a:solidFill>
              <a:schemeClr val="dk1"/>
            </a:solidFill>
            <a:prstDash val="solid"/>
            <a:round/>
            <a:headEnd type="none" w="med" len="med"/>
            <a:tailEnd type="none" w="med" len="med"/>
          </a:ln>
        </p:spPr>
      </p:cxnSp>
      <p:sp>
        <p:nvSpPr>
          <p:cNvPr id="1334" name="Google Shape;1334;p40"/>
          <p:cNvSpPr/>
          <p:nvPr/>
        </p:nvSpPr>
        <p:spPr>
          <a:xfrm>
            <a:off x="8041413" y="985925"/>
            <a:ext cx="250800" cy="2764200"/>
          </a:xfrm>
          <a:prstGeom prst="roundRect">
            <a:avLst>
              <a:gd name="adj" fmla="val 16667"/>
            </a:avLst>
          </a:prstGeom>
          <a:gradFill>
            <a:gsLst>
              <a:gs pos="0">
                <a:srgbClr val="12C2E9"/>
              </a:gs>
              <a:gs pos="45000">
                <a:srgbClr val="C9DAF8"/>
              </a:gs>
              <a:gs pos="66000">
                <a:srgbClr val="E095A9"/>
              </a:gs>
              <a:gs pos="100000">
                <a:srgbClr val="F64F59"/>
              </a:gs>
            </a:gsLst>
            <a:lin ang="0"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335" name="Google Shape;1335;p40"/>
          <p:cNvSpPr/>
          <p:nvPr/>
        </p:nvSpPr>
        <p:spPr>
          <a:xfrm>
            <a:off x="8728250" y="1935428"/>
            <a:ext cx="250800" cy="865200"/>
          </a:xfrm>
          <a:prstGeom prst="roundRect">
            <a:avLst>
              <a:gd name="adj" fmla="val 16667"/>
            </a:avLst>
          </a:prstGeom>
          <a:gradFill>
            <a:gsLst>
              <a:gs pos="0">
                <a:srgbClr val="12C2E9"/>
              </a:gs>
              <a:gs pos="45000">
                <a:srgbClr val="C9DAF8"/>
              </a:gs>
              <a:gs pos="66000">
                <a:srgbClr val="E095A9"/>
              </a:gs>
              <a:gs pos="100000">
                <a:srgbClr val="F64F59"/>
              </a:gs>
            </a:gsLst>
            <a:lin ang="0"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36" name="Google Shape;1336;p40"/>
          <p:cNvCxnSpPr>
            <a:stCxn id="1325" idx="2"/>
          </p:cNvCxnSpPr>
          <p:nvPr/>
        </p:nvCxnSpPr>
        <p:spPr>
          <a:xfrm rot="10800000">
            <a:off x="6595463" y="875987"/>
            <a:ext cx="755700" cy="1505100"/>
          </a:xfrm>
          <a:prstGeom prst="straightConnector1">
            <a:avLst/>
          </a:prstGeom>
          <a:noFill/>
          <a:ln w="9525" cap="flat" cmpd="sng">
            <a:solidFill>
              <a:schemeClr val="dk1"/>
            </a:solidFill>
            <a:prstDash val="solid"/>
            <a:round/>
            <a:headEnd type="none" w="med" len="med"/>
            <a:tailEnd type="none" w="med" len="med"/>
          </a:ln>
        </p:spPr>
      </p:cxnSp>
      <p:cxnSp>
        <p:nvCxnSpPr>
          <p:cNvPr id="1337" name="Google Shape;1337;p40"/>
          <p:cNvCxnSpPr>
            <a:stCxn id="1325" idx="2"/>
          </p:cNvCxnSpPr>
          <p:nvPr/>
        </p:nvCxnSpPr>
        <p:spPr>
          <a:xfrm flipH="1">
            <a:off x="6595463" y="2381087"/>
            <a:ext cx="755700" cy="1089600"/>
          </a:xfrm>
          <a:prstGeom prst="straightConnector1">
            <a:avLst/>
          </a:prstGeom>
          <a:noFill/>
          <a:ln w="9525" cap="flat" cmpd="sng">
            <a:solidFill>
              <a:schemeClr val="dk1"/>
            </a:solidFill>
            <a:prstDash val="solid"/>
            <a:round/>
            <a:headEnd type="none" w="med" len="med"/>
            <a:tailEnd type="none" w="med" len="med"/>
          </a:ln>
        </p:spPr>
      </p:cxnSp>
      <p:cxnSp>
        <p:nvCxnSpPr>
          <p:cNvPr id="1338" name="Google Shape;1338;p40"/>
          <p:cNvCxnSpPr/>
          <p:nvPr/>
        </p:nvCxnSpPr>
        <p:spPr>
          <a:xfrm>
            <a:off x="6087439" y="3062003"/>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1339" name="Google Shape;1339;p40"/>
          <p:cNvCxnSpPr/>
          <p:nvPr/>
        </p:nvCxnSpPr>
        <p:spPr>
          <a:xfrm>
            <a:off x="6074721" y="801812"/>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1340" name="Google Shape;1340;p40"/>
          <p:cNvCxnSpPr/>
          <p:nvPr/>
        </p:nvCxnSpPr>
        <p:spPr>
          <a:xfrm>
            <a:off x="7681842" y="2368023"/>
            <a:ext cx="308100" cy="0"/>
          </a:xfrm>
          <a:prstGeom prst="straightConnector1">
            <a:avLst/>
          </a:prstGeom>
          <a:noFill/>
          <a:ln w="9525" cap="flat" cmpd="sng">
            <a:solidFill>
              <a:schemeClr val="dk1"/>
            </a:solidFill>
            <a:prstDash val="solid"/>
            <a:round/>
            <a:headEnd type="none" w="med" len="med"/>
            <a:tailEnd type="stealth" w="med" len="med"/>
          </a:ln>
        </p:spPr>
      </p:cxnSp>
      <p:cxnSp>
        <p:nvCxnSpPr>
          <p:cNvPr id="1341" name="Google Shape;1341;p40"/>
          <p:cNvCxnSpPr/>
          <p:nvPr/>
        </p:nvCxnSpPr>
        <p:spPr>
          <a:xfrm>
            <a:off x="8343667" y="2368023"/>
            <a:ext cx="308100" cy="0"/>
          </a:xfrm>
          <a:prstGeom prst="straightConnector1">
            <a:avLst/>
          </a:prstGeom>
          <a:noFill/>
          <a:ln w="9525" cap="flat" cmpd="sng">
            <a:solidFill>
              <a:schemeClr val="dk1"/>
            </a:solidFill>
            <a:prstDash val="solid"/>
            <a:round/>
            <a:headEnd type="none" w="med" len="med"/>
            <a:tailEnd type="stealth" w="med" len="med"/>
          </a:ln>
        </p:spPr>
      </p:cxnSp>
      <p:sp>
        <p:nvSpPr>
          <p:cNvPr id="1342" name="Google Shape;1342;p40"/>
          <p:cNvSpPr/>
          <p:nvPr/>
        </p:nvSpPr>
        <p:spPr>
          <a:xfrm>
            <a:off x="2398843" y="3212429"/>
            <a:ext cx="265200" cy="336600"/>
          </a:xfrm>
          <a:prstGeom prst="rightArrow">
            <a:avLst>
              <a:gd name="adj1" fmla="val 50000"/>
              <a:gd name="adj2"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40"/>
          <p:cNvSpPr/>
          <p:nvPr/>
        </p:nvSpPr>
        <p:spPr>
          <a:xfrm>
            <a:off x="2380293" y="867992"/>
            <a:ext cx="265200" cy="336600"/>
          </a:xfrm>
          <a:prstGeom prst="rightArrow">
            <a:avLst>
              <a:gd name="adj1" fmla="val 50000"/>
              <a:gd name="adj2"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40"/>
          <p:cNvSpPr txBox="1"/>
          <p:nvPr/>
        </p:nvSpPr>
        <p:spPr>
          <a:xfrm>
            <a:off x="2546900" y="2338900"/>
            <a:ext cx="22239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rgbClr val="4A86E8"/>
                </a:solidFill>
                <a:latin typeface="Times New Roman"/>
                <a:ea typeface="Times New Roman"/>
                <a:cs typeface="Times New Roman"/>
                <a:sym typeface="Times New Roman"/>
              </a:rPr>
              <a:t>Spectral-Stream</a:t>
            </a:r>
            <a:endParaRPr sz="1200">
              <a:solidFill>
                <a:srgbClr val="4A86E8"/>
              </a:solidFill>
              <a:latin typeface="Times New Roman"/>
              <a:ea typeface="Times New Roman"/>
              <a:cs typeface="Times New Roman"/>
              <a:sym typeface="Times New Roman"/>
            </a:endParaRPr>
          </a:p>
        </p:txBody>
      </p:sp>
      <p:pic>
        <p:nvPicPr>
          <p:cNvPr id="1345" name="Google Shape;1345;p40"/>
          <p:cNvPicPr preferRelativeResize="0"/>
          <p:nvPr/>
        </p:nvPicPr>
        <p:blipFill>
          <a:blip r:embed="rId5">
            <a:alphaModFix/>
          </a:blip>
          <a:stretch>
            <a:fillRect/>
          </a:stretch>
        </p:blipFill>
        <p:spPr>
          <a:xfrm>
            <a:off x="3226157" y="2864979"/>
            <a:ext cx="723275" cy="617131"/>
          </a:xfrm>
          <a:prstGeom prst="rect">
            <a:avLst/>
          </a:prstGeom>
          <a:noFill/>
          <a:ln>
            <a:noFill/>
          </a:ln>
        </p:spPr>
      </p:pic>
      <p:pic>
        <p:nvPicPr>
          <p:cNvPr id="1346" name="Google Shape;1346;p40"/>
          <p:cNvPicPr preferRelativeResize="0"/>
          <p:nvPr/>
        </p:nvPicPr>
        <p:blipFill>
          <a:blip r:embed="rId6">
            <a:alphaModFix/>
          </a:blip>
          <a:stretch>
            <a:fillRect/>
          </a:stretch>
        </p:blipFill>
        <p:spPr>
          <a:xfrm>
            <a:off x="3000857" y="3207963"/>
            <a:ext cx="723263" cy="617146"/>
          </a:xfrm>
          <a:prstGeom prst="rect">
            <a:avLst/>
          </a:prstGeom>
          <a:noFill/>
          <a:ln>
            <a:noFill/>
          </a:ln>
        </p:spPr>
      </p:pic>
      <p:pic>
        <p:nvPicPr>
          <p:cNvPr id="1347" name="Google Shape;1347;p40"/>
          <p:cNvPicPr preferRelativeResize="0"/>
          <p:nvPr/>
        </p:nvPicPr>
        <p:blipFill>
          <a:blip r:embed="rId6">
            <a:alphaModFix/>
          </a:blip>
          <a:stretch>
            <a:fillRect/>
          </a:stretch>
        </p:blipFill>
        <p:spPr>
          <a:xfrm>
            <a:off x="2899289" y="3308297"/>
            <a:ext cx="723263" cy="617146"/>
          </a:xfrm>
          <a:prstGeom prst="rect">
            <a:avLst/>
          </a:prstGeom>
          <a:noFill/>
          <a:ln>
            <a:noFill/>
          </a:ln>
        </p:spPr>
      </p:pic>
      <p:pic>
        <p:nvPicPr>
          <p:cNvPr id="1348" name="Google Shape;1348;p40"/>
          <p:cNvPicPr preferRelativeResize="0"/>
          <p:nvPr/>
        </p:nvPicPr>
        <p:blipFill>
          <a:blip r:embed="rId6">
            <a:alphaModFix/>
          </a:blip>
          <a:stretch>
            <a:fillRect/>
          </a:stretch>
        </p:blipFill>
        <p:spPr>
          <a:xfrm>
            <a:off x="2802800" y="3412346"/>
            <a:ext cx="698086" cy="617153"/>
          </a:xfrm>
          <a:prstGeom prst="rect">
            <a:avLst/>
          </a:prstGeom>
          <a:noFill/>
          <a:ln>
            <a:noFill/>
          </a:ln>
        </p:spPr>
      </p:pic>
      <p:sp>
        <p:nvSpPr>
          <p:cNvPr id="1349" name="Google Shape;1349;p40"/>
          <p:cNvSpPr/>
          <p:nvPr/>
        </p:nvSpPr>
        <p:spPr>
          <a:xfrm>
            <a:off x="3294376" y="3098835"/>
            <a:ext cx="41700" cy="336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40"/>
          <p:cNvSpPr/>
          <p:nvPr/>
        </p:nvSpPr>
        <p:spPr>
          <a:xfrm>
            <a:off x="3233086" y="3151365"/>
            <a:ext cx="41700" cy="336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40"/>
          <p:cNvSpPr/>
          <p:nvPr/>
        </p:nvSpPr>
        <p:spPr>
          <a:xfrm>
            <a:off x="3355667" y="3046306"/>
            <a:ext cx="41700" cy="336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52" name="Google Shape;1352;p40"/>
          <p:cNvPicPr preferRelativeResize="0"/>
          <p:nvPr/>
        </p:nvPicPr>
        <p:blipFill>
          <a:blip r:embed="rId7">
            <a:alphaModFix/>
          </a:blip>
          <a:stretch>
            <a:fillRect/>
          </a:stretch>
        </p:blipFill>
        <p:spPr>
          <a:xfrm>
            <a:off x="3226977" y="507982"/>
            <a:ext cx="709228" cy="644086"/>
          </a:xfrm>
          <a:prstGeom prst="rect">
            <a:avLst/>
          </a:prstGeom>
          <a:noFill/>
          <a:ln>
            <a:noFill/>
          </a:ln>
        </p:spPr>
      </p:pic>
      <p:sp>
        <p:nvSpPr>
          <p:cNvPr id="1353" name="Google Shape;1353;p40"/>
          <p:cNvSpPr/>
          <p:nvPr/>
        </p:nvSpPr>
        <p:spPr>
          <a:xfrm>
            <a:off x="3310148" y="730403"/>
            <a:ext cx="41100" cy="351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40"/>
          <p:cNvSpPr/>
          <p:nvPr/>
        </p:nvSpPr>
        <p:spPr>
          <a:xfrm>
            <a:off x="3250047" y="785225"/>
            <a:ext cx="41100" cy="351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40"/>
          <p:cNvSpPr/>
          <p:nvPr/>
        </p:nvSpPr>
        <p:spPr>
          <a:xfrm>
            <a:off x="3370248" y="675581"/>
            <a:ext cx="41100" cy="351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56" name="Google Shape;1356;p40"/>
          <p:cNvPicPr preferRelativeResize="0"/>
          <p:nvPr/>
        </p:nvPicPr>
        <p:blipFill>
          <a:blip r:embed="rId7">
            <a:alphaModFix/>
          </a:blip>
          <a:stretch>
            <a:fillRect/>
          </a:stretch>
        </p:blipFill>
        <p:spPr>
          <a:xfrm>
            <a:off x="2976054" y="844295"/>
            <a:ext cx="709228" cy="644086"/>
          </a:xfrm>
          <a:prstGeom prst="rect">
            <a:avLst/>
          </a:prstGeom>
          <a:noFill/>
          <a:ln>
            <a:noFill/>
          </a:ln>
        </p:spPr>
      </p:pic>
      <p:pic>
        <p:nvPicPr>
          <p:cNvPr id="1357" name="Google Shape;1357;p40"/>
          <p:cNvPicPr preferRelativeResize="0"/>
          <p:nvPr/>
        </p:nvPicPr>
        <p:blipFill>
          <a:blip r:embed="rId7">
            <a:alphaModFix/>
          </a:blip>
          <a:stretch>
            <a:fillRect/>
          </a:stretch>
        </p:blipFill>
        <p:spPr>
          <a:xfrm>
            <a:off x="2882509" y="949015"/>
            <a:ext cx="709228" cy="644086"/>
          </a:xfrm>
          <a:prstGeom prst="rect">
            <a:avLst/>
          </a:prstGeom>
          <a:noFill/>
          <a:ln>
            <a:noFill/>
          </a:ln>
        </p:spPr>
      </p:pic>
      <p:pic>
        <p:nvPicPr>
          <p:cNvPr id="1358" name="Google Shape;1358;p40"/>
          <p:cNvPicPr preferRelativeResize="0"/>
          <p:nvPr/>
        </p:nvPicPr>
        <p:blipFill>
          <a:blip r:embed="rId7">
            <a:alphaModFix/>
          </a:blip>
          <a:stretch>
            <a:fillRect/>
          </a:stretch>
        </p:blipFill>
        <p:spPr>
          <a:xfrm>
            <a:off x="2797463" y="1057615"/>
            <a:ext cx="709228" cy="644086"/>
          </a:xfrm>
          <a:prstGeom prst="rect">
            <a:avLst/>
          </a:prstGeom>
          <a:noFill/>
          <a:ln>
            <a:noFill/>
          </a:ln>
        </p:spPr>
      </p:pic>
      <p:sp>
        <p:nvSpPr>
          <p:cNvPr id="1359" name="Google Shape;1359;p40"/>
          <p:cNvSpPr txBox="1"/>
          <p:nvPr/>
        </p:nvSpPr>
        <p:spPr>
          <a:xfrm>
            <a:off x="-244725" y="1802513"/>
            <a:ext cx="30000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solidFill>
                  <a:schemeClr val="dk1"/>
                </a:solidFill>
                <a:latin typeface="Times New Roman"/>
                <a:ea typeface="Times New Roman"/>
                <a:cs typeface="Times New Roman"/>
                <a:sym typeface="Times New Roman"/>
              </a:rPr>
              <a:t>EEG of all channels in time domain </a:t>
            </a:r>
            <a:endParaRPr sz="1000">
              <a:solidFill>
                <a:schemeClr val="dk1"/>
              </a:solidFill>
              <a:latin typeface="Times New Roman"/>
              <a:ea typeface="Times New Roman"/>
              <a:cs typeface="Times New Roman"/>
              <a:sym typeface="Times New Roman"/>
            </a:endParaRPr>
          </a:p>
          <a:p>
            <a:pPr marL="0" lvl="0" indent="0" algn="ctr" rtl="0">
              <a:spcBef>
                <a:spcPts val="0"/>
              </a:spcBef>
              <a:spcAft>
                <a:spcPts val="0"/>
              </a:spcAft>
              <a:buNone/>
            </a:pPr>
            <a:r>
              <a:rPr lang="en" sz="1000">
                <a:solidFill>
                  <a:schemeClr val="dk1"/>
                </a:solidFill>
                <a:latin typeface="Times New Roman"/>
                <a:ea typeface="Times New Roman"/>
                <a:cs typeface="Times New Roman"/>
                <a:sym typeface="Times New Roman"/>
              </a:rPr>
              <a:t>(0-1s, downsampling to 100Hz)</a:t>
            </a:r>
            <a:endParaRPr sz="1200"/>
          </a:p>
        </p:txBody>
      </p:sp>
      <p:sp>
        <p:nvSpPr>
          <p:cNvPr id="1360" name="Google Shape;1360;p40"/>
          <p:cNvSpPr txBox="1"/>
          <p:nvPr/>
        </p:nvSpPr>
        <p:spPr>
          <a:xfrm>
            <a:off x="-281100" y="4295638"/>
            <a:ext cx="30744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solidFill>
                  <a:schemeClr val="dk1"/>
                </a:solidFill>
                <a:latin typeface="Times New Roman"/>
                <a:ea typeface="Times New Roman"/>
                <a:cs typeface="Times New Roman"/>
                <a:sym typeface="Times New Roman"/>
              </a:rPr>
              <a:t>EEG of </a:t>
            </a:r>
            <a:r>
              <a:rPr lang="en" sz="1000">
                <a:latin typeface="Times New Roman"/>
                <a:ea typeface="Times New Roman"/>
                <a:cs typeface="Times New Roman"/>
                <a:sym typeface="Times New Roman"/>
              </a:rPr>
              <a:t>all channels in frequency domain</a:t>
            </a:r>
            <a:endParaRPr sz="1000">
              <a:latin typeface="Times New Roman"/>
              <a:ea typeface="Times New Roman"/>
              <a:cs typeface="Times New Roman"/>
              <a:sym typeface="Times New Roman"/>
            </a:endParaRPr>
          </a:p>
          <a:p>
            <a:pPr marL="0" lvl="0" indent="0" algn="ctr" rtl="0">
              <a:spcBef>
                <a:spcPts val="0"/>
              </a:spcBef>
              <a:spcAft>
                <a:spcPts val="0"/>
              </a:spcAft>
              <a:buNone/>
            </a:pPr>
            <a:r>
              <a:rPr lang="en" sz="1000">
                <a:latin typeface="Times New Roman"/>
                <a:ea typeface="Times New Roman"/>
                <a:cs typeface="Times New Roman"/>
                <a:sym typeface="Times New Roman"/>
              </a:rPr>
              <a:t> (0-50Hz, average of 0-4s (one trial))</a:t>
            </a:r>
            <a:endParaRPr sz="1000">
              <a:latin typeface="Times New Roman"/>
              <a:ea typeface="Times New Roman"/>
              <a:cs typeface="Times New Roman"/>
              <a:sym typeface="Times New Roman"/>
            </a:endParaRPr>
          </a:p>
        </p:txBody>
      </p:sp>
      <p:sp>
        <p:nvSpPr>
          <p:cNvPr id="1361" name="Google Shape;1361;p40"/>
          <p:cNvSpPr txBox="1"/>
          <p:nvPr/>
        </p:nvSpPr>
        <p:spPr>
          <a:xfrm>
            <a:off x="2462424" y="1814863"/>
            <a:ext cx="16842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solidFill>
                  <a:schemeClr val="dk1"/>
                </a:solidFill>
                <a:latin typeface="Times New Roman"/>
                <a:ea typeface="Times New Roman"/>
                <a:cs typeface="Times New Roman"/>
                <a:sym typeface="Times New Roman"/>
              </a:rPr>
              <a:t>Spatial Topographic Maps</a:t>
            </a:r>
            <a:endParaRPr sz="1000">
              <a:solidFill>
                <a:schemeClr val="dk1"/>
              </a:solidFill>
              <a:latin typeface="Times New Roman"/>
              <a:ea typeface="Times New Roman"/>
              <a:cs typeface="Times New Roman"/>
              <a:sym typeface="Times New Roman"/>
            </a:endParaRPr>
          </a:p>
          <a:p>
            <a:pPr marL="0" lvl="0" indent="0" algn="ctr" rtl="0">
              <a:spcBef>
                <a:spcPts val="0"/>
              </a:spcBef>
              <a:spcAft>
                <a:spcPts val="0"/>
              </a:spcAft>
              <a:buNone/>
            </a:pPr>
            <a:r>
              <a:rPr lang="en" sz="1000">
                <a:solidFill>
                  <a:schemeClr val="dk1"/>
                </a:solidFill>
                <a:latin typeface="Times New Roman"/>
                <a:ea typeface="Times New Roman"/>
                <a:cs typeface="Times New Roman"/>
                <a:sym typeface="Times New Roman"/>
              </a:rPr>
              <a:t>(25 frames)</a:t>
            </a:r>
            <a:endParaRPr sz="1000">
              <a:solidFill>
                <a:schemeClr val="dk1"/>
              </a:solidFill>
              <a:latin typeface="Times New Roman"/>
              <a:ea typeface="Times New Roman"/>
              <a:cs typeface="Times New Roman"/>
              <a:sym typeface="Times New Roman"/>
            </a:endParaRPr>
          </a:p>
        </p:txBody>
      </p:sp>
      <p:sp>
        <p:nvSpPr>
          <p:cNvPr id="1362" name="Google Shape;1362;p40"/>
          <p:cNvSpPr txBox="1"/>
          <p:nvPr/>
        </p:nvSpPr>
        <p:spPr>
          <a:xfrm>
            <a:off x="2463224" y="4295625"/>
            <a:ext cx="16842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solidFill>
                  <a:schemeClr val="dk1"/>
                </a:solidFill>
                <a:latin typeface="Times New Roman"/>
                <a:ea typeface="Times New Roman"/>
                <a:cs typeface="Times New Roman"/>
                <a:sym typeface="Times New Roman"/>
              </a:rPr>
              <a:t>Spectral Topographic Maps</a:t>
            </a:r>
            <a:endParaRPr sz="1000">
              <a:solidFill>
                <a:schemeClr val="dk1"/>
              </a:solidFill>
              <a:latin typeface="Times New Roman"/>
              <a:ea typeface="Times New Roman"/>
              <a:cs typeface="Times New Roman"/>
              <a:sym typeface="Times New Roman"/>
            </a:endParaRPr>
          </a:p>
          <a:p>
            <a:pPr marL="0" lvl="0" indent="0" algn="ctr" rtl="0">
              <a:spcBef>
                <a:spcPts val="0"/>
              </a:spcBef>
              <a:spcAft>
                <a:spcPts val="0"/>
              </a:spcAft>
              <a:buNone/>
            </a:pPr>
            <a:r>
              <a:rPr lang="en" sz="1000">
                <a:solidFill>
                  <a:schemeClr val="dk1"/>
                </a:solidFill>
                <a:latin typeface="Times New Roman"/>
                <a:ea typeface="Times New Roman"/>
                <a:cs typeface="Times New Roman"/>
                <a:sym typeface="Times New Roman"/>
              </a:rPr>
              <a:t>(25 frames)</a:t>
            </a:r>
            <a:endParaRPr sz="1000">
              <a:solidFill>
                <a:schemeClr val="dk1"/>
              </a:solidFill>
              <a:latin typeface="Times New Roman"/>
              <a:ea typeface="Times New Roman"/>
              <a:cs typeface="Times New Roman"/>
              <a:sym typeface="Times New Roman"/>
            </a:endParaRPr>
          </a:p>
        </p:txBody>
      </p:sp>
      <p:sp>
        <p:nvSpPr>
          <p:cNvPr id="1363" name="Google Shape;1363;p40"/>
          <p:cNvSpPr txBox="1"/>
          <p:nvPr/>
        </p:nvSpPr>
        <p:spPr>
          <a:xfrm>
            <a:off x="825825" y="4797750"/>
            <a:ext cx="26415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chemeClr val="dk1"/>
                </a:solidFill>
              </a:rPr>
              <a:t>(a) </a:t>
            </a:r>
            <a:r>
              <a:rPr lang="en" sz="1200">
                <a:latin typeface="Times New Roman"/>
                <a:ea typeface="Times New Roman"/>
                <a:cs typeface="Times New Roman"/>
                <a:sym typeface="Times New Roman"/>
              </a:rPr>
              <a:t>EEG Topographic Maps Generation</a:t>
            </a:r>
            <a:endParaRPr sz="1200">
              <a:latin typeface="Times New Roman"/>
              <a:ea typeface="Times New Roman"/>
              <a:cs typeface="Times New Roman"/>
              <a:sym typeface="Times New Roman"/>
            </a:endParaRPr>
          </a:p>
        </p:txBody>
      </p:sp>
      <p:cxnSp>
        <p:nvCxnSpPr>
          <p:cNvPr id="1364" name="Google Shape;1364;p40"/>
          <p:cNvCxnSpPr>
            <a:stCxn id="1325" idx="2"/>
          </p:cNvCxnSpPr>
          <p:nvPr/>
        </p:nvCxnSpPr>
        <p:spPr>
          <a:xfrm flipH="1">
            <a:off x="6579263" y="2381087"/>
            <a:ext cx="771900" cy="673200"/>
          </a:xfrm>
          <a:prstGeom prst="straightConnector1">
            <a:avLst/>
          </a:prstGeom>
          <a:noFill/>
          <a:ln w="9525" cap="flat" cmpd="sng">
            <a:solidFill>
              <a:schemeClr val="dk1"/>
            </a:solidFill>
            <a:prstDash val="solid"/>
            <a:round/>
            <a:headEnd type="none" w="med" len="med"/>
            <a:tailEnd type="none" w="med" len="med"/>
          </a:ln>
        </p:spPr>
      </p:cxnSp>
      <p:sp>
        <p:nvSpPr>
          <p:cNvPr id="1365" name="Google Shape;1365;p40"/>
          <p:cNvSpPr txBox="1"/>
          <p:nvPr/>
        </p:nvSpPr>
        <p:spPr>
          <a:xfrm>
            <a:off x="4277375" y="4795800"/>
            <a:ext cx="36498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t>(b) </a:t>
            </a:r>
            <a:r>
              <a:rPr lang="en" sz="1200">
                <a:latin typeface="Times New Roman"/>
                <a:ea typeface="Times New Roman"/>
                <a:cs typeface="Times New Roman"/>
                <a:sym typeface="Times New Roman"/>
              </a:rPr>
              <a:t>Spatial-Spectral-Temporal Feature Learning</a:t>
            </a:r>
            <a:endParaRPr sz="1200">
              <a:latin typeface="Times New Roman"/>
              <a:ea typeface="Times New Roman"/>
              <a:cs typeface="Times New Roman"/>
              <a:sym typeface="Times New Roman"/>
            </a:endParaRPr>
          </a:p>
        </p:txBody>
      </p:sp>
      <p:sp>
        <p:nvSpPr>
          <p:cNvPr id="1366" name="Google Shape;1366;p40"/>
          <p:cNvSpPr txBox="1"/>
          <p:nvPr/>
        </p:nvSpPr>
        <p:spPr>
          <a:xfrm>
            <a:off x="5059800" y="4451800"/>
            <a:ext cx="10965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latin typeface="Times New Roman"/>
                <a:ea typeface="Times New Roman"/>
                <a:cs typeface="Times New Roman"/>
                <a:sym typeface="Times New Roman"/>
              </a:rPr>
              <a:t>Bi-LSTM</a:t>
            </a:r>
            <a:endParaRPr sz="1000">
              <a:latin typeface="Times New Roman"/>
              <a:ea typeface="Times New Roman"/>
              <a:cs typeface="Times New Roman"/>
              <a:sym typeface="Times New Roman"/>
            </a:endParaRPr>
          </a:p>
        </p:txBody>
      </p:sp>
      <p:sp>
        <p:nvSpPr>
          <p:cNvPr id="1367" name="Google Shape;1367;p40"/>
          <p:cNvSpPr txBox="1"/>
          <p:nvPr/>
        </p:nvSpPr>
        <p:spPr>
          <a:xfrm>
            <a:off x="4314900" y="4454175"/>
            <a:ext cx="6174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latin typeface="Times New Roman"/>
                <a:ea typeface="Times New Roman"/>
                <a:cs typeface="Times New Roman"/>
                <a:sym typeface="Times New Roman"/>
              </a:rPr>
              <a:t>CNN</a:t>
            </a:r>
            <a:endParaRPr sz="1000">
              <a:latin typeface="Times New Roman"/>
              <a:ea typeface="Times New Roman"/>
              <a:cs typeface="Times New Roman"/>
              <a:sym typeface="Times New Roman"/>
            </a:endParaRPr>
          </a:p>
        </p:txBody>
      </p:sp>
      <p:sp>
        <p:nvSpPr>
          <p:cNvPr id="1368" name="Google Shape;1368;p40"/>
          <p:cNvSpPr txBox="1"/>
          <p:nvPr/>
        </p:nvSpPr>
        <p:spPr>
          <a:xfrm>
            <a:off x="6413150" y="4454175"/>
            <a:ext cx="13089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latin typeface="Times New Roman"/>
                <a:ea typeface="Times New Roman"/>
                <a:cs typeface="Times New Roman"/>
                <a:sym typeface="Times New Roman"/>
              </a:rPr>
              <a:t>ANN</a:t>
            </a:r>
            <a:endParaRPr sz="1000">
              <a:latin typeface="Times New Roman"/>
              <a:ea typeface="Times New Roman"/>
              <a:cs typeface="Times New Roman"/>
              <a:sym typeface="Times New Roman"/>
            </a:endParaRPr>
          </a:p>
        </p:txBody>
      </p:sp>
      <p:sp>
        <p:nvSpPr>
          <p:cNvPr id="1369" name="Google Shape;1369;p40"/>
          <p:cNvSpPr/>
          <p:nvPr/>
        </p:nvSpPr>
        <p:spPr>
          <a:xfrm rot="5400000">
            <a:off x="7022600" y="3841025"/>
            <a:ext cx="49800" cy="1268700"/>
          </a:xfrm>
          <a:prstGeom prst="rightBrace">
            <a:avLst>
              <a:gd name="adj1" fmla="val 54244"/>
              <a:gd name="adj2" fmla="val 50354"/>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40"/>
          <p:cNvSpPr/>
          <p:nvPr/>
        </p:nvSpPr>
        <p:spPr>
          <a:xfrm rot="5400000">
            <a:off x="4613941" y="4264518"/>
            <a:ext cx="22800" cy="398100"/>
          </a:xfrm>
          <a:prstGeom prst="rightBrace">
            <a:avLst>
              <a:gd name="adj1" fmla="val 54244"/>
              <a:gd name="adj2" fmla="val 50354"/>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40"/>
          <p:cNvSpPr txBox="1"/>
          <p:nvPr/>
        </p:nvSpPr>
        <p:spPr>
          <a:xfrm>
            <a:off x="7817775" y="3807150"/>
            <a:ext cx="6981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FC</a:t>
            </a:r>
            <a:endParaRPr sz="1200">
              <a:latin typeface="Times New Roman"/>
              <a:ea typeface="Times New Roman"/>
              <a:cs typeface="Times New Roman"/>
              <a:sym typeface="Times New Roman"/>
            </a:endParaRPr>
          </a:p>
          <a:p>
            <a:pPr marL="0" lvl="0" indent="0" algn="ctr" rtl="0">
              <a:spcBef>
                <a:spcPts val="0"/>
              </a:spcBef>
              <a:spcAft>
                <a:spcPts val="0"/>
              </a:spcAft>
              <a:buNone/>
            </a:pPr>
            <a:r>
              <a:rPr lang="en" sz="1200">
                <a:latin typeface="Times New Roman"/>
                <a:ea typeface="Times New Roman"/>
                <a:cs typeface="Times New Roman"/>
                <a:sym typeface="Times New Roman"/>
              </a:rPr>
              <a:t>Layer</a:t>
            </a:r>
            <a:endParaRPr sz="1200">
              <a:latin typeface="Times New Roman"/>
              <a:ea typeface="Times New Roman"/>
              <a:cs typeface="Times New Roman"/>
              <a:sym typeface="Times New Roman"/>
            </a:endParaRPr>
          </a:p>
        </p:txBody>
      </p:sp>
      <p:sp>
        <p:nvSpPr>
          <p:cNvPr id="1372" name="Google Shape;1372;p40"/>
          <p:cNvSpPr txBox="1"/>
          <p:nvPr/>
        </p:nvSpPr>
        <p:spPr>
          <a:xfrm>
            <a:off x="8455900" y="2818488"/>
            <a:ext cx="7719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Softmax</a:t>
            </a:r>
            <a:endParaRPr sz="1200">
              <a:latin typeface="Times New Roman"/>
              <a:ea typeface="Times New Roman"/>
              <a:cs typeface="Times New Roman"/>
              <a:sym typeface="Times New Roman"/>
            </a:endParaRPr>
          </a:p>
          <a:p>
            <a:pPr marL="0" lvl="0" indent="0" algn="ctr" rtl="0">
              <a:spcBef>
                <a:spcPts val="0"/>
              </a:spcBef>
              <a:spcAft>
                <a:spcPts val="0"/>
              </a:spcAft>
              <a:buNone/>
            </a:pPr>
            <a:r>
              <a:rPr lang="en" sz="1200">
                <a:latin typeface="Times New Roman"/>
                <a:ea typeface="Times New Roman"/>
                <a:cs typeface="Times New Roman"/>
                <a:sym typeface="Times New Roman"/>
              </a:rPr>
              <a:t>Layer</a:t>
            </a:r>
            <a:endParaRPr sz="1200">
              <a:latin typeface="Times New Roman"/>
              <a:ea typeface="Times New Roman"/>
              <a:cs typeface="Times New Roman"/>
              <a:sym typeface="Times New Roman"/>
            </a:endParaRPr>
          </a:p>
        </p:txBody>
      </p:sp>
      <p:sp>
        <p:nvSpPr>
          <p:cNvPr id="1373" name="Google Shape;1373;p40"/>
          <p:cNvSpPr/>
          <p:nvPr/>
        </p:nvSpPr>
        <p:spPr>
          <a:xfrm rot="5400000">
            <a:off x="6029200" y="3195000"/>
            <a:ext cx="48900" cy="3254700"/>
          </a:xfrm>
          <a:prstGeom prst="rightBrace">
            <a:avLst>
              <a:gd name="adj1" fmla="val 54244"/>
              <a:gd name="adj2" fmla="val 50354"/>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40"/>
          <p:cNvSpPr/>
          <p:nvPr/>
        </p:nvSpPr>
        <p:spPr>
          <a:xfrm rot="5400000">
            <a:off x="2073975" y="2837850"/>
            <a:ext cx="54300" cy="3974100"/>
          </a:xfrm>
          <a:prstGeom prst="rightBrace">
            <a:avLst>
              <a:gd name="adj1" fmla="val 54244"/>
              <a:gd name="adj2" fmla="val 50354"/>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40"/>
          <p:cNvSpPr txBox="1"/>
          <p:nvPr/>
        </p:nvSpPr>
        <p:spPr>
          <a:xfrm>
            <a:off x="2546925" y="41600"/>
            <a:ext cx="22239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rgbClr val="FF0000"/>
                </a:solidFill>
                <a:latin typeface="Times New Roman"/>
                <a:ea typeface="Times New Roman"/>
                <a:cs typeface="Times New Roman"/>
                <a:sym typeface="Times New Roman"/>
              </a:rPr>
              <a:t>Temporal-Stream</a:t>
            </a:r>
            <a:endParaRPr sz="1200">
              <a:solidFill>
                <a:srgbClr val="FF0000"/>
              </a:solidFill>
              <a:latin typeface="Times New Roman"/>
              <a:ea typeface="Times New Roman"/>
              <a:cs typeface="Times New Roman"/>
              <a:sym typeface="Times New Roman"/>
            </a:endParaRPr>
          </a:p>
        </p:txBody>
      </p:sp>
      <p:cxnSp>
        <p:nvCxnSpPr>
          <p:cNvPr id="1376" name="Google Shape;1376;p40"/>
          <p:cNvCxnSpPr/>
          <p:nvPr/>
        </p:nvCxnSpPr>
        <p:spPr>
          <a:xfrm flipH="1">
            <a:off x="3091675" y="326700"/>
            <a:ext cx="1246500" cy="1800"/>
          </a:xfrm>
          <a:prstGeom prst="straightConnector1">
            <a:avLst/>
          </a:prstGeom>
          <a:noFill/>
          <a:ln w="9525" cap="flat" cmpd="sng">
            <a:solidFill>
              <a:srgbClr val="FF0E0E"/>
            </a:solidFill>
            <a:prstDash val="solid"/>
            <a:round/>
            <a:headEnd type="stealth" w="med" len="med"/>
            <a:tailEnd type="none" w="med" len="med"/>
          </a:ln>
        </p:spPr>
      </p:cxnSp>
      <p:cxnSp>
        <p:nvCxnSpPr>
          <p:cNvPr id="1377" name="Google Shape;1377;p40"/>
          <p:cNvCxnSpPr/>
          <p:nvPr/>
        </p:nvCxnSpPr>
        <p:spPr>
          <a:xfrm flipH="1">
            <a:off x="3107275" y="2624388"/>
            <a:ext cx="1173900" cy="4200"/>
          </a:xfrm>
          <a:prstGeom prst="straightConnector1">
            <a:avLst/>
          </a:prstGeom>
          <a:noFill/>
          <a:ln w="9525" cap="flat" cmpd="sng">
            <a:solidFill>
              <a:srgbClr val="4A86E8"/>
            </a:solidFill>
            <a:prstDash val="solid"/>
            <a:round/>
            <a:headEnd type="stealth" w="med" len="med"/>
            <a:tailEnd type="none" w="med" len="med"/>
          </a:ln>
        </p:spPr>
      </p:cxnSp>
      <p:sp>
        <p:nvSpPr>
          <p:cNvPr id="1378" name="Google Shape;1378;p40"/>
          <p:cNvSpPr txBox="1"/>
          <p:nvPr/>
        </p:nvSpPr>
        <p:spPr>
          <a:xfrm>
            <a:off x="3409238" y="1591588"/>
            <a:ext cx="3981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latin typeface="Times New Roman"/>
                <a:ea typeface="Times New Roman"/>
                <a:cs typeface="Times New Roman"/>
                <a:sym typeface="Times New Roman"/>
              </a:rPr>
              <a:t>0ms</a:t>
            </a:r>
            <a:endParaRPr sz="800">
              <a:latin typeface="Times New Roman"/>
              <a:ea typeface="Times New Roman"/>
              <a:cs typeface="Times New Roman"/>
              <a:sym typeface="Times New Roman"/>
            </a:endParaRPr>
          </a:p>
        </p:txBody>
      </p:sp>
      <p:sp>
        <p:nvSpPr>
          <p:cNvPr id="1379" name="Google Shape;1379;p40"/>
          <p:cNvSpPr txBox="1"/>
          <p:nvPr/>
        </p:nvSpPr>
        <p:spPr>
          <a:xfrm>
            <a:off x="3484677" y="1436113"/>
            <a:ext cx="4605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latin typeface="Times New Roman"/>
                <a:ea typeface="Times New Roman"/>
                <a:cs typeface="Times New Roman"/>
                <a:sym typeface="Times New Roman"/>
              </a:rPr>
              <a:t>40ms</a:t>
            </a:r>
            <a:endParaRPr sz="800">
              <a:latin typeface="Times New Roman"/>
              <a:ea typeface="Times New Roman"/>
              <a:cs typeface="Times New Roman"/>
              <a:sym typeface="Times New Roman"/>
            </a:endParaRPr>
          </a:p>
        </p:txBody>
      </p:sp>
      <p:sp>
        <p:nvSpPr>
          <p:cNvPr id="1380" name="Google Shape;1380;p40"/>
          <p:cNvSpPr txBox="1"/>
          <p:nvPr/>
        </p:nvSpPr>
        <p:spPr>
          <a:xfrm>
            <a:off x="3594564" y="1329575"/>
            <a:ext cx="4605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latin typeface="Times New Roman"/>
                <a:ea typeface="Times New Roman"/>
                <a:cs typeface="Times New Roman"/>
                <a:sym typeface="Times New Roman"/>
              </a:rPr>
              <a:t>80ms</a:t>
            </a:r>
            <a:endParaRPr sz="800">
              <a:latin typeface="Times New Roman"/>
              <a:ea typeface="Times New Roman"/>
              <a:cs typeface="Times New Roman"/>
              <a:sym typeface="Times New Roman"/>
            </a:endParaRPr>
          </a:p>
        </p:txBody>
      </p:sp>
      <p:sp>
        <p:nvSpPr>
          <p:cNvPr id="1381" name="Google Shape;1381;p40"/>
          <p:cNvSpPr txBox="1"/>
          <p:nvPr/>
        </p:nvSpPr>
        <p:spPr>
          <a:xfrm>
            <a:off x="3722250" y="1057350"/>
            <a:ext cx="5235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latin typeface="Times New Roman"/>
                <a:ea typeface="Times New Roman"/>
                <a:cs typeface="Times New Roman"/>
                <a:sym typeface="Times New Roman"/>
              </a:rPr>
              <a:t>960ms</a:t>
            </a:r>
            <a:endParaRPr sz="800">
              <a:latin typeface="Times New Roman"/>
              <a:ea typeface="Times New Roman"/>
              <a:cs typeface="Times New Roman"/>
              <a:sym typeface="Times New Roman"/>
            </a:endParaRPr>
          </a:p>
        </p:txBody>
      </p:sp>
      <p:sp>
        <p:nvSpPr>
          <p:cNvPr id="1382" name="Google Shape;1382;p40"/>
          <p:cNvSpPr txBox="1"/>
          <p:nvPr/>
        </p:nvSpPr>
        <p:spPr>
          <a:xfrm>
            <a:off x="3414838" y="3943963"/>
            <a:ext cx="3981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latin typeface="Times New Roman"/>
                <a:ea typeface="Times New Roman"/>
                <a:cs typeface="Times New Roman"/>
                <a:sym typeface="Times New Roman"/>
              </a:rPr>
              <a:t>0Hz</a:t>
            </a:r>
            <a:endParaRPr sz="800">
              <a:latin typeface="Times New Roman"/>
              <a:ea typeface="Times New Roman"/>
              <a:cs typeface="Times New Roman"/>
              <a:sym typeface="Times New Roman"/>
            </a:endParaRPr>
          </a:p>
        </p:txBody>
      </p:sp>
      <p:sp>
        <p:nvSpPr>
          <p:cNvPr id="1383" name="Google Shape;1383;p40"/>
          <p:cNvSpPr txBox="1"/>
          <p:nvPr/>
        </p:nvSpPr>
        <p:spPr>
          <a:xfrm>
            <a:off x="3490277" y="3788488"/>
            <a:ext cx="4605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latin typeface="Times New Roman"/>
                <a:ea typeface="Times New Roman"/>
                <a:cs typeface="Times New Roman"/>
                <a:sym typeface="Times New Roman"/>
              </a:rPr>
              <a:t>2Hz</a:t>
            </a:r>
            <a:endParaRPr sz="800">
              <a:latin typeface="Times New Roman"/>
              <a:ea typeface="Times New Roman"/>
              <a:cs typeface="Times New Roman"/>
              <a:sym typeface="Times New Roman"/>
            </a:endParaRPr>
          </a:p>
        </p:txBody>
      </p:sp>
      <p:sp>
        <p:nvSpPr>
          <p:cNvPr id="1384" name="Google Shape;1384;p40"/>
          <p:cNvSpPr txBox="1"/>
          <p:nvPr/>
        </p:nvSpPr>
        <p:spPr>
          <a:xfrm>
            <a:off x="3600164" y="3681950"/>
            <a:ext cx="4605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latin typeface="Times New Roman"/>
                <a:ea typeface="Times New Roman"/>
                <a:cs typeface="Times New Roman"/>
                <a:sym typeface="Times New Roman"/>
              </a:rPr>
              <a:t>4Hz</a:t>
            </a:r>
            <a:endParaRPr sz="800">
              <a:latin typeface="Times New Roman"/>
              <a:ea typeface="Times New Roman"/>
              <a:cs typeface="Times New Roman"/>
              <a:sym typeface="Times New Roman"/>
            </a:endParaRPr>
          </a:p>
        </p:txBody>
      </p:sp>
      <p:sp>
        <p:nvSpPr>
          <p:cNvPr id="1385" name="Google Shape;1385;p40"/>
          <p:cNvSpPr txBox="1"/>
          <p:nvPr/>
        </p:nvSpPr>
        <p:spPr>
          <a:xfrm>
            <a:off x="3727850" y="3409725"/>
            <a:ext cx="5235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latin typeface="Times New Roman"/>
                <a:ea typeface="Times New Roman"/>
                <a:cs typeface="Times New Roman"/>
                <a:sym typeface="Times New Roman"/>
              </a:rPr>
              <a:t>48Hz</a:t>
            </a:r>
            <a:endParaRPr sz="800">
              <a:latin typeface="Times New Roman"/>
              <a:ea typeface="Times New Roman"/>
              <a:cs typeface="Times New Roman"/>
              <a:sym typeface="Times New Roman"/>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389"/>
        <p:cNvGrpSpPr/>
        <p:nvPr/>
      </p:nvGrpSpPr>
      <p:grpSpPr>
        <a:xfrm>
          <a:off x="0" y="0"/>
          <a:ext cx="0" cy="0"/>
          <a:chOff x="0" y="0"/>
          <a:chExt cx="0" cy="0"/>
        </a:xfrm>
      </p:grpSpPr>
      <p:pic>
        <p:nvPicPr>
          <p:cNvPr id="1390" name="Google Shape;1390;p41"/>
          <p:cNvPicPr preferRelativeResize="0"/>
          <p:nvPr/>
        </p:nvPicPr>
        <p:blipFill>
          <a:blip r:embed="rId3">
            <a:alphaModFix/>
          </a:blip>
          <a:stretch>
            <a:fillRect/>
          </a:stretch>
        </p:blipFill>
        <p:spPr>
          <a:xfrm>
            <a:off x="32125" y="183050"/>
            <a:ext cx="2260623" cy="1706499"/>
          </a:xfrm>
          <a:prstGeom prst="rect">
            <a:avLst/>
          </a:prstGeom>
          <a:noFill/>
          <a:ln>
            <a:noFill/>
          </a:ln>
        </p:spPr>
      </p:pic>
      <p:pic>
        <p:nvPicPr>
          <p:cNvPr id="1391" name="Google Shape;1391;p41"/>
          <p:cNvPicPr preferRelativeResize="0"/>
          <p:nvPr/>
        </p:nvPicPr>
        <p:blipFill>
          <a:blip r:embed="rId4">
            <a:alphaModFix/>
          </a:blip>
          <a:stretch>
            <a:fillRect/>
          </a:stretch>
        </p:blipFill>
        <p:spPr>
          <a:xfrm>
            <a:off x="48975" y="2475476"/>
            <a:ext cx="2414249" cy="1810687"/>
          </a:xfrm>
          <a:prstGeom prst="rect">
            <a:avLst/>
          </a:prstGeom>
          <a:noFill/>
          <a:ln>
            <a:noFill/>
          </a:ln>
        </p:spPr>
      </p:pic>
      <p:sp>
        <p:nvSpPr>
          <p:cNvPr id="1392" name="Google Shape;1392;p41"/>
          <p:cNvSpPr/>
          <p:nvPr/>
        </p:nvSpPr>
        <p:spPr>
          <a:xfrm>
            <a:off x="5202975" y="2463200"/>
            <a:ext cx="825000" cy="2014800"/>
          </a:xfrm>
          <a:prstGeom prst="roundRect">
            <a:avLst>
              <a:gd name="adj" fmla="val 16667"/>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41"/>
          <p:cNvSpPr/>
          <p:nvPr/>
        </p:nvSpPr>
        <p:spPr>
          <a:xfrm>
            <a:off x="5190250" y="210925"/>
            <a:ext cx="825000" cy="2014800"/>
          </a:xfrm>
          <a:prstGeom prst="roundRect">
            <a:avLst>
              <a:gd name="adj" fmla="val 16667"/>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41"/>
          <p:cNvSpPr/>
          <p:nvPr/>
        </p:nvSpPr>
        <p:spPr>
          <a:xfrm>
            <a:off x="4510309" y="2682719"/>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395" name="Google Shape;1395;p41"/>
          <p:cNvSpPr/>
          <p:nvPr/>
        </p:nvSpPr>
        <p:spPr>
          <a:xfrm>
            <a:off x="4510309" y="3283257"/>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396" name="Google Shape;1396;p41"/>
          <p:cNvSpPr/>
          <p:nvPr/>
        </p:nvSpPr>
        <p:spPr>
          <a:xfrm>
            <a:off x="4510309" y="3587422"/>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397" name="Google Shape;1397;p41"/>
          <p:cNvSpPr/>
          <p:nvPr/>
        </p:nvSpPr>
        <p:spPr>
          <a:xfrm>
            <a:off x="4510309" y="3890602"/>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398" name="Google Shape;1398;p41"/>
          <p:cNvSpPr/>
          <p:nvPr/>
        </p:nvSpPr>
        <p:spPr>
          <a:xfrm>
            <a:off x="5756381" y="4167857"/>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399" name="Google Shape;1399;p41"/>
          <p:cNvSpPr/>
          <p:nvPr/>
        </p:nvSpPr>
        <p:spPr>
          <a:xfrm>
            <a:off x="5251970" y="2507223"/>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400" name="Google Shape;1400;p41"/>
          <p:cNvSpPr/>
          <p:nvPr/>
        </p:nvSpPr>
        <p:spPr>
          <a:xfrm>
            <a:off x="5251946" y="3349812"/>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401" name="Google Shape;1401;p41"/>
          <p:cNvSpPr/>
          <p:nvPr/>
        </p:nvSpPr>
        <p:spPr>
          <a:xfrm>
            <a:off x="5251981" y="3761917"/>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402" name="Google Shape;1402;p41"/>
          <p:cNvSpPr/>
          <p:nvPr/>
        </p:nvSpPr>
        <p:spPr>
          <a:xfrm>
            <a:off x="5252005" y="4167857"/>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403" name="Google Shape;1403;p41"/>
          <p:cNvSpPr/>
          <p:nvPr/>
        </p:nvSpPr>
        <p:spPr>
          <a:xfrm>
            <a:off x="5756346" y="2507223"/>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404" name="Google Shape;1404;p41"/>
          <p:cNvSpPr/>
          <p:nvPr/>
        </p:nvSpPr>
        <p:spPr>
          <a:xfrm>
            <a:off x="5756322" y="3349812"/>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405" name="Google Shape;1405;p41"/>
          <p:cNvSpPr/>
          <p:nvPr/>
        </p:nvSpPr>
        <p:spPr>
          <a:xfrm>
            <a:off x="5756357" y="3761917"/>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406" name="Google Shape;1406;p41"/>
          <p:cNvSpPr txBox="1"/>
          <p:nvPr/>
        </p:nvSpPr>
        <p:spPr>
          <a:xfrm>
            <a:off x="5215571" y="2463481"/>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sp>
        <p:nvSpPr>
          <p:cNvPr id="1407" name="Google Shape;1407;p41"/>
          <p:cNvSpPr txBox="1"/>
          <p:nvPr/>
        </p:nvSpPr>
        <p:spPr>
          <a:xfrm>
            <a:off x="5215547" y="3306070"/>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sp>
        <p:nvSpPr>
          <p:cNvPr id="1408" name="Google Shape;1408;p41"/>
          <p:cNvSpPr txBox="1"/>
          <p:nvPr/>
        </p:nvSpPr>
        <p:spPr>
          <a:xfrm>
            <a:off x="5215583" y="3718175"/>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sp>
        <p:nvSpPr>
          <p:cNvPr id="1409" name="Google Shape;1409;p41"/>
          <p:cNvSpPr txBox="1"/>
          <p:nvPr/>
        </p:nvSpPr>
        <p:spPr>
          <a:xfrm>
            <a:off x="5215607" y="4124115"/>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sp>
        <p:nvSpPr>
          <p:cNvPr id="1410" name="Google Shape;1410;p41"/>
          <p:cNvSpPr txBox="1"/>
          <p:nvPr/>
        </p:nvSpPr>
        <p:spPr>
          <a:xfrm>
            <a:off x="5719947" y="2463481"/>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sp>
        <p:nvSpPr>
          <p:cNvPr id="1411" name="Google Shape;1411;p41"/>
          <p:cNvSpPr txBox="1"/>
          <p:nvPr/>
        </p:nvSpPr>
        <p:spPr>
          <a:xfrm>
            <a:off x="5719923" y="3306070"/>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sp>
        <p:nvSpPr>
          <p:cNvPr id="1412" name="Google Shape;1412;p41"/>
          <p:cNvSpPr txBox="1"/>
          <p:nvPr/>
        </p:nvSpPr>
        <p:spPr>
          <a:xfrm>
            <a:off x="5719959" y="3718175"/>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sp>
        <p:nvSpPr>
          <p:cNvPr id="1413" name="Google Shape;1413;p41"/>
          <p:cNvSpPr txBox="1"/>
          <p:nvPr/>
        </p:nvSpPr>
        <p:spPr>
          <a:xfrm>
            <a:off x="5719982" y="4124115"/>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sp>
        <p:nvSpPr>
          <p:cNvPr id="1414" name="Google Shape;1414;p41"/>
          <p:cNvSpPr txBox="1"/>
          <p:nvPr/>
        </p:nvSpPr>
        <p:spPr>
          <a:xfrm>
            <a:off x="4473910" y="2638977"/>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C</a:t>
            </a:r>
            <a:endParaRPr sz="1100">
              <a:latin typeface="Times New Roman"/>
              <a:ea typeface="Times New Roman"/>
              <a:cs typeface="Times New Roman"/>
              <a:sym typeface="Times New Roman"/>
            </a:endParaRPr>
          </a:p>
        </p:txBody>
      </p:sp>
      <p:sp>
        <p:nvSpPr>
          <p:cNvPr id="1415" name="Google Shape;1415;p41"/>
          <p:cNvSpPr txBox="1"/>
          <p:nvPr/>
        </p:nvSpPr>
        <p:spPr>
          <a:xfrm>
            <a:off x="4473910" y="3239515"/>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C</a:t>
            </a:r>
            <a:endParaRPr sz="1100">
              <a:latin typeface="Times New Roman"/>
              <a:ea typeface="Times New Roman"/>
              <a:cs typeface="Times New Roman"/>
              <a:sym typeface="Times New Roman"/>
            </a:endParaRPr>
          </a:p>
        </p:txBody>
      </p:sp>
      <p:sp>
        <p:nvSpPr>
          <p:cNvPr id="1416" name="Google Shape;1416;p41"/>
          <p:cNvSpPr txBox="1"/>
          <p:nvPr/>
        </p:nvSpPr>
        <p:spPr>
          <a:xfrm>
            <a:off x="4473910" y="3543680"/>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C</a:t>
            </a:r>
            <a:endParaRPr sz="1100">
              <a:latin typeface="Times New Roman"/>
              <a:ea typeface="Times New Roman"/>
              <a:cs typeface="Times New Roman"/>
              <a:sym typeface="Times New Roman"/>
            </a:endParaRPr>
          </a:p>
        </p:txBody>
      </p:sp>
      <p:sp>
        <p:nvSpPr>
          <p:cNvPr id="1417" name="Google Shape;1417;p41"/>
          <p:cNvSpPr txBox="1"/>
          <p:nvPr/>
        </p:nvSpPr>
        <p:spPr>
          <a:xfrm>
            <a:off x="4473910" y="3846860"/>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C</a:t>
            </a:r>
            <a:endParaRPr sz="1100">
              <a:latin typeface="Times New Roman"/>
              <a:ea typeface="Times New Roman"/>
              <a:cs typeface="Times New Roman"/>
              <a:sym typeface="Times New Roman"/>
            </a:endParaRPr>
          </a:p>
        </p:txBody>
      </p:sp>
      <p:cxnSp>
        <p:nvCxnSpPr>
          <p:cNvPr id="1418" name="Google Shape;1418;p41"/>
          <p:cNvCxnSpPr/>
          <p:nvPr/>
        </p:nvCxnSpPr>
        <p:spPr>
          <a:xfrm>
            <a:off x="30400" y="2385600"/>
            <a:ext cx="6549000" cy="0"/>
          </a:xfrm>
          <a:prstGeom prst="straightConnector1">
            <a:avLst/>
          </a:prstGeom>
          <a:noFill/>
          <a:ln w="9525" cap="flat" cmpd="sng">
            <a:solidFill>
              <a:schemeClr val="dk1"/>
            </a:solidFill>
            <a:prstDash val="lgDash"/>
            <a:round/>
            <a:headEnd type="none" w="med" len="med"/>
            <a:tailEnd type="none" w="med" len="med"/>
          </a:ln>
        </p:spPr>
      </p:cxnSp>
      <p:sp>
        <p:nvSpPr>
          <p:cNvPr id="1419" name="Google Shape;1419;p41"/>
          <p:cNvSpPr/>
          <p:nvPr/>
        </p:nvSpPr>
        <p:spPr>
          <a:xfrm>
            <a:off x="4088168" y="867999"/>
            <a:ext cx="265200" cy="336600"/>
          </a:xfrm>
          <a:prstGeom prst="rightArrow">
            <a:avLst>
              <a:gd name="adj1" fmla="val 50000"/>
              <a:gd name="adj2"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41"/>
          <p:cNvSpPr/>
          <p:nvPr/>
        </p:nvSpPr>
        <p:spPr>
          <a:xfrm>
            <a:off x="4497709" y="430151"/>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421" name="Google Shape;1421;p41"/>
          <p:cNvSpPr txBox="1"/>
          <p:nvPr/>
        </p:nvSpPr>
        <p:spPr>
          <a:xfrm>
            <a:off x="4461310" y="386409"/>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C</a:t>
            </a:r>
            <a:endParaRPr sz="1100">
              <a:latin typeface="Times New Roman"/>
              <a:ea typeface="Times New Roman"/>
              <a:cs typeface="Times New Roman"/>
              <a:sym typeface="Times New Roman"/>
            </a:endParaRPr>
          </a:p>
        </p:txBody>
      </p:sp>
      <p:sp>
        <p:nvSpPr>
          <p:cNvPr id="1422" name="Google Shape;1422;p41"/>
          <p:cNvSpPr/>
          <p:nvPr/>
        </p:nvSpPr>
        <p:spPr>
          <a:xfrm>
            <a:off x="4604185" y="799374"/>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41"/>
          <p:cNvSpPr/>
          <p:nvPr/>
        </p:nvSpPr>
        <p:spPr>
          <a:xfrm>
            <a:off x="4604185" y="889814"/>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41"/>
          <p:cNvSpPr/>
          <p:nvPr/>
        </p:nvSpPr>
        <p:spPr>
          <a:xfrm>
            <a:off x="4604185" y="980254"/>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41"/>
          <p:cNvSpPr/>
          <p:nvPr/>
        </p:nvSpPr>
        <p:spPr>
          <a:xfrm>
            <a:off x="4497709" y="1030689"/>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426" name="Google Shape;1426;p41"/>
          <p:cNvSpPr txBox="1"/>
          <p:nvPr/>
        </p:nvSpPr>
        <p:spPr>
          <a:xfrm>
            <a:off x="4461310" y="986947"/>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C</a:t>
            </a:r>
            <a:endParaRPr sz="1100">
              <a:latin typeface="Times New Roman"/>
              <a:ea typeface="Times New Roman"/>
              <a:cs typeface="Times New Roman"/>
              <a:sym typeface="Times New Roman"/>
            </a:endParaRPr>
          </a:p>
        </p:txBody>
      </p:sp>
      <p:sp>
        <p:nvSpPr>
          <p:cNvPr id="1427" name="Google Shape;1427;p41"/>
          <p:cNvSpPr/>
          <p:nvPr/>
        </p:nvSpPr>
        <p:spPr>
          <a:xfrm>
            <a:off x="4497709" y="1334854"/>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428" name="Google Shape;1428;p41"/>
          <p:cNvSpPr txBox="1"/>
          <p:nvPr/>
        </p:nvSpPr>
        <p:spPr>
          <a:xfrm>
            <a:off x="4461310" y="1291112"/>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C</a:t>
            </a:r>
            <a:endParaRPr sz="1100">
              <a:latin typeface="Times New Roman"/>
              <a:ea typeface="Times New Roman"/>
              <a:cs typeface="Times New Roman"/>
              <a:sym typeface="Times New Roman"/>
            </a:endParaRPr>
          </a:p>
        </p:txBody>
      </p:sp>
      <p:sp>
        <p:nvSpPr>
          <p:cNvPr id="1429" name="Google Shape;1429;p41"/>
          <p:cNvSpPr/>
          <p:nvPr/>
        </p:nvSpPr>
        <p:spPr>
          <a:xfrm>
            <a:off x="4497709" y="1638035"/>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430" name="Google Shape;1430;p41"/>
          <p:cNvSpPr txBox="1"/>
          <p:nvPr/>
        </p:nvSpPr>
        <p:spPr>
          <a:xfrm>
            <a:off x="4461310" y="1594292"/>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C</a:t>
            </a:r>
            <a:endParaRPr sz="1100">
              <a:latin typeface="Times New Roman"/>
              <a:ea typeface="Times New Roman"/>
              <a:cs typeface="Times New Roman"/>
              <a:sym typeface="Times New Roman"/>
            </a:endParaRPr>
          </a:p>
        </p:txBody>
      </p:sp>
      <p:sp>
        <p:nvSpPr>
          <p:cNvPr id="1431" name="Google Shape;1431;p41"/>
          <p:cNvSpPr/>
          <p:nvPr/>
        </p:nvSpPr>
        <p:spPr>
          <a:xfrm>
            <a:off x="5239370" y="254656"/>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432" name="Google Shape;1432;p41"/>
          <p:cNvSpPr txBox="1"/>
          <p:nvPr/>
        </p:nvSpPr>
        <p:spPr>
          <a:xfrm>
            <a:off x="5202971" y="210913"/>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sp>
        <p:nvSpPr>
          <p:cNvPr id="1433" name="Google Shape;1433;p41"/>
          <p:cNvSpPr/>
          <p:nvPr/>
        </p:nvSpPr>
        <p:spPr>
          <a:xfrm>
            <a:off x="5333198" y="681682"/>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41"/>
          <p:cNvSpPr/>
          <p:nvPr/>
        </p:nvSpPr>
        <p:spPr>
          <a:xfrm>
            <a:off x="5333198" y="772122"/>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41"/>
          <p:cNvSpPr/>
          <p:nvPr/>
        </p:nvSpPr>
        <p:spPr>
          <a:xfrm>
            <a:off x="5333198" y="862562"/>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36" name="Google Shape;1436;p41"/>
          <p:cNvCxnSpPr/>
          <p:nvPr/>
        </p:nvCxnSpPr>
        <p:spPr>
          <a:xfrm>
            <a:off x="5356900" y="491551"/>
            <a:ext cx="0" cy="181200"/>
          </a:xfrm>
          <a:prstGeom prst="straightConnector1">
            <a:avLst/>
          </a:prstGeom>
          <a:noFill/>
          <a:ln w="9525" cap="flat" cmpd="sng">
            <a:solidFill>
              <a:schemeClr val="dk1"/>
            </a:solidFill>
            <a:prstDash val="solid"/>
            <a:round/>
            <a:headEnd type="stealth" w="med" len="med"/>
            <a:tailEnd type="stealth" w="med" len="med"/>
          </a:ln>
        </p:spPr>
      </p:cxnSp>
      <p:sp>
        <p:nvSpPr>
          <p:cNvPr id="1437" name="Google Shape;1437;p41"/>
          <p:cNvSpPr/>
          <p:nvPr/>
        </p:nvSpPr>
        <p:spPr>
          <a:xfrm>
            <a:off x="5239346" y="1097244"/>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438" name="Google Shape;1438;p41"/>
          <p:cNvSpPr txBox="1"/>
          <p:nvPr/>
        </p:nvSpPr>
        <p:spPr>
          <a:xfrm>
            <a:off x="5202947" y="1053502"/>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cxnSp>
        <p:nvCxnSpPr>
          <p:cNvPr id="1439" name="Google Shape;1439;p41"/>
          <p:cNvCxnSpPr/>
          <p:nvPr/>
        </p:nvCxnSpPr>
        <p:spPr>
          <a:xfrm>
            <a:off x="5356876" y="915933"/>
            <a:ext cx="0" cy="181200"/>
          </a:xfrm>
          <a:prstGeom prst="straightConnector1">
            <a:avLst/>
          </a:prstGeom>
          <a:noFill/>
          <a:ln w="9525" cap="flat" cmpd="sng">
            <a:solidFill>
              <a:schemeClr val="dk1"/>
            </a:solidFill>
            <a:prstDash val="solid"/>
            <a:round/>
            <a:headEnd type="stealth" w="med" len="med"/>
            <a:tailEnd type="stealth" w="med" len="med"/>
          </a:ln>
        </p:spPr>
      </p:cxnSp>
      <p:cxnSp>
        <p:nvCxnSpPr>
          <p:cNvPr id="1440" name="Google Shape;1440;p41"/>
          <p:cNvCxnSpPr/>
          <p:nvPr/>
        </p:nvCxnSpPr>
        <p:spPr>
          <a:xfrm>
            <a:off x="5356876" y="1334139"/>
            <a:ext cx="0" cy="181200"/>
          </a:xfrm>
          <a:prstGeom prst="straightConnector1">
            <a:avLst/>
          </a:prstGeom>
          <a:noFill/>
          <a:ln w="9525" cap="flat" cmpd="sng">
            <a:solidFill>
              <a:schemeClr val="dk1"/>
            </a:solidFill>
            <a:prstDash val="solid"/>
            <a:round/>
            <a:headEnd type="stealth" w="med" len="med"/>
            <a:tailEnd type="stealth" w="med" len="med"/>
          </a:ln>
        </p:spPr>
      </p:cxnSp>
      <p:sp>
        <p:nvSpPr>
          <p:cNvPr id="1441" name="Google Shape;1441;p41"/>
          <p:cNvSpPr/>
          <p:nvPr/>
        </p:nvSpPr>
        <p:spPr>
          <a:xfrm>
            <a:off x="5239381" y="1509349"/>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442" name="Google Shape;1442;p41"/>
          <p:cNvSpPr txBox="1"/>
          <p:nvPr/>
        </p:nvSpPr>
        <p:spPr>
          <a:xfrm>
            <a:off x="5202983" y="1465607"/>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sp>
        <p:nvSpPr>
          <p:cNvPr id="1443" name="Google Shape;1443;p41"/>
          <p:cNvSpPr/>
          <p:nvPr/>
        </p:nvSpPr>
        <p:spPr>
          <a:xfrm>
            <a:off x="5239405" y="1915289"/>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444" name="Google Shape;1444;p41"/>
          <p:cNvSpPr txBox="1"/>
          <p:nvPr/>
        </p:nvSpPr>
        <p:spPr>
          <a:xfrm>
            <a:off x="5203007" y="1871547"/>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cxnSp>
        <p:nvCxnSpPr>
          <p:cNvPr id="1445" name="Google Shape;1445;p41"/>
          <p:cNvCxnSpPr/>
          <p:nvPr/>
        </p:nvCxnSpPr>
        <p:spPr>
          <a:xfrm>
            <a:off x="5356935" y="1733978"/>
            <a:ext cx="0" cy="181200"/>
          </a:xfrm>
          <a:prstGeom prst="straightConnector1">
            <a:avLst/>
          </a:prstGeom>
          <a:noFill/>
          <a:ln w="9525" cap="flat" cmpd="sng">
            <a:solidFill>
              <a:schemeClr val="dk1"/>
            </a:solidFill>
            <a:prstDash val="solid"/>
            <a:round/>
            <a:headEnd type="stealth" w="med" len="med"/>
            <a:tailEnd type="stealth" w="med" len="med"/>
          </a:ln>
        </p:spPr>
      </p:cxnSp>
      <p:sp>
        <p:nvSpPr>
          <p:cNvPr id="1446" name="Google Shape;1446;p41"/>
          <p:cNvSpPr/>
          <p:nvPr/>
        </p:nvSpPr>
        <p:spPr>
          <a:xfrm>
            <a:off x="5743746" y="254656"/>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447" name="Google Shape;1447;p41"/>
          <p:cNvSpPr txBox="1"/>
          <p:nvPr/>
        </p:nvSpPr>
        <p:spPr>
          <a:xfrm>
            <a:off x="5707347" y="210913"/>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sp>
        <p:nvSpPr>
          <p:cNvPr id="1448" name="Google Shape;1448;p41"/>
          <p:cNvSpPr/>
          <p:nvPr/>
        </p:nvSpPr>
        <p:spPr>
          <a:xfrm>
            <a:off x="5837574" y="681682"/>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41"/>
          <p:cNvSpPr/>
          <p:nvPr/>
        </p:nvSpPr>
        <p:spPr>
          <a:xfrm>
            <a:off x="5837574" y="772122"/>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41"/>
          <p:cNvSpPr/>
          <p:nvPr/>
        </p:nvSpPr>
        <p:spPr>
          <a:xfrm>
            <a:off x="5837574" y="862562"/>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51" name="Google Shape;1451;p41"/>
          <p:cNvCxnSpPr/>
          <p:nvPr/>
        </p:nvCxnSpPr>
        <p:spPr>
          <a:xfrm>
            <a:off x="5861276" y="491551"/>
            <a:ext cx="0" cy="181200"/>
          </a:xfrm>
          <a:prstGeom prst="straightConnector1">
            <a:avLst/>
          </a:prstGeom>
          <a:noFill/>
          <a:ln w="9525" cap="flat" cmpd="sng">
            <a:solidFill>
              <a:schemeClr val="dk1"/>
            </a:solidFill>
            <a:prstDash val="solid"/>
            <a:round/>
            <a:headEnd type="stealth" w="med" len="med"/>
            <a:tailEnd type="stealth" w="med" len="med"/>
          </a:ln>
        </p:spPr>
      </p:cxnSp>
      <p:sp>
        <p:nvSpPr>
          <p:cNvPr id="1452" name="Google Shape;1452;p41"/>
          <p:cNvSpPr/>
          <p:nvPr/>
        </p:nvSpPr>
        <p:spPr>
          <a:xfrm>
            <a:off x="5743722" y="1097244"/>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453" name="Google Shape;1453;p41"/>
          <p:cNvSpPr txBox="1"/>
          <p:nvPr/>
        </p:nvSpPr>
        <p:spPr>
          <a:xfrm>
            <a:off x="5707323" y="1053502"/>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cxnSp>
        <p:nvCxnSpPr>
          <p:cNvPr id="1454" name="Google Shape;1454;p41"/>
          <p:cNvCxnSpPr/>
          <p:nvPr/>
        </p:nvCxnSpPr>
        <p:spPr>
          <a:xfrm>
            <a:off x="5861252" y="915933"/>
            <a:ext cx="0" cy="181200"/>
          </a:xfrm>
          <a:prstGeom prst="straightConnector1">
            <a:avLst/>
          </a:prstGeom>
          <a:noFill/>
          <a:ln w="9525" cap="flat" cmpd="sng">
            <a:solidFill>
              <a:schemeClr val="dk1"/>
            </a:solidFill>
            <a:prstDash val="solid"/>
            <a:round/>
            <a:headEnd type="stealth" w="med" len="med"/>
            <a:tailEnd type="stealth" w="med" len="med"/>
          </a:ln>
        </p:spPr>
      </p:cxnSp>
      <p:cxnSp>
        <p:nvCxnSpPr>
          <p:cNvPr id="1455" name="Google Shape;1455;p41"/>
          <p:cNvCxnSpPr/>
          <p:nvPr/>
        </p:nvCxnSpPr>
        <p:spPr>
          <a:xfrm>
            <a:off x="5861252" y="1334139"/>
            <a:ext cx="0" cy="181200"/>
          </a:xfrm>
          <a:prstGeom prst="straightConnector1">
            <a:avLst/>
          </a:prstGeom>
          <a:noFill/>
          <a:ln w="9525" cap="flat" cmpd="sng">
            <a:solidFill>
              <a:schemeClr val="dk1"/>
            </a:solidFill>
            <a:prstDash val="solid"/>
            <a:round/>
            <a:headEnd type="stealth" w="med" len="med"/>
            <a:tailEnd type="stealth" w="med" len="med"/>
          </a:ln>
        </p:spPr>
      </p:cxnSp>
      <p:sp>
        <p:nvSpPr>
          <p:cNvPr id="1456" name="Google Shape;1456;p41"/>
          <p:cNvSpPr/>
          <p:nvPr/>
        </p:nvSpPr>
        <p:spPr>
          <a:xfrm>
            <a:off x="5743757" y="1509349"/>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457" name="Google Shape;1457;p41"/>
          <p:cNvSpPr txBox="1"/>
          <p:nvPr/>
        </p:nvSpPr>
        <p:spPr>
          <a:xfrm>
            <a:off x="5707359" y="1465607"/>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sp>
        <p:nvSpPr>
          <p:cNvPr id="1458" name="Google Shape;1458;p41"/>
          <p:cNvSpPr/>
          <p:nvPr/>
        </p:nvSpPr>
        <p:spPr>
          <a:xfrm>
            <a:off x="5743781" y="1915289"/>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459" name="Google Shape;1459;p41"/>
          <p:cNvSpPr txBox="1"/>
          <p:nvPr/>
        </p:nvSpPr>
        <p:spPr>
          <a:xfrm>
            <a:off x="5707382" y="1871547"/>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cxnSp>
        <p:nvCxnSpPr>
          <p:cNvPr id="1460" name="Google Shape;1460;p41"/>
          <p:cNvCxnSpPr/>
          <p:nvPr/>
        </p:nvCxnSpPr>
        <p:spPr>
          <a:xfrm>
            <a:off x="5861311" y="1733978"/>
            <a:ext cx="0" cy="181200"/>
          </a:xfrm>
          <a:prstGeom prst="straightConnector1">
            <a:avLst/>
          </a:prstGeom>
          <a:noFill/>
          <a:ln w="9525" cap="flat" cmpd="sng">
            <a:solidFill>
              <a:schemeClr val="dk1"/>
            </a:solidFill>
            <a:prstDash val="solid"/>
            <a:round/>
            <a:headEnd type="stealth" w="med" len="med"/>
            <a:tailEnd type="stealth" w="med" len="med"/>
          </a:ln>
        </p:spPr>
      </p:cxnSp>
      <p:cxnSp>
        <p:nvCxnSpPr>
          <p:cNvPr id="1461" name="Google Shape;1461;p41"/>
          <p:cNvCxnSpPr>
            <a:stCxn id="1432" idx="3"/>
            <a:endCxn id="1447" idx="1"/>
          </p:cNvCxnSpPr>
          <p:nvPr/>
        </p:nvCxnSpPr>
        <p:spPr>
          <a:xfrm>
            <a:off x="5511071" y="387913"/>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1462" name="Google Shape;1462;p41"/>
          <p:cNvCxnSpPr>
            <a:stCxn id="1438" idx="3"/>
            <a:endCxn id="1453" idx="1"/>
          </p:cNvCxnSpPr>
          <p:nvPr/>
        </p:nvCxnSpPr>
        <p:spPr>
          <a:xfrm>
            <a:off x="5511047" y="1230502"/>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1463" name="Google Shape;1463;p41"/>
          <p:cNvCxnSpPr>
            <a:stCxn id="1442" idx="3"/>
            <a:endCxn id="1457" idx="1"/>
          </p:cNvCxnSpPr>
          <p:nvPr/>
        </p:nvCxnSpPr>
        <p:spPr>
          <a:xfrm>
            <a:off x="5511083" y="1642607"/>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1464" name="Google Shape;1464;p41"/>
          <p:cNvCxnSpPr>
            <a:stCxn id="1444" idx="3"/>
            <a:endCxn id="1459" idx="1"/>
          </p:cNvCxnSpPr>
          <p:nvPr/>
        </p:nvCxnSpPr>
        <p:spPr>
          <a:xfrm>
            <a:off x="5511107" y="2048547"/>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1465" name="Google Shape;1465;p41"/>
          <p:cNvCxnSpPr/>
          <p:nvPr/>
        </p:nvCxnSpPr>
        <p:spPr>
          <a:xfrm rot="10800000" flipH="1">
            <a:off x="4841906" y="418995"/>
            <a:ext cx="250800" cy="110100"/>
          </a:xfrm>
          <a:prstGeom prst="straightConnector1">
            <a:avLst/>
          </a:prstGeom>
          <a:noFill/>
          <a:ln w="9525" cap="flat" cmpd="sng">
            <a:solidFill>
              <a:schemeClr val="dk1"/>
            </a:solidFill>
            <a:prstDash val="solid"/>
            <a:round/>
            <a:headEnd type="none" w="med" len="med"/>
            <a:tailEnd type="stealth" w="med" len="med"/>
          </a:ln>
        </p:spPr>
      </p:cxnSp>
      <p:cxnSp>
        <p:nvCxnSpPr>
          <p:cNvPr id="1466" name="Google Shape;1466;p41"/>
          <p:cNvCxnSpPr/>
          <p:nvPr/>
        </p:nvCxnSpPr>
        <p:spPr>
          <a:xfrm rot="10800000" flipH="1">
            <a:off x="4817794" y="844154"/>
            <a:ext cx="279300" cy="6900"/>
          </a:xfrm>
          <a:prstGeom prst="straightConnector1">
            <a:avLst/>
          </a:prstGeom>
          <a:noFill/>
          <a:ln w="9525" cap="flat" cmpd="sng">
            <a:solidFill>
              <a:schemeClr val="dk1"/>
            </a:solidFill>
            <a:prstDash val="solid"/>
            <a:round/>
            <a:headEnd type="none" w="med" len="med"/>
            <a:tailEnd type="stealth" w="med" len="med"/>
          </a:ln>
        </p:spPr>
      </p:cxnSp>
      <p:cxnSp>
        <p:nvCxnSpPr>
          <p:cNvPr id="1467" name="Google Shape;1467;p41"/>
          <p:cNvCxnSpPr/>
          <p:nvPr/>
        </p:nvCxnSpPr>
        <p:spPr>
          <a:xfrm>
            <a:off x="4823724" y="1162643"/>
            <a:ext cx="259200" cy="39900"/>
          </a:xfrm>
          <a:prstGeom prst="straightConnector1">
            <a:avLst/>
          </a:prstGeom>
          <a:noFill/>
          <a:ln w="9525" cap="flat" cmpd="sng">
            <a:solidFill>
              <a:schemeClr val="dk1"/>
            </a:solidFill>
            <a:prstDash val="solid"/>
            <a:round/>
            <a:headEnd type="none" w="med" len="med"/>
            <a:tailEnd type="stealth" w="med" len="med"/>
          </a:ln>
        </p:spPr>
      </p:cxnSp>
      <p:cxnSp>
        <p:nvCxnSpPr>
          <p:cNvPr id="1468" name="Google Shape;1468;p41"/>
          <p:cNvCxnSpPr/>
          <p:nvPr/>
        </p:nvCxnSpPr>
        <p:spPr>
          <a:xfrm>
            <a:off x="4837775" y="1477013"/>
            <a:ext cx="259500" cy="70500"/>
          </a:xfrm>
          <a:prstGeom prst="straightConnector1">
            <a:avLst/>
          </a:prstGeom>
          <a:noFill/>
          <a:ln w="9525" cap="flat" cmpd="sng">
            <a:solidFill>
              <a:schemeClr val="dk1"/>
            </a:solidFill>
            <a:prstDash val="solid"/>
            <a:round/>
            <a:headEnd type="none" w="med" len="med"/>
            <a:tailEnd type="stealth" w="med" len="med"/>
          </a:ln>
        </p:spPr>
      </p:cxnSp>
      <p:cxnSp>
        <p:nvCxnSpPr>
          <p:cNvPr id="1469" name="Google Shape;1469;p41"/>
          <p:cNvCxnSpPr/>
          <p:nvPr/>
        </p:nvCxnSpPr>
        <p:spPr>
          <a:xfrm>
            <a:off x="4837645" y="1789355"/>
            <a:ext cx="266700" cy="116400"/>
          </a:xfrm>
          <a:prstGeom prst="straightConnector1">
            <a:avLst/>
          </a:prstGeom>
          <a:noFill/>
          <a:ln w="9525" cap="flat" cmpd="sng">
            <a:solidFill>
              <a:schemeClr val="dk1"/>
            </a:solidFill>
            <a:prstDash val="solid"/>
            <a:round/>
            <a:headEnd type="none" w="med" len="med"/>
            <a:tailEnd type="stealth" w="med" len="med"/>
          </a:ln>
        </p:spPr>
      </p:cxnSp>
      <p:sp>
        <p:nvSpPr>
          <p:cNvPr id="1470" name="Google Shape;1470;p41"/>
          <p:cNvSpPr/>
          <p:nvPr/>
        </p:nvSpPr>
        <p:spPr>
          <a:xfrm>
            <a:off x="4088181" y="3212517"/>
            <a:ext cx="265200" cy="336600"/>
          </a:xfrm>
          <a:prstGeom prst="rightArrow">
            <a:avLst>
              <a:gd name="adj1" fmla="val 50000"/>
              <a:gd name="adj2"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41"/>
          <p:cNvSpPr/>
          <p:nvPr/>
        </p:nvSpPr>
        <p:spPr>
          <a:xfrm>
            <a:off x="4604185" y="2986892"/>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41"/>
          <p:cNvSpPr/>
          <p:nvPr/>
        </p:nvSpPr>
        <p:spPr>
          <a:xfrm>
            <a:off x="4604185" y="3077332"/>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41"/>
          <p:cNvSpPr/>
          <p:nvPr/>
        </p:nvSpPr>
        <p:spPr>
          <a:xfrm>
            <a:off x="4604185" y="3167771"/>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41"/>
          <p:cNvSpPr/>
          <p:nvPr/>
        </p:nvSpPr>
        <p:spPr>
          <a:xfrm>
            <a:off x="5345798" y="2934250"/>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41"/>
          <p:cNvSpPr/>
          <p:nvPr/>
        </p:nvSpPr>
        <p:spPr>
          <a:xfrm>
            <a:off x="5345798" y="3024690"/>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41"/>
          <p:cNvSpPr/>
          <p:nvPr/>
        </p:nvSpPr>
        <p:spPr>
          <a:xfrm>
            <a:off x="5345798" y="3115130"/>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77" name="Google Shape;1477;p41"/>
          <p:cNvCxnSpPr/>
          <p:nvPr/>
        </p:nvCxnSpPr>
        <p:spPr>
          <a:xfrm>
            <a:off x="5369500" y="2744119"/>
            <a:ext cx="0" cy="181200"/>
          </a:xfrm>
          <a:prstGeom prst="straightConnector1">
            <a:avLst/>
          </a:prstGeom>
          <a:noFill/>
          <a:ln w="9525" cap="flat" cmpd="sng">
            <a:solidFill>
              <a:schemeClr val="dk1"/>
            </a:solidFill>
            <a:prstDash val="solid"/>
            <a:round/>
            <a:headEnd type="stealth" w="med" len="med"/>
            <a:tailEnd type="stealth" w="med" len="med"/>
          </a:ln>
        </p:spPr>
      </p:cxnSp>
      <p:cxnSp>
        <p:nvCxnSpPr>
          <p:cNvPr id="1478" name="Google Shape;1478;p41"/>
          <p:cNvCxnSpPr/>
          <p:nvPr/>
        </p:nvCxnSpPr>
        <p:spPr>
          <a:xfrm>
            <a:off x="5369476" y="3168501"/>
            <a:ext cx="0" cy="181200"/>
          </a:xfrm>
          <a:prstGeom prst="straightConnector1">
            <a:avLst/>
          </a:prstGeom>
          <a:noFill/>
          <a:ln w="9525" cap="flat" cmpd="sng">
            <a:solidFill>
              <a:schemeClr val="dk1"/>
            </a:solidFill>
            <a:prstDash val="solid"/>
            <a:round/>
            <a:headEnd type="stealth" w="med" len="med"/>
            <a:tailEnd type="stealth" w="med" len="med"/>
          </a:ln>
        </p:spPr>
      </p:cxnSp>
      <p:cxnSp>
        <p:nvCxnSpPr>
          <p:cNvPr id="1479" name="Google Shape;1479;p41"/>
          <p:cNvCxnSpPr/>
          <p:nvPr/>
        </p:nvCxnSpPr>
        <p:spPr>
          <a:xfrm>
            <a:off x="5369476" y="3586707"/>
            <a:ext cx="0" cy="181200"/>
          </a:xfrm>
          <a:prstGeom prst="straightConnector1">
            <a:avLst/>
          </a:prstGeom>
          <a:noFill/>
          <a:ln w="9525" cap="flat" cmpd="sng">
            <a:solidFill>
              <a:schemeClr val="dk1"/>
            </a:solidFill>
            <a:prstDash val="solid"/>
            <a:round/>
            <a:headEnd type="stealth" w="med" len="med"/>
            <a:tailEnd type="stealth" w="med" len="med"/>
          </a:ln>
        </p:spPr>
      </p:cxnSp>
      <p:cxnSp>
        <p:nvCxnSpPr>
          <p:cNvPr id="1480" name="Google Shape;1480;p41"/>
          <p:cNvCxnSpPr/>
          <p:nvPr/>
        </p:nvCxnSpPr>
        <p:spPr>
          <a:xfrm>
            <a:off x="5369535" y="3986546"/>
            <a:ext cx="0" cy="181200"/>
          </a:xfrm>
          <a:prstGeom prst="straightConnector1">
            <a:avLst/>
          </a:prstGeom>
          <a:noFill/>
          <a:ln w="9525" cap="flat" cmpd="sng">
            <a:solidFill>
              <a:schemeClr val="dk1"/>
            </a:solidFill>
            <a:prstDash val="solid"/>
            <a:round/>
            <a:headEnd type="stealth" w="med" len="med"/>
            <a:tailEnd type="stealth" w="med" len="med"/>
          </a:ln>
        </p:spPr>
      </p:cxnSp>
      <p:sp>
        <p:nvSpPr>
          <p:cNvPr id="1481" name="Google Shape;1481;p41"/>
          <p:cNvSpPr/>
          <p:nvPr/>
        </p:nvSpPr>
        <p:spPr>
          <a:xfrm>
            <a:off x="5850174" y="2934250"/>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41"/>
          <p:cNvSpPr/>
          <p:nvPr/>
        </p:nvSpPr>
        <p:spPr>
          <a:xfrm>
            <a:off x="5850174" y="3024690"/>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41"/>
          <p:cNvSpPr/>
          <p:nvPr/>
        </p:nvSpPr>
        <p:spPr>
          <a:xfrm>
            <a:off x="5850174" y="3115130"/>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84" name="Google Shape;1484;p41"/>
          <p:cNvCxnSpPr/>
          <p:nvPr/>
        </p:nvCxnSpPr>
        <p:spPr>
          <a:xfrm>
            <a:off x="5873876" y="2744119"/>
            <a:ext cx="0" cy="181200"/>
          </a:xfrm>
          <a:prstGeom prst="straightConnector1">
            <a:avLst/>
          </a:prstGeom>
          <a:noFill/>
          <a:ln w="9525" cap="flat" cmpd="sng">
            <a:solidFill>
              <a:schemeClr val="dk1"/>
            </a:solidFill>
            <a:prstDash val="solid"/>
            <a:round/>
            <a:headEnd type="stealth" w="med" len="med"/>
            <a:tailEnd type="stealth" w="med" len="med"/>
          </a:ln>
        </p:spPr>
      </p:cxnSp>
      <p:cxnSp>
        <p:nvCxnSpPr>
          <p:cNvPr id="1485" name="Google Shape;1485;p41"/>
          <p:cNvCxnSpPr/>
          <p:nvPr/>
        </p:nvCxnSpPr>
        <p:spPr>
          <a:xfrm>
            <a:off x="5873852" y="3168501"/>
            <a:ext cx="0" cy="181200"/>
          </a:xfrm>
          <a:prstGeom prst="straightConnector1">
            <a:avLst/>
          </a:prstGeom>
          <a:noFill/>
          <a:ln w="9525" cap="flat" cmpd="sng">
            <a:solidFill>
              <a:schemeClr val="dk1"/>
            </a:solidFill>
            <a:prstDash val="solid"/>
            <a:round/>
            <a:headEnd type="stealth" w="med" len="med"/>
            <a:tailEnd type="stealth" w="med" len="med"/>
          </a:ln>
        </p:spPr>
      </p:cxnSp>
      <p:cxnSp>
        <p:nvCxnSpPr>
          <p:cNvPr id="1486" name="Google Shape;1486;p41"/>
          <p:cNvCxnSpPr/>
          <p:nvPr/>
        </p:nvCxnSpPr>
        <p:spPr>
          <a:xfrm>
            <a:off x="5873852" y="3586707"/>
            <a:ext cx="0" cy="181200"/>
          </a:xfrm>
          <a:prstGeom prst="straightConnector1">
            <a:avLst/>
          </a:prstGeom>
          <a:noFill/>
          <a:ln w="9525" cap="flat" cmpd="sng">
            <a:solidFill>
              <a:schemeClr val="dk1"/>
            </a:solidFill>
            <a:prstDash val="solid"/>
            <a:round/>
            <a:headEnd type="stealth" w="med" len="med"/>
            <a:tailEnd type="stealth" w="med" len="med"/>
          </a:ln>
        </p:spPr>
      </p:cxnSp>
      <p:cxnSp>
        <p:nvCxnSpPr>
          <p:cNvPr id="1487" name="Google Shape;1487;p41"/>
          <p:cNvCxnSpPr/>
          <p:nvPr/>
        </p:nvCxnSpPr>
        <p:spPr>
          <a:xfrm>
            <a:off x="5873911" y="3986546"/>
            <a:ext cx="0" cy="181200"/>
          </a:xfrm>
          <a:prstGeom prst="straightConnector1">
            <a:avLst/>
          </a:prstGeom>
          <a:noFill/>
          <a:ln w="9525" cap="flat" cmpd="sng">
            <a:solidFill>
              <a:schemeClr val="dk1"/>
            </a:solidFill>
            <a:prstDash val="solid"/>
            <a:round/>
            <a:headEnd type="stealth" w="med" len="med"/>
            <a:tailEnd type="stealth" w="med" len="med"/>
          </a:ln>
        </p:spPr>
      </p:cxnSp>
      <p:cxnSp>
        <p:nvCxnSpPr>
          <p:cNvPr id="1488" name="Google Shape;1488;p41"/>
          <p:cNvCxnSpPr>
            <a:stCxn id="1406" idx="3"/>
            <a:endCxn id="1410" idx="1"/>
          </p:cNvCxnSpPr>
          <p:nvPr/>
        </p:nvCxnSpPr>
        <p:spPr>
          <a:xfrm>
            <a:off x="5523671" y="2640481"/>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1489" name="Google Shape;1489;p41"/>
          <p:cNvCxnSpPr>
            <a:stCxn id="1407" idx="3"/>
            <a:endCxn id="1411" idx="1"/>
          </p:cNvCxnSpPr>
          <p:nvPr/>
        </p:nvCxnSpPr>
        <p:spPr>
          <a:xfrm>
            <a:off x="5523647" y="3483070"/>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1490" name="Google Shape;1490;p41"/>
          <p:cNvCxnSpPr>
            <a:stCxn id="1408" idx="3"/>
            <a:endCxn id="1412" idx="1"/>
          </p:cNvCxnSpPr>
          <p:nvPr/>
        </p:nvCxnSpPr>
        <p:spPr>
          <a:xfrm>
            <a:off x="5523683" y="3895175"/>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1491" name="Google Shape;1491;p41"/>
          <p:cNvCxnSpPr>
            <a:stCxn id="1409" idx="3"/>
            <a:endCxn id="1413" idx="1"/>
          </p:cNvCxnSpPr>
          <p:nvPr/>
        </p:nvCxnSpPr>
        <p:spPr>
          <a:xfrm>
            <a:off x="5523707" y="4301115"/>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1492" name="Google Shape;1492;p41"/>
          <p:cNvCxnSpPr/>
          <p:nvPr/>
        </p:nvCxnSpPr>
        <p:spPr>
          <a:xfrm rot="10800000" flipH="1">
            <a:off x="4854506" y="2671563"/>
            <a:ext cx="250800" cy="110100"/>
          </a:xfrm>
          <a:prstGeom prst="straightConnector1">
            <a:avLst/>
          </a:prstGeom>
          <a:noFill/>
          <a:ln w="9525" cap="flat" cmpd="sng">
            <a:solidFill>
              <a:schemeClr val="dk1"/>
            </a:solidFill>
            <a:prstDash val="solid"/>
            <a:round/>
            <a:headEnd type="none" w="med" len="med"/>
            <a:tailEnd type="stealth" w="med" len="med"/>
          </a:ln>
        </p:spPr>
      </p:cxnSp>
      <p:cxnSp>
        <p:nvCxnSpPr>
          <p:cNvPr id="1493" name="Google Shape;1493;p41"/>
          <p:cNvCxnSpPr/>
          <p:nvPr/>
        </p:nvCxnSpPr>
        <p:spPr>
          <a:xfrm rot="10800000" flipH="1">
            <a:off x="4830394" y="3096722"/>
            <a:ext cx="279300" cy="6900"/>
          </a:xfrm>
          <a:prstGeom prst="straightConnector1">
            <a:avLst/>
          </a:prstGeom>
          <a:noFill/>
          <a:ln w="9525" cap="flat" cmpd="sng">
            <a:solidFill>
              <a:schemeClr val="dk1"/>
            </a:solidFill>
            <a:prstDash val="solid"/>
            <a:round/>
            <a:headEnd type="none" w="med" len="med"/>
            <a:tailEnd type="stealth" w="med" len="med"/>
          </a:ln>
        </p:spPr>
      </p:cxnSp>
      <p:cxnSp>
        <p:nvCxnSpPr>
          <p:cNvPr id="1494" name="Google Shape;1494;p41"/>
          <p:cNvCxnSpPr/>
          <p:nvPr/>
        </p:nvCxnSpPr>
        <p:spPr>
          <a:xfrm>
            <a:off x="4836324" y="3415211"/>
            <a:ext cx="259200" cy="39900"/>
          </a:xfrm>
          <a:prstGeom prst="straightConnector1">
            <a:avLst/>
          </a:prstGeom>
          <a:noFill/>
          <a:ln w="9525" cap="flat" cmpd="sng">
            <a:solidFill>
              <a:schemeClr val="dk1"/>
            </a:solidFill>
            <a:prstDash val="solid"/>
            <a:round/>
            <a:headEnd type="none" w="med" len="med"/>
            <a:tailEnd type="stealth" w="med" len="med"/>
          </a:ln>
        </p:spPr>
      </p:cxnSp>
      <p:cxnSp>
        <p:nvCxnSpPr>
          <p:cNvPr id="1495" name="Google Shape;1495;p41"/>
          <p:cNvCxnSpPr/>
          <p:nvPr/>
        </p:nvCxnSpPr>
        <p:spPr>
          <a:xfrm>
            <a:off x="4850375" y="3729581"/>
            <a:ext cx="259500" cy="70500"/>
          </a:xfrm>
          <a:prstGeom prst="straightConnector1">
            <a:avLst/>
          </a:prstGeom>
          <a:noFill/>
          <a:ln w="9525" cap="flat" cmpd="sng">
            <a:solidFill>
              <a:schemeClr val="dk1"/>
            </a:solidFill>
            <a:prstDash val="solid"/>
            <a:round/>
            <a:headEnd type="none" w="med" len="med"/>
            <a:tailEnd type="stealth" w="med" len="med"/>
          </a:ln>
        </p:spPr>
      </p:cxnSp>
      <p:cxnSp>
        <p:nvCxnSpPr>
          <p:cNvPr id="1496" name="Google Shape;1496;p41"/>
          <p:cNvCxnSpPr/>
          <p:nvPr/>
        </p:nvCxnSpPr>
        <p:spPr>
          <a:xfrm>
            <a:off x="4850245" y="4041922"/>
            <a:ext cx="266700" cy="116400"/>
          </a:xfrm>
          <a:prstGeom prst="straightConnector1">
            <a:avLst/>
          </a:prstGeom>
          <a:noFill/>
          <a:ln w="9525" cap="flat" cmpd="sng">
            <a:solidFill>
              <a:schemeClr val="dk1"/>
            </a:solidFill>
            <a:prstDash val="solid"/>
            <a:round/>
            <a:headEnd type="none" w="med" len="med"/>
            <a:tailEnd type="stealth" w="med" len="med"/>
          </a:ln>
        </p:spPr>
      </p:cxnSp>
      <p:sp>
        <p:nvSpPr>
          <p:cNvPr id="1497" name="Google Shape;1497;p41"/>
          <p:cNvSpPr/>
          <p:nvPr/>
        </p:nvSpPr>
        <p:spPr>
          <a:xfrm>
            <a:off x="6307567" y="254656"/>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498" name="Google Shape;1498;p41"/>
          <p:cNvSpPr txBox="1"/>
          <p:nvPr/>
        </p:nvSpPr>
        <p:spPr>
          <a:xfrm>
            <a:off x="6271168" y="210913"/>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A</a:t>
            </a:r>
            <a:endParaRPr sz="1100">
              <a:latin typeface="Times New Roman"/>
              <a:ea typeface="Times New Roman"/>
              <a:cs typeface="Times New Roman"/>
              <a:sym typeface="Times New Roman"/>
            </a:endParaRPr>
          </a:p>
        </p:txBody>
      </p:sp>
      <p:sp>
        <p:nvSpPr>
          <p:cNvPr id="1499" name="Google Shape;1499;p41"/>
          <p:cNvSpPr/>
          <p:nvPr/>
        </p:nvSpPr>
        <p:spPr>
          <a:xfrm>
            <a:off x="6401396" y="681682"/>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41"/>
          <p:cNvSpPr/>
          <p:nvPr/>
        </p:nvSpPr>
        <p:spPr>
          <a:xfrm>
            <a:off x="6401396" y="772122"/>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41"/>
          <p:cNvSpPr/>
          <p:nvPr/>
        </p:nvSpPr>
        <p:spPr>
          <a:xfrm>
            <a:off x="6401396" y="862562"/>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41"/>
          <p:cNvSpPr/>
          <p:nvPr/>
        </p:nvSpPr>
        <p:spPr>
          <a:xfrm>
            <a:off x="6307543" y="1097244"/>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503" name="Google Shape;1503;p41"/>
          <p:cNvSpPr txBox="1"/>
          <p:nvPr/>
        </p:nvSpPr>
        <p:spPr>
          <a:xfrm>
            <a:off x="6271145" y="1053502"/>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A</a:t>
            </a:r>
            <a:endParaRPr sz="1100">
              <a:latin typeface="Times New Roman"/>
              <a:ea typeface="Times New Roman"/>
              <a:cs typeface="Times New Roman"/>
              <a:sym typeface="Times New Roman"/>
            </a:endParaRPr>
          </a:p>
        </p:txBody>
      </p:sp>
      <p:sp>
        <p:nvSpPr>
          <p:cNvPr id="1504" name="Google Shape;1504;p41"/>
          <p:cNvSpPr/>
          <p:nvPr/>
        </p:nvSpPr>
        <p:spPr>
          <a:xfrm>
            <a:off x="6307579" y="1509349"/>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505" name="Google Shape;1505;p41"/>
          <p:cNvSpPr txBox="1"/>
          <p:nvPr/>
        </p:nvSpPr>
        <p:spPr>
          <a:xfrm>
            <a:off x="6271180" y="1465607"/>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A</a:t>
            </a:r>
            <a:endParaRPr sz="1100">
              <a:latin typeface="Times New Roman"/>
              <a:ea typeface="Times New Roman"/>
              <a:cs typeface="Times New Roman"/>
              <a:sym typeface="Times New Roman"/>
            </a:endParaRPr>
          </a:p>
        </p:txBody>
      </p:sp>
      <p:sp>
        <p:nvSpPr>
          <p:cNvPr id="1506" name="Google Shape;1506;p41"/>
          <p:cNvSpPr/>
          <p:nvPr/>
        </p:nvSpPr>
        <p:spPr>
          <a:xfrm>
            <a:off x="6307602" y="1915289"/>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507" name="Google Shape;1507;p41"/>
          <p:cNvSpPr txBox="1"/>
          <p:nvPr/>
        </p:nvSpPr>
        <p:spPr>
          <a:xfrm>
            <a:off x="6271204" y="1871547"/>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A</a:t>
            </a:r>
            <a:endParaRPr sz="1100">
              <a:latin typeface="Times New Roman"/>
              <a:ea typeface="Times New Roman"/>
              <a:cs typeface="Times New Roman"/>
              <a:sym typeface="Times New Roman"/>
            </a:endParaRPr>
          </a:p>
        </p:txBody>
      </p:sp>
      <p:cxnSp>
        <p:nvCxnSpPr>
          <p:cNvPr id="1508" name="Google Shape;1508;p41"/>
          <p:cNvCxnSpPr>
            <a:endCxn id="1498" idx="1"/>
          </p:cNvCxnSpPr>
          <p:nvPr/>
        </p:nvCxnSpPr>
        <p:spPr>
          <a:xfrm>
            <a:off x="6074968" y="387913"/>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1509" name="Google Shape;1509;p41"/>
          <p:cNvCxnSpPr>
            <a:endCxn id="1503" idx="1"/>
          </p:cNvCxnSpPr>
          <p:nvPr/>
        </p:nvCxnSpPr>
        <p:spPr>
          <a:xfrm>
            <a:off x="6074945" y="1230502"/>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1510" name="Google Shape;1510;p41"/>
          <p:cNvCxnSpPr>
            <a:endCxn id="1505" idx="1"/>
          </p:cNvCxnSpPr>
          <p:nvPr/>
        </p:nvCxnSpPr>
        <p:spPr>
          <a:xfrm>
            <a:off x="6074980" y="1642607"/>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1511" name="Google Shape;1511;p41"/>
          <p:cNvCxnSpPr>
            <a:endCxn id="1507" idx="1"/>
          </p:cNvCxnSpPr>
          <p:nvPr/>
        </p:nvCxnSpPr>
        <p:spPr>
          <a:xfrm>
            <a:off x="6075004" y="2048547"/>
            <a:ext cx="196200" cy="0"/>
          </a:xfrm>
          <a:prstGeom prst="straightConnector1">
            <a:avLst/>
          </a:prstGeom>
          <a:noFill/>
          <a:ln w="9525" cap="flat" cmpd="sng">
            <a:solidFill>
              <a:schemeClr val="dk1"/>
            </a:solidFill>
            <a:prstDash val="solid"/>
            <a:round/>
            <a:headEnd type="none" w="med" len="med"/>
            <a:tailEnd type="stealth" w="med" len="med"/>
          </a:ln>
        </p:spPr>
      </p:cxnSp>
      <p:sp>
        <p:nvSpPr>
          <p:cNvPr id="1512" name="Google Shape;1512;p41"/>
          <p:cNvSpPr/>
          <p:nvPr/>
        </p:nvSpPr>
        <p:spPr>
          <a:xfrm>
            <a:off x="6320202" y="4167583"/>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513" name="Google Shape;1513;p41"/>
          <p:cNvSpPr/>
          <p:nvPr/>
        </p:nvSpPr>
        <p:spPr>
          <a:xfrm>
            <a:off x="6320167" y="2506950"/>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514" name="Google Shape;1514;p41"/>
          <p:cNvSpPr/>
          <p:nvPr/>
        </p:nvSpPr>
        <p:spPr>
          <a:xfrm>
            <a:off x="6320143" y="3349538"/>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515" name="Google Shape;1515;p41"/>
          <p:cNvSpPr/>
          <p:nvPr/>
        </p:nvSpPr>
        <p:spPr>
          <a:xfrm>
            <a:off x="6320179" y="3761644"/>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516" name="Google Shape;1516;p41"/>
          <p:cNvSpPr txBox="1"/>
          <p:nvPr/>
        </p:nvSpPr>
        <p:spPr>
          <a:xfrm>
            <a:off x="6283768" y="2463208"/>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A</a:t>
            </a:r>
            <a:endParaRPr sz="1100">
              <a:latin typeface="Times New Roman"/>
              <a:ea typeface="Times New Roman"/>
              <a:cs typeface="Times New Roman"/>
              <a:sym typeface="Times New Roman"/>
            </a:endParaRPr>
          </a:p>
        </p:txBody>
      </p:sp>
      <p:sp>
        <p:nvSpPr>
          <p:cNvPr id="1517" name="Google Shape;1517;p41"/>
          <p:cNvSpPr txBox="1"/>
          <p:nvPr/>
        </p:nvSpPr>
        <p:spPr>
          <a:xfrm>
            <a:off x="6283745" y="3305796"/>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A</a:t>
            </a:r>
            <a:endParaRPr sz="1100">
              <a:latin typeface="Times New Roman"/>
              <a:ea typeface="Times New Roman"/>
              <a:cs typeface="Times New Roman"/>
              <a:sym typeface="Times New Roman"/>
            </a:endParaRPr>
          </a:p>
        </p:txBody>
      </p:sp>
      <p:sp>
        <p:nvSpPr>
          <p:cNvPr id="1518" name="Google Shape;1518;p41"/>
          <p:cNvSpPr txBox="1"/>
          <p:nvPr/>
        </p:nvSpPr>
        <p:spPr>
          <a:xfrm>
            <a:off x="6283780" y="3717902"/>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A</a:t>
            </a:r>
            <a:endParaRPr sz="1100">
              <a:latin typeface="Times New Roman"/>
              <a:ea typeface="Times New Roman"/>
              <a:cs typeface="Times New Roman"/>
              <a:sym typeface="Times New Roman"/>
            </a:endParaRPr>
          </a:p>
        </p:txBody>
      </p:sp>
      <p:sp>
        <p:nvSpPr>
          <p:cNvPr id="1519" name="Google Shape;1519;p41"/>
          <p:cNvSpPr txBox="1"/>
          <p:nvPr/>
        </p:nvSpPr>
        <p:spPr>
          <a:xfrm>
            <a:off x="6283804" y="4123841"/>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A</a:t>
            </a:r>
            <a:endParaRPr sz="1100">
              <a:latin typeface="Times New Roman"/>
              <a:ea typeface="Times New Roman"/>
              <a:cs typeface="Times New Roman"/>
              <a:sym typeface="Times New Roman"/>
            </a:endParaRPr>
          </a:p>
        </p:txBody>
      </p:sp>
      <p:sp>
        <p:nvSpPr>
          <p:cNvPr id="1520" name="Google Shape;1520;p41"/>
          <p:cNvSpPr/>
          <p:nvPr/>
        </p:nvSpPr>
        <p:spPr>
          <a:xfrm>
            <a:off x="6413146" y="2992552"/>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41"/>
          <p:cNvSpPr/>
          <p:nvPr/>
        </p:nvSpPr>
        <p:spPr>
          <a:xfrm>
            <a:off x="6413146" y="3082991"/>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41"/>
          <p:cNvSpPr/>
          <p:nvPr/>
        </p:nvSpPr>
        <p:spPr>
          <a:xfrm>
            <a:off x="6413146" y="3173431"/>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23" name="Google Shape;1523;p41"/>
          <p:cNvCxnSpPr>
            <a:endCxn id="1516" idx="1"/>
          </p:cNvCxnSpPr>
          <p:nvPr/>
        </p:nvCxnSpPr>
        <p:spPr>
          <a:xfrm>
            <a:off x="6087568" y="2640208"/>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1524" name="Google Shape;1524;p41"/>
          <p:cNvCxnSpPr>
            <a:endCxn id="1517" idx="1"/>
          </p:cNvCxnSpPr>
          <p:nvPr/>
        </p:nvCxnSpPr>
        <p:spPr>
          <a:xfrm>
            <a:off x="6087545" y="3482796"/>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1525" name="Google Shape;1525;p41"/>
          <p:cNvCxnSpPr>
            <a:endCxn id="1518" idx="1"/>
          </p:cNvCxnSpPr>
          <p:nvPr/>
        </p:nvCxnSpPr>
        <p:spPr>
          <a:xfrm>
            <a:off x="6087580" y="3894902"/>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1526" name="Google Shape;1526;p41"/>
          <p:cNvCxnSpPr>
            <a:endCxn id="1519" idx="1"/>
          </p:cNvCxnSpPr>
          <p:nvPr/>
        </p:nvCxnSpPr>
        <p:spPr>
          <a:xfrm>
            <a:off x="6087604" y="4300841"/>
            <a:ext cx="196200" cy="0"/>
          </a:xfrm>
          <a:prstGeom prst="straightConnector1">
            <a:avLst/>
          </a:prstGeom>
          <a:noFill/>
          <a:ln w="9525" cap="flat" cmpd="sng">
            <a:solidFill>
              <a:schemeClr val="dk1"/>
            </a:solidFill>
            <a:prstDash val="solid"/>
            <a:round/>
            <a:headEnd type="none" w="med" len="med"/>
            <a:tailEnd type="stealth" w="med" len="med"/>
          </a:ln>
        </p:spPr>
      </p:cxnSp>
      <p:sp>
        <p:nvSpPr>
          <p:cNvPr id="1527" name="Google Shape;1527;p41"/>
          <p:cNvSpPr/>
          <p:nvPr/>
        </p:nvSpPr>
        <p:spPr>
          <a:xfrm>
            <a:off x="7351163" y="2237237"/>
            <a:ext cx="308100" cy="287700"/>
          </a:xfrm>
          <a:prstGeom prst="flowChartOr">
            <a:avLst/>
          </a:prstGeom>
          <a:gradFill>
            <a:gsLst>
              <a:gs pos="0">
                <a:srgbClr val="4A86E8"/>
              </a:gs>
              <a:gs pos="45000">
                <a:srgbClr val="B7FEFE"/>
              </a:gs>
              <a:gs pos="62000">
                <a:srgbClr val="FCBEBE"/>
              </a:gs>
              <a:gs pos="100000">
                <a:srgbClr val="CC0000"/>
              </a:gs>
            </a:gsLst>
            <a:lin ang="0"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28" name="Google Shape;1528;p41"/>
          <p:cNvCxnSpPr>
            <a:stCxn id="1498" idx="3"/>
            <a:endCxn id="1527" idx="2"/>
          </p:cNvCxnSpPr>
          <p:nvPr/>
        </p:nvCxnSpPr>
        <p:spPr>
          <a:xfrm>
            <a:off x="6579268" y="387913"/>
            <a:ext cx="771900" cy="1993200"/>
          </a:xfrm>
          <a:prstGeom prst="straightConnector1">
            <a:avLst/>
          </a:prstGeom>
          <a:noFill/>
          <a:ln w="9525" cap="flat" cmpd="sng">
            <a:solidFill>
              <a:schemeClr val="dk1"/>
            </a:solidFill>
            <a:prstDash val="solid"/>
            <a:round/>
            <a:headEnd type="none" w="med" len="med"/>
            <a:tailEnd type="none" w="med" len="med"/>
          </a:ln>
        </p:spPr>
      </p:cxnSp>
      <p:cxnSp>
        <p:nvCxnSpPr>
          <p:cNvPr id="1529" name="Google Shape;1529;p41"/>
          <p:cNvCxnSpPr>
            <a:stCxn id="1503" idx="3"/>
            <a:endCxn id="1527" idx="2"/>
          </p:cNvCxnSpPr>
          <p:nvPr/>
        </p:nvCxnSpPr>
        <p:spPr>
          <a:xfrm>
            <a:off x="6579245" y="1230502"/>
            <a:ext cx="771900" cy="1150500"/>
          </a:xfrm>
          <a:prstGeom prst="straightConnector1">
            <a:avLst/>
          </a:prstGeom>
          <a:noFill/>
          <a:ln w="9525" cap="flat" cmpd="sng">
            <a:solidFill>
              <a:schemeClr val="dk1"/>
            </a:solidFill>
            <a:prstDash val="solid"/>
            <a:round/>
            <a:headEnd type="none" w="med" len="med"/>
            <a:tailEnd type="none" w="med" len="med"/>
          </a:ln>
        </p:spPr>
      </p:cxnSp>
      <p:cxnSp>
        <p:nvCxnSpPr>
          <p:cNvPr id="1530" name="Google Shape;1530;p41"/>
          <p:cNvCxnSpPr>
            <a:stCxn id="1505" idx="3"/>
            <a:endCxn id="1527" idx="2"/>
          </p:cNvCxnSpPr>
          <p:nvPr/>
        </p:nvCxnSpPr>
        <p:spPr>
          <a:xfrm>
            <a:off x="6579280" y="1642607"/>
            <a:ext cx="771900" cy="738600"/>
          </a:xfrm>
          <a:prstGeom prst="straightConnector1">
            <a:avLst/>
          </a:prstGeom>
          <a:noFill/>
          <a:ln w="9525" cap="flat" cmpd="sng">
            <a:solidFill>
              <a:schemeClr val="dk1"/>
            </a:solidFill>
            <a:prstDash val="solid"/>
            <a:round/>
            <a:headEnd type="none" w="med" len="med"/>
            <a:tailEnd type="none" w="med" len="med"/>
          </a:ln>
        </p:spPr>
      </p:cxnSp>
      <p:cxnSp>
        <p:nvCxnSpPr>
          <p:cNvPr id="1531" name="Google Shape;1531;p41"/>
          <p:cNvCxnSpPr>
            <a:stCxn id="1507" idx="3"/>
            <a:endCxn id="1527" idx="2"/>
          </p:cNvCxnSpPr>
          <p:nvPr/>
        </p:nvCxnSpPr>
        <p:spPr>
          <a:xfrm>
            <a:off x="6579304" y="2048547"/>
            <a:ext cx="771900" cy="332400"/>
          </a:xfrm>
          <a:prstGeom prst="straightConnector1">
            <a:avLst/>
          </a:prstGeom>
          <a:noFill/>
          <a:ln w="9525" cap="flat" cmpd="sng">
            <a:solidFill>
              <a:schemeClr val="dk1"/>
            </a:solidFill>
            <a:prstDash val="solid"/>
            <a:round/>
            <a:headEnd type="none" w="med" len="med"/>
            <a:tailEnd type="none" w="med" len="med"/>
          </a:ln>
        </p:spPr>
      </p:cxnSp>
      <p:cxnSp>
        <p:nvCxnSpPr>
          <p:cNvPr id="1532" name="Google Shape;1532;p41"/>
          <p:cNvCxnSpPr>
            <a:stCxn id="1516" idx="3"/>
            <a:endCxn id="1527" idx="2"/>
          </p:cNvCxnSpPr>
          <p:nvPr/>
        </p:nvCxnSpPr>
        <p:spPr>
          <a:xfrm rot="10800000" flipH="1">
            <a:off x="6591868" y="2381008"/>
            <a:ext cx="759300" cy="259200"/>
          </a:xfrm>
          <a:prstGeom prst="straightConnector1">
            <a:avLst/>
          </a:prstGeom>
          <a:noFill/>
          <a:ln w="9525" cap="flat" cmpd="sng">
            <a:solidFill>
              <a:schemeClr val="dk1"/>
            </a:solidFill>
            <a:prstDash val="solid"/>
            <a:round/>
            <a:headEnd type="none" w="med" len="med"/>
            <a:tailEnd type="none" w="med" len="med"/>
          </a:ln>
        </p:spPr>
      </p:cxnSp>
      <p:cxnSp>
        <p:nvCxnSpPr>
          <p:cNvPr id="1533" name="Google Shape;1533;p41"/>
          <p:cNvCxnSpPr>
            <a:stCxn id="1517" idx="3"/>
            <a:endCxn id="1527" idx="2"/>
          </p:cNvCxnSpPr>
          <p:nvPr/>
        </p:nvCxnSpPr>
        <p:spPr>
          <a:xfrm rot="10800000" flipH="1">
            <a:off x="6591845" y="2381196"/>
            <a:ext cx="759300" cy="1101600"/>
          </a:xfrm>
          <a:prstGeom prst="straightConnector1">
            <a:avLst/>
          </a:prstGeom>
          <a:noFill/>
          <a:ln w="9525" cap="flat" cmpd="sng">
            <a:solidFill>
              <a:schemeClr val="dk1"/>
            </a:solidFill>
            <a:prstDash val="solid"/>
            <a:round/>
            <a:headEnd type="none" w="med" len="med"/>
            <a:tailEnd type="none" w="med" len="med"/>
          </a:ln>
        </p:spPr>
      </p:cxnSp>
      <p:cxnSp>
        <p:nvCxnSpPr>
          <p:cNvPr id="1534" name="Google Shape;1534;p41"/>
          <p:cNvCxnSpPr>
            <a:stCxn id="1518" idx="3"/>
            <a:endCxn id="1527" idx="2"/>
          </p:cNvCxnSpPr>
          <p:nvPr/>
        </p:nvCxnSpPr>
        <p:spPr>
          <a:xfrm rot="10800000" flipH="1">
            <a:off x="6591880" y="2381102"/>
            <a:ext cx="759300" cy="1513800"/>
          </a:xfrm>
          <a:prstGeom prst="straightConnector1">
            <a:avLst/>
          </a:prstGeom>
          <a:noFill/>
          <a:ln w="9525" cap="flat" cmpd="sng">
            <a:solidFill>
              <a:schemeClr val="dk1"/>
            </a:solidFill>
            <a:prstDash val="solid"/>
            <a:round/>
            <a:headEnd type="none" w="med" len="med"/>
            <a:tailEnd type="none" w="med" len="med"/>
          </a:ln>
        </p:spPr>
      </p:cxnSp>
      <p:cxnSp>
        <p:nvCxnSpPr>
          <p:cNvPr id="1535" name="Google Shape;1535;p41"/>
          <p:cNvCxnSpPr>
            <a:stCxn id="1527" idx="2"/>
            <a:endCxn id="1519" idx="3"/>
          </p:cNvCxnSpPr>
          <p:nvPr/>
        </p:nvCxnSpPr>
        <p:spPr>
          <a:xfrm flipH="1">
            <a:off x="6591863" y="2381087"/>
            <a:ext cx="759300" cy="1919700"/>
          </a:xfrm>
          <a:prstGeom prst="straightConnector1">
            <a:avLst/>
          </a:prstGeom>
          <a:noFill/>
          <a:ln w="9525" cap="flat" cmpd="sng">
            <a:solidFill>
              <a:schemeClr val="dk1"/>
            </a:solidFill>
            <a:prstDash val="solid"/>
            <a:round/>
            <a:headEnd type="none" w="med" len="med"/>
            <a:tailEnd type="none" w="med" len="med"/>
          </a:ln>
        </p:spPr>
      </p:cxnSp>
      <p:sp>
        <p:nvSpPr>
          <p:cNvPr id="1536" name="Google Shape;1536;p41"/>
          <p:cNvSpPr/>
          <p:nvPr/>
        </p:nvSpPr>
        <p:spPr>
          <a:xfrm>
            <a:off x="8041413" y="985925"/>
            <a:ext cx="250800" cy="2764200"/>
          </a:xfrm>
          <a:prstGeom prst="roundRect">
            <a:avLst>
              <a:gd name="adj" fmla="val 16667"/>
            </a:avLst>
          </a:prstGeom>
          <a:gradFill>
            <a:gsLst>
              <a:gs pos="0">
                <a:srgbClr val="12C2E9"/>
              </a:gs>
              <a:gs pos="45000">
                <a:srgbClr val="C9DAF8"/>
              </a:gs>
              <a:gs pos="66000">
                <a:srgbClr val="E095A9"/>
              </a:gs>
              <a:gs pos="100000">
                <a:srgbClr val="F64F59"/>
              </a:gs>
            </a:gsLst>
            <a:lin ang="0"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537" name="Google Shape;1537;p41"/>
          <p:cNvSpPr/>
          <p:nvPr/>
        </p:nvSpPr>
        <p:spPr>
          <a:xfrm>
            <a:off x="8728250" y="1935428"/>
            <a:ext cx="250800" cy="865200"/>
          </a:xfrm>
          <a:prstGeom prst="roundRect">
            <a:avLst>
              <a:gd name="adj" fmla="val 16667"/>
            </a:avLst>
          </a:prstGeom>
          <a:gradFill>
            <a:gsLst>
              <a:gs pos="0">
                <a:srgbClr val="12C2E9"/>
              </a:gs>
              <a:gs pos="45000">
                <a:srgbClr val="C9DAF8"/>
              </a:gs>
              <a:gs pos="66000">
                <a:srgbClr val="E095A9"/>
              </a:gs>
              <a:gs pos="100000">
                <a:srgbClr val="F64F59"/>
              </a:gs>
            </a:gsLst>
            <a:lin ang="0"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38" name="Google Shape;1538;p41"/>
          <p:cNvCxnSpPr>
            <a:stCxn id="1527" idx="2"/>
          </p:cNvCxnSpPr>
          <p:nvPr/>
        </p:nvCxnSpPr>
        <p:spPr>
          <a:xfrm rot="10800000">
            <a:off x="6595463" y="875987"/>
            <a:ext cx="755700" cy="1505100"/>
          </a:xfrm>
          <a:prstGeom prst="straightConnector1">
            <a:avLst/>
          </a:prstGeom>
          <a:noFill/>
          <a:ln w="9525" cap="flat" cmpd="sng">
            <a:solidFill>
              <a:schemeClr val="dk1"/>
            </a:solidFill>
            <a:prstDash val="solid"/>
            <a:round/>
            <a:headEnd type="none" w="med" len="med"/>
            <a:tailEnd type="none" w="med" len="med"/>
          </a:ln>
        </p:spPr>
      </p:cxnSp>
      <p:cxnSp>
        <p:nvCxnSpPr>
          <p:cNvPr id="1539" name="Google Shape;1539;p41"/>
          <p:cNvCxnSpPr>
            <a:stCxn id="1527" idx="2"/>
          </p:cNvCxnSpPr>
          <p:nvPr/>
        </p:nvCxnSpPr>
        <p:spPr>
          <a:xfrm flipH="1">
            <a:off x="6595463" y="2381087"/>
            <a:ext cx="755700" cy="1089600"/>
          </a:xfrm>
          <a:prstGeom prst="straightConnector1">
            <a:avLst/>
          </a:prstGeom>
          <a:noFill/>
          <a:ln w="9525" cap="flat" cmpd="sng">
            <a:solidFill>
              <a:schemeClr val="dk1"/>
            </a:solidFill>
            <a:prstDash val="solid"/>
            <a:round/>
            <a:headEnd type="none" w="med" len="med"/>
            <a:tailEnd type="none" w="med" len="med"/>
          </a:ln>
        </p:spPr>
      </p:cxnSp>
      <p:cxnSp>
        <p:nvCxnSpPr>
          <p:cNvPr id="1540" name="Google Shape;1540;p41"/>
          <p:cNvCxnSpPr/>
          <p:nvPr/>
        </p:nvCxnSpPr>
        <p:spPr>
          <a:xfrm>
            <a:off x="6087439" y="3062003"/>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1541" name="Google Shape;1541;p41"/>
          <p:cNvCxnSpPr/>
          <p:nvPr/>
        </p:nvCxnSpPr>
        <p:spPr>
          <a:xfrm>
            <a:off x="6074721" y="801812"/>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1542" name="Google Shape;1542;p41"/>
          <p:cNvCxnSpPr/>
          <p:nvPr/>
        </p:nvCxnSpPr>
        <p:spPr>
          <a:xfrm>
            <a:off x="7681842" y="2368023"/>
            <a:ext cx="308100" cy="0"/>
          </a:xfrm>
          <a:prstGeom prst="straightConnector1">
            <a:avLst/>
          </a:prstGeom>
          <a:noFill/>
          <a:ln w="9525" cap="flat" cmpd="sng">
            <a:solidFill>
              <a:schemeClr val="dk1"/>
            </a:solidFill>
            <a:prstDash val="solid"/>
            <a:round/>
            <a:headEnd type="none" w="med" len="med"/>
            <a:tailEnd type="stealth" w="med" len="med"/>
          </a:ln>
        </p:spPr>
      </p:cxnSp>
      <p:cxnSp>
        <p:nvCxnSpPr>
          <p:cNvPr id="1543" name="Google Shape;1543;p41"/>
          <p:cNvCxnSpPr/>
          <p:nvPr/>
        </p:nvCxnSpPr>
        <p:spPr>
          <a:xfrm>
            <a:off x="8343667" y="2368023"/>
            <a:ext cx="308100" cy="0"/>
          </a:xfrm>
          <a:prstGeom prst="straightConnector1">
            <a:avLst/>
          </a:prstGeom>
          <a:noFill/>
          <a:ln w="9525" cap="flat" cmpd="sng">
            <a:solidFill>
              <a:schemeClr val="dk1"/>
            </a:solidFill>
            <a:prstDash val="solid"/>
            <a:round/>
            <a:headEnd type="none" w="med" len="med"/>
            <a:tailEnd type="stealth" w="med" len="med"/>
          </a:ln>
        </p:spPr>
      </p:cxnSp>
      <p:sp>
        <p:nvSpPr>
          <p:cNvPr id="1544" name="Google Shape;1544;p41"/>
          <p:cNvSpPr/>
          <p:nvPr/>
        </p:nvSpPr>
        <p:spPr>
          <a:xfrm>
            <a:off x="2398843" y="3212429"/>
            <a:ext cx="265200" cy="336600"/>
          </a:xfrm>
          <a:prstGeom prst="rightArrow">
            <a:avLst>
              <a:gd name="adj1" fmla="val 50000"/>
              <a:gd name="adj2"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41"/>
          <p:cNvSpPr/>
          <p:nvPr/>
        </p:nvSpPr>
        <p:spPr>
          <a:xfrm>
            <a:off x="2380293" y="867992"/>
            <a:ext cx="265200" cy="336600"/>
          </a:xfrm>
          <a:prstGeom prst="rightArrow">
            <a:avLst>
              <a:gd name="adj1" fmla="val 50000"/>
              <a:gd name="adj2"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41"/>
          <p:cNvSpPr txBox="1"/>
          <p:nvPr/>
        </p:nvSpPr>
        <p:spPr>
          <a:xfrm>
            <a:off x="2546900" y="2338900"/>
            <a:ext cx="22239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rgbClr val="4A86E8"/>
                </a:solidFill>
                <a:latin typeface="Times New Roman"/>
                <a:ea typeface="Times New Roman"/>
                <a:cs typeface="Times New Roman"/>
                <a:sym typeface="Times New Roman"/>
              </a:rPr>
              <a:t>Spectral-Stream</a:t>
            </a:r>
            <a:endParaRPr sz="1200">
              <a:solidFill>
                <a:srgbClr val="4A86E8"/>
              </a:solidFill>
              <a:latin typeface="Times New Roman"/>
              <a:ea typeface="Times New Roman"/>
              <a:cs typeface="Times New Roman"/>
              <a:sym typeface="Times New Roman"/>
            </a:endParaRPr>
          </a:p>
        </p:txBody>
      </p:sp>
      <p:pic>
        <p:nvPicPr>
          <p:cNvPr id="1547" name="Google Shape;1547;p41"/>
          <p:cNvPicPr preferRelativeResize="0"/>
          <p:nvPr/>
        </p:nvPicPr>
        <p:blipFill>
          <a:blip r:embed="rId5">
            <a:alphaModFix/>
          </a:blip>
          <a:stretch>
            <a:fillRect/>
          </a:stretch>
        </p:blipFill>
        <p:spPr>
          <a:xfrm>
            <a:off x="3226157" y="2864979"/>
            <a:ext cx="723275" cy="617131"/>
          </a:xfrm>
          <a:prstGeom prst="rect">
            <a:avLst/>
          </a:prstGeom>
          <a:noFill/>
          <a:ln>
            <a:noFill/>
          </a:ln>
        </p:spPr>
      </p:pic>
      <p:pic>
        <p:nvPicPr>
          <p:cNvPr id="1548" name="Google Shape;1548;p41"/>
          <p:cNvPicPr preferRelativeResize="0"/>
          <p:nvPr/>
        </p:nvPicPr>
        <p:blipFill>
          <a:blip r:embed="rId6">
            <a:alphaModFix/>
          </a:blip>
          <a:stretch>
            <a:fillRect/>
          </a:stretch>
        </p:blipFill>
        <p:spPr>
          <a:xfrm>
            <a:off x="3000857" y="3207963"/>
            <a:ext cx="723263" cy="617146"/>
          </a:xfrm>
          <a:prstGeom prst="rect">
            <a:avLst/>
          </a:prstGeom>
          <a:noFill/>
          <a:ln>
            <a:noFill/>
          </a:ln>
        </p:spPr>
      </p:pic>
      <p:pic>
        <p:nvPicPr>
          <p:cNvPr id="1549" name="Google Shape;1549;p41"/>
          <p:cNvPicPr preferRelativeResize="0"/>
          <p:nvPr/>
        </p:nvPicPr>
        <p:blipFill>
          <a:blip r:embed="rId6">
            <a:alphaModFix/>
          </a:blip>
          <a:stretch>
            <a:fillRect/>
          </a:stretch>
        </p:blipFill>
        <p:spPr>
          <a:xfrm>
            <a:off x="2899289" y="3308297"/>
            <a:ext cx="723263" cy="617146"/>
          </a:xfrm>
          <a:prstGeom prst="rect">
            <a:avLst/>
          </a:prstGeom>
          <a:noFill/>
          <a:ln>
            <a:noFill/>
          </a:ln>
        </p:spPr>
      </p:pic>
      <p:pic>
        <p:nvPicPr>
          <p:cNvPr id="1550" name="Google Shape;1550;p41"/>
          <p:cNvPicPr preferRelativeResize="0"/>
          <p:nvPr/>
        </p:nvPicPr>
        <p:blipFill>
          <a:blip r:embed="rId6">
            <a:alphaModFix/>
          </a:blip>
          <a:stretch>
            <a:fillRect/>
          </a:stretch>
        </p:blipFill>
        <p:spPr>
          <a:xfrm>
            <a:off x="2802800" y="3412346"/>
            <a:ext cx="698086" cy="617153"/>
          </a:xfrm>
          <a:prstGeom prst="rect">
            <a:avLst/>
          </a:prstGeom>
          <a:noFill/>
          <a:ln>
            <a:noFill/>
          </a:ln>
        </p:spPr>
      </p:pic>
      <p:sp>
        <p:nvSpPr>
          <p:cNvPr id="1551" name="Google Shape;1551;p41"/>
          <p:cNvSpPr/>
          <p:nvPr/>
        </p:nvSpPr>
        <p:spPr>
          <a:xfrm>
            <a:off x="3294376" y="3098835"/>
            <a:ext cx="41700" cy="336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41"/>
          <p:cNvSpPr/>
          <p:nvPr/>
        </p:nvSpPr>
        <p:spPr>
          <a:xfrm>
            <a:off x="3233086" y="3151365"/>
            <a:ext cx="41700" cy="336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41"/>
          <p:cNvSpPr/>
          <p:nvPr/>
        </p:nvSpPr>
        <p:spPr>
          <a:xfrm>
            <a:off x="3355667" y="3046306"/>
            <a:ext cx="41700" cy="336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54" name="Google Shape;1554;p41"/>
          <p:cNvPicPr preferRelativeResize="0"/>
          <p:nvPr/>
        </p:nvPicPr>
        <p:blipFill>
          <a:blip r:embed="rId7">
            <a:alphaModFix/>
          </a:blip>
          <a:stretch>
            <a:fillRect/>
          </a:stretch>
        </p:blipFill>
        <p:spPr>
          <a:xfrm>
            <a:off x="3226977" y="507982"/>
            <a:ext cx="709228" cy="644086"/>
          </a:xfrm>
          <a:prstGeom prst="rect">
            <a:avLst/>
          </a:prstGeom>
          <a:noFill/>
          <a:ln>
            <a:noFill/>
          </a:ln>
        </p:spPr>
      </p:pic>
      <p:sp>
        <p:nvSpPr>
          <p:cNvPr id="1555" name="Google Shape;1555;p41"/>
          <p:cNvSpPr/>
          <p:nvPr/>
        </p:nvSpPr>
        <p:spPr>
          <a:xfrm>
            <a:off x="3310148" y="730403"/>
            <a:ext cx="41100" cy="351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41"/>
          <p:cNvSpPr/>
          <p:nvPr/>
        </p:nvSpPr>
        <p:spPr>
          <a:xfrm>
            <a:off x="3250047" y="785225"/>
            <a:ext cx="41100" cy="351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41"/>
          <p:cNvSpPr/>
          <p:nvPr/>
        </p:nvSpPr>
        <p:spPr>
          <a:xfrm>
            <a:off x="3370248" y="675581"/>
            <a:ext cx="41100" cy="351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58" name="Google Shape;1558;p41"/>
          <p:cNvPicPr preferRelativeResize="0"/>
          <p:nvPr/>
        </p:nvPicPr>
        <p:blipFill>
          <a:blip r:embed="rId7">
            <a:alphaModFix/>
          </a:blip>
          <a:stretch>
            <a:fillRect/>
          </a:stretch>
        </p:blipFill>
        <p:spPr>
          <a:xfrm>
            <a:off x="2976054" y="844295"/>
            <a:ext cx="709228" cy="644086"/>
          </a:xfrm>
          <a:prstGeom prst="rect">
            <a:avLst/>
          </a:prstGeom>
          <a:noFill/>
          <a:ln>
            <a:noFill/>
          </a:ln>
        </p:spPr>
      </p:pic>
      <p:pic>
        <p:nvPicPr>
          <p:cNvPr id="1559" name="Google Shape;1559;p41"/>
          <p:cNvPicPr preferRelativeResize="0"/>
          <p:nvPr/>
        </p:nvPicPr>
        <p:blipFill>
          <a:blip r:embed="rId7">
            <a:alphaModFix/>
          </a:blip>
          <a:stretch>
            <a:fillRect/>
          </a:stretch>
        </p:blipFill>
        <p:spPr>
          <a:xfrm>
            <a:off x="2882509" y="949015"/>
            <a:ext cx="709228" cy="644086"/>
          </a:xfrm>
          <a:prstGeom prst="rect">
            <a:avLst/>
          </a:prstGeom>
          <a:noFill/>
          <a:ln>
            <a:noFill/>
          </a:ln>
        </p:spPr>
      </p:pic>
      <p:pic>
        <p:nvPicPr>
          <p:cNvPr id="1560" name="Google Shape;1560;p41"/>
          <p:cNvPicPr preferRelativeResize="0"/>
          <p:nvPr/>
        </p:nvPicPr>
        <p:blipFill>
          <a:blip r:embed="rId7">
            <a:alphaModFix/>
          </a:blip>
          <a:stretch>
            <a:fillRect/>
          </a:stretch>
        </p:blipFill>
        <p:spPr>
          <a:xfrm>
            <a:off x="2797463" y="1057615"/>
            <a:ext cx="709228" cy="644086"/>
          </a:xfrm>
          <a:prstGeom prst="rect">
            <a:avLst/>
          </a:prstGeom>
          <a:noFill/>
          <a:ln>
            <a:noFill/>
          </a:ln>
        </p:spPr>
      </p:pic>
      <p:sp>
        <p:nvSpPr>
          <p:cNvPr id="1561" name="Google Shape;1561;p41"/>
          <p:cNvSpPr txBox="1"/>
          <p:nvPr/>
        </p:nvSpPr>
        <p:spPr>
          <a:xfrm>
            <a:off x="-244725" y="1802513"/>
            <a:ext cx="30000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solidFill>
                  <a:schemeClr val="dk1"/>
                </a:solidFill>
                <a:latin typeface="Times New Roman"/>
                <a:ea typeface="Times New Roman"/>
                <a:cs typeface="Times New Roman"/>
                <a:sym typeface="Times New Roman"/>
              </a:rPr>
              <a:t>Amplitude of all channels in time domain </a:t>
            </a:r>
            <a:endParaRPr sz="1000">
              <a:solidFill>
                <a:schemeClr val="dk1"/>
              </a:solidFill>
              <a:latin typeface="Times New Roman"/>
              <a:ea typeface="Times New Roman"/>
              <a:cs typeface="Times New Roman"/>
              <a:sym typeface="Times New Roman"/>
            </a:endParaRPr>
          </a:p>
          <a:p>
            <a:pPr marL="0" lvl="0" indent="0" algn="ctr" rtl="0">
              <a:spcBef>
                <a:spcPts val="0"/>
              </a:spcBef>
              <a:spcAft>
                <a:spcPts val="0"/>
              </a:spcAft>
              <a:buNone/>
            </a:pPr>
            <a:r>
              <a:rPr lang="en" sz="1000">
                <a:solidFill>
                  <a:schemeClr val="dk1"/>
                </a:solidFill>
                <a:latin typeface="Times New Roman"/>
                <a:ea typeface="Times New Roman"/>
                <a:cs typeface="Times New Roman"/>
                <a:sym typeface="Times New Roman"/>
              </a:rPr>
              <a:t>(0-1s, downsampling to 100Hz)</a:t>
            </a:r>
            <a:endParaRPr sz="1200"/>
          </a:p>
        </p:txBody>
      </p:sp>
      <p:sp>
        <p:nvSpPr>
          <p:cNvPr id="1562" name="Google Shape;1562;p41"/>
          <p:cNvSpPr txBox="1"/>
          <p:nvPr/>
        </p:nvSpPr>
        <p:spPr>
          <a:xfrm>
            <a:off x="-281100" y="4295638"/>
            <a:ext cx="30744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solidFill>
                  <a:schemeClr val="dk1"/>
                </a:solidFill>
                <a:latin typeface="Times New Roman"/>
                <a:ea typeface="Times New Roman"/>
                <a:cs typeface="Times New Roman"/>
                <a:sym typeface="Times New Roman"/>
              </a:rPr>
              <a:t>PSD of </a:t>
            </a:r>
            <a:r>
              <a:rPr lang="en" sz="1000">
                <a:latin typeface="Times New Roman"/>
                <a:ea typeface="Times New Roman"/>
                <a:cs typeface="Times New Roman"/>
                <a:sym typeface="Times New Roman"/>
              </a:rPr>
              <a:t>all channels in frequency domain</a:t>
            </a:r>
            <a:endParaRPr sz="1000">
              <a:latin typeface="Times New Roman"/>
              <a:ea typeface="Times New Roman"/>
              <a:cs typeface="Times New Roman"/>
              <a:sym typeface="Times New Roman"/>
            </a:endParaRPr>
          </a:p>
          <a:p>
            <a:pPr marL="0" lvl="0" indent="0" algn="ctr" rtl="0">
              <a:spcBef>
                <a:spcPts val="0"/>
              </a:spcBef>
              <a:spcAft>
                <a:spcPts val="0"/>
              </a:spcAft>
              <a:buNone/>
            </a:pPr>
            <a:r>
              <a:rPr lang="en" sz="1000">
                <a:latin typeface="Times New Roman"/>
                <a:ea typeface="Times New Roman"/>
                <a:cs typeface="Times New Roman"/>
                <a:sym typeface="Times New Roman"/>
              </a:rPr>
              <a:t> (0-50Hz, average of 0-4s (one trial))</a:t>
            </a:r>
            <a:endParaRPr sz="1000">
              <a:latin typeface="Times New Roman"/>
              <a:ea typeface="Times New Roman"/>
              <a:cs typeface="Times New Roman"/>
              <a:sym typeface="Times New Roman"/>
            </a:endParaRPr>
          </a:p>
        </p:txBody>
      </p:sp>
      <p:sp>
        <p:nvSpPr>
          <p:cNvPr id="1563" name="Google Shape;1563;p41"/>
          <p:cNvSpPr txBox="1"/>
          <p:nvPr/>
        </p:nvSpPr>
        <p:spPr>
          <a:xfrm>
            <a:off x="2462424" y="1814863"/>
            <a:ext cx="16842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solidFill>
                  <a:schemeClr val="dk1"/>
                </a:solidFill>
                <a:latin typeface="Times New Roman"/>
                <a:ea typeface="Times New Roman"/>
                <a:cs typeface="Times New Roman"/>
                <a:sym typeface="Times New Roman"/>
              </a:rPr>
              <a:t>Spatial Topographic Maps</a:t>
            </a:r>
            <a:endParaRPr sz="1000">
              <a:solidFill>
                <a:schemeClr val="dk1"/>
              </a:solidFill>
              <a:latin typeface="Times New Roman"/>
              <a:ea typeface="Times New Roman"/>
              <a:cs typeface="Times New Roman"/>
              <a:sym typeface="Times New Roman"/>
            </a:endParaRPr>
          </a:p>
          <a:p>
            <a:pPr marL="0" lvl="0" indent="0" algn="ctr" rtl="0">
              <a:spcBef>
                <a:spcPts val="0"/>
              </a:spcBef>
              <a:spcAft>
                <a:spcPts val="0"/>
              </a:spcAft>
              <a:buNone/>
            </a:pPr>
            <a:r>
              <a:rPr lang="en" sz="1000">
                <a:solidFill>
                  <a:schemeClr val="dk1"/>
                </a:solidFill>
                <a:latin typeface="Times New Roman"/>
                <a:ea typeface="Times New Roman"/>
                <a:cs typeface="Times New Roman"/>
                <a:sym typeface="Times New Roman"/>
              </a:rPr>
              <a:t>(25 frames)</a:t>
            </a:r>
            <a:endParaRPr sz="1000">
              <a:solidFill>
                <a:schemeClr val="dk1"/>
              </a:solidFill>
              <a:latin typeface="Times New Roman"/>
              <a:ea typeface="Times New Roman"/>
              <a:cs typeface="Times New Roman"/>
              <a:sym typeface="Times New Roman"/>
            </a:endParaRPr>
          </a:p>
        </p:txBody>
      </p:sp>
      <p:sp>
        <p:nvSpPr>
          <p:cNvPr id="1564" name="Google Shape;1564;p41"/>
          <p:cNvSpPr txBox="1"/>
          <p:nvPr/>
        </p:nvSpPr>
        <p:spPr>
          <a:xfrm>
            <a:off x="2463224" y="4295625"/>
            <a:ext cx="16842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solidFill>
                  <a:schemeClr val="dk1"/>
                </a:solidFill>
                <a:latin typeface="Times New Roman"/>
                <a:ea typeface="Times New Roman"/>
                <a:cs typeface="Times New Roman"/>
                <a:sym typeface="Times New Roman"/>
              </a:rPr>
              <a:t>Spectral Topographic Maps</a:t>
            </a:r>
            <a:endParaRPr sz="1000">
              <a:solidFill>
                <a:schemeClr val="dk1"/>
              </a:solidFill>
              <a:latin typeface="Times New Roman"/>
              <a:ea typeface="Times New Roman"/>
              <a:cs typeface="Times New Roman"/>
              <a:sym typeface="Times New Roman"/>
            </a:endParaRPr>
          </a:p>
          <a:p>
            <a:pPr marL="0" lvl="0" indent="0" algn="ctr" rtl="0">
              <a:spcBef>
                <a:spcPts val="0"/>
              </a:spcBef>
              <a:spcAft>
                <a:spcPts val="0"/>
              </a:spcAft>
              <a:buNone/>
            </a:pPr>
            <a:r>
              <a:rPr lang="en" sz="1000">
                <a:solidFill>
                  <a:schemeClr val="dk1"/>
                </a:solidFill>
                <a:latin typeface="Times New Roman"/>
                <a:ea typeface="Times New Roman"/>
                <a:cs typeface="Times New Roman"/>
                <a:sym typeface="Times New Roman"/>
              </a:rPr>
              <a:t>(25 frames)</a:t>
            </a:r>
            <a:endParaRPr sz="1000">
              <a:solidFill>
                <a:schemeClr val="dk1"/>
              </a:solidFill>
              <a:latin typeface="Times New Roman"/>
              <a:ea typeface="Times New Roman"/>
              <a:cs typeface="Times New Roman"/>
              <a:sym typeface="Times New Roman"/>
            </a:endParaRPr>
          </a:p>
        </p:txBody>
      </p:sp>
      <p:sp>
        <p:nvSpPr>
          <p:cNvPr id="1565" name="Google Shape;1565;p41"/>
          <p:cNvSpPr txBox="1"/>
          <p:nvPr/>
        </p:nvSpPr>
        <p:spPr>
          <a:xfrm>
            <a:off x="825825" y="4797750"/>
            <a:ext cx="26415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chemeClr val="dk1"/>
                </a:solidFill>
              </a:rPr>
              <a:t>(a) </a:t>
            </a:r>
            <a:r>
              <a:rPr lang="en" sz="1200">
                <a:latin typeface="Times New Roman"/>
                <a:ea typeface="Times New Roman"/>
                <a:cs typeface="Times New Roman"/>
                <a:sym typeface="Times New Roman"/>
              </a:rPr>
              <a:t>EEG Topographic Maps Generation</a:t>
            </a:r>
            <a:endParaRPr sz="1200">
              <a:latin typeface="Times New Roman"/>
              <a:ea typeface="Times New Roman"/>
              <a:cs typeface="Times New Roman"/>
              <a:sym typeface="Times New Roman"/>
            </a:endParaRPr>
          </a:p>
        </p:txBody>
      </p:sp>
      <p:cxnSp>
        <p:nvCxnSpPr>
          <p:cNvPr id="1566" name="Google Shape;1566;p41"/>
          <p:cNvCxnSpPr>
            <a:stCxn id="1527" idx="2"/>
          </p:cNvCxnSpPr>
          <p:nvPr/>
        </p:nvCxnSpPr>
        <p:spPr>
          <a:xfrm flipH="1">
            <a:off x="6579263" y="2381087"/>
            <a:ext cx="771900" cy="673200"/>
          </a:xfrm>
          <a:prstGeom prst="straightConnector1">
            <a:avLst/>
          </a:prstGeom>
          <a:noFill/>
          <a:ln w="9525" cap="flat" cmpd="sng">
            <a:solidFill>
              <a:schemeClr val="dk1"/>
            </a:solidFill>
            <a:prstDash val="solid"/>
            <a:round/>
            <a:headEnd type="none" w="med" len="med"/>
            <a:tailEnd type="none" w="med" len="med"/>
          </a:ln>
        </p:spPr>
      </p:cxnSp>
      <p:sp>
        <p:nvSpPr>
          <p:cNvPr id="1567" name="Google Shape;1567;p41"/>
          <p:cNvSpPr txBox="1"/>
          <p:nvPr/>
        </p:nvSpPr>
        <p:spPr>
          <a:xfrm>
            <a:off x="4277375" y="4795800"/>
            <a:ext cx="36498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t>(b) </a:t>
            </a:r>
            <a:r>
              <a:rPr lang="en" sz="1200">
                <a:latin typeface="Times New Roman"/>
                <a:ea typeface="Times New Roman"/>
                <a:cs typeface="Times New Roman"/>
                <a:sym typeface="Times New Roman"/>
              </a:rPr>
              <a:t>Spatial-Spectral-Temporal Feature Learning</a:t>
            </a:r>
            <a:endParaRPr sz="1200">
              <a:latin typeface="Times New Roman"/>
              <a:ea typeface="Times New Roman"/>
              <a:cs typeface="Times New Roman"/>
              <a:sym typeface="Times New Roman"/>
            </a:endParaRPr>
          </a:p>
        </p:txBody>
      </p:sp>
      <p:sp>
        <p:nvSpPr>
          <p:cNvPr id="1568" name="Google Shape;1568;p41"/>
          <p:cNvSpPr txBox="1"/>
          <p:nvPr/>
        </p:nvSpPr>
        <p:spPr>
          <a:xfrm>
            <a:off x="5059800" y="4451800"/>
            <a:ext cx="10965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latin typeface="Times New Roman"/>
                <a:ea typeface="Times New Roman"/>
                <a:cs typeface="Times New Roman"/>
                <a:sym typeface="Times New Roman"/>
              </a:rPr>
              <a:t>Bi-LSTM</a:t>
            </a:r>
            <a:endParaRPr sz="1000">
              <a:latin typeface="Times New Roman"/>
              <a:ea typeface="Times New Roman"/>
              <a:cs typeface="Times New Roman"/>
              <a:sym typeface="Times New Roman"/>
            </a:endParaRPr>
          </a:p>
        </p:txBody>
      </p:sp>
      <p:sp>
        <p:nvSpPr>
          <p:cNvPr id="1569" name="Google Shape;1569;p41"/>
          <p:cNvSpPr txBox="1"/>
          <p:nvPr/>
        </p:nvSpPr>
        <p:spPr>
          <a:xfrm>
            <a:off x="4314900" y="4454175"/>
            <a:ext cx="6174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latin typeface="Times New Roman"/>
                <a:ea typeface="Times New Roman"/>
                <a:cs typeface="Times New Roman"/>
                <a:sym typeface="Times New Roman"/>
              </a:rPr>
              <a:t>CNN</a:t>
            </a:r>
            <a:endParaRPr sz="1000">
              <a:latin typeface="Times New Roman"/>
              <a:ea typeface="Times New Roman"/>
              <a:cs typeface="Times New Roman"/>
              <a:sym typeface="Times New Roman"/>
            </a:endParaRPr>
          </a:p>
        </p:txBody>
      </p:sp>
      <p:sp>
        <p:nvSpPr>
          <p:cNvPr id="1570" name="Google Shape;1570;p41"/>
          <p:cNvSpPr txBox="1"/>
          <p:nvPr/>
        </p:nvSpPr>
        <p:spPr>
          <a:xfrm>
            <a:off x="6413150" y="4454175"/>
            <a:ext cx="13089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latin typeface="Times New Roman"/>
                <a:ea typeface="Times New Roman"/>
                <a:cs typeface="Times New Roman"/>
                <a:sym typeface="Times New Roman"/>
              </a:rPr>
              <a:t>ANN</a:t>
            </a:r>
            <a:endParaRPr sz="1000">
              <a:latin typeface="Times New Roman"/>
              <a:ea typeface="Times New Roman"/>
              <a:cs typeface="Times New Roman"/>
              <a:sym typeface="Times New Roman"/>
            </a:endParaRPr>
          </a:p>
        </p:txBody>
      </p:sp>
      <p:sp>
        <p:nvSpPr>
          <p:cNvPr id="1571" name="Google Shape;1571;p41"/>
          <p:cNvSpPr/>
          <p:nvPr/>
        </p:nvSpPr>
        <p:spPr>
          <a:xfrm rot="5400000">
            <a:off x="7022600" y="3841025"/>
            <a:ext cx="49800" cy="1268700"/>
          </a:xfrm>
          <a:prstGeom prst="rightBrace">
            <a:avLst>
              <a:gd name="adj1" fmla="val 54244"/>
              <a:gd name="adj2" fmla="val 50354"/>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41"/>
          <p:cNvSpPr/>
          <p:nvPr/>
        </p:nvSpPr>
        <p:spPr>
          <a:xfrm rot="5400000">
            <a:off x="4613941" y="4264518"/>
            <a:ext cx="22800" cy="398100"/>
          </a:xfrm>
          <a:prstGeom prst="rightBrace">
            <a:avLst>
              <a:gd name="adj1" fmla="val 54244"/>
              <a:gd name="adj2" fmla="val 50354"/>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41"/>
          <p:cNvSpPr txBox="1"/>
          <p:nvPr/>
        </p:nvSpPr>
        <p:spPr>
          <a:xfrm>
            <a:off x="7817775" y="3807150"/>
            <a:ext cx="6981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FC</a:t>
            </a:r>
            <a:endParaRPr sz="1200">
              <a:latin typeface="Times New Roman"/>
              <a:ea typeface="Times New Roman"/>
              <a:cs typeface="Times New Roman"/>
              <a:sym typeface="Times New Roman"/>
            </a:endParaRPr>
          </a:p>
          <a:p>
            <a:pPr marL="0" lvl="0" indent="0" algn="ctr" rtl="0">
              <a:spcBef>
                <a:spcPts val="0"/>
              </a:spcBef>
              <a:spcAft>
                <a:spcPts val="0"/>
              </a:spcAft>
              <a:buNone/>
            </a:pPr>
            <a:r>
              <a:rPr lang="en" sz="1200">
                <a:latin typeface="Times New Roman"/>
                <a:ea typeface="Times New Roman"/>
                <a:cs typeface="Times New Roman"/>
                <a:sym typeface="Times New Roman"/>
              </a:rPr>
              <a:t>Layer</a:t>
            </a:r>
            <a:endParaRPr sz="1200">
              <a:latin typeface="Times New Roman"/>
              <a:ea typeface="Times New Roman"/>
              <a:cs typeface="Times New Roman"/>
              <a:sym typeface="Times New Roman"/>
            </a:endParaRPr>
          </a:p>
        </p:txBody>
      </p:sp>
      <p:sp>
        <p:nvSpPr>
          <p:cNvPr id="1574" name="Google Shape;1574;p41"/>
          <p:cNvSpPr txBox="1"/>
          <p:nvPr/>
        </p:nvSpPr>
        <p:spPr>
          <a:xfrm>
            <a:off x="8455900" y="2818488"/>
            <a:ext cx="7719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Softmax</a:t>
            </a:r>
            <a:endParaRPr sz="1200">
              <a:latin typeface="Times New Roman"/>
              <a:ea typeface="Times New Roman"/>
              <a:cs typeface="Times New Roman"/>
              <a:sym typeface="Times New Roman"/>
            </a:endParaRPr>
          </a:p>
          <a:p>
            <a:pPr marL="0" lvl="0" indent="0" algn="ctr" rtl="0">
              <a:spcBef>
                <a:spcPts val="0"/>
              </a:spcBef>
              <a:spcAft>
                <a:spcPts val="0"/>
              </a:spcAft>
              <a:buNone/>
            </a:pPr>
            <a:r>
              <a:rPr lang="en" sz="1200">
                <a:latin typeface="Times New Roman"/>
                <a:ea typeface="Times New Roman"/>
                <a:cs typeface="Times New Roman"/>
                <a:sym typeface="Times New Roman"/>
              </a:rPr>
              <a:t>Layer</a:t>
            </a:r>
            <a:endParaRPr sz="1200">
              <a:latin typeface="Times New Roman"/>
              <a:ea typeface="Times New Roman"/>
              <a:cs typeface="Times New Roman"/>
              <a:sym typeface="Times New Roman"/>
            </a:endParaRPr>
          </a:p>
        </p:txBody>
      </p:sp>
      <p:sp>
        <p:nvSpPr>
          <p:cNvPr id="1575" name="Google Shape;1575;p41"/>
          <p:cNvSpPr txBox="1"/>
          <p:nvPr/>
        </p:nvSpPr>
        <p:spPr>
          <a:xfrm>
            <a:off x="2546925" y="41600"/>
            <a:ext cx="22239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rgbClr val="FF0000"/>
                </a:solidFill>
                <a:latin typeface="Times New Roman"/>
                <a:ea typeface="Times New Roman"/>
                <a:cs typeface="Times New Roman"/>
                <a:sym typeface="Times New Roman"/>
              </a:rPr>
              <a:t>Temporal-Stream</a:t>
            </a:r>
            <a:endParaRPr sz="1200">
              <a:solidFill>
                <a:srgbClr val="FF0000"/>
              </a:solidFill>
              <a:latin typeface="Times New Roman"/>
              <a:ea typeface="Times New Roman"/>
              <a:cs typeface="Times New Roman"/>
              <a:sym typeface="Times New Roman"/>
            </a:endParaRPr>
          </a:p>
        </p:txBody>
      </p:sp>
      <p:cxnSp>
        <p:nvCxnSpPr>
          <p:cNvPr id="1576" name="Google Shape;1576;p41"/>
          <p:cNvCxnSpPr/>
          <p:nvPr/>
        </p:nvCxnSpPr>
        <p:spPr>
          <a:xfrm flipH="1">
            <a:off x="3091675" y="326700"/>
            <a:ext cx="1246500" cy="1800"/>
          </a:xfrm>
          <a:prstGeom prst="straightConnector1">
            <a:avLst/>
          </a:prstGeom>
          <a:noFill/>
          <a:ln w="9525" cap="flat" cmpd="sng">
            <a:solidFill>
              <a:srgbClr val="FF0E0E"/>
            </a:solidFill>
            <a:prstDash val="solid"/>
            <a:round/>
            <a:headEnd type="stealth" w="med" len="med"/>
            <a:tailEnd type="none" w="med" len="med"/>
          </a:ln>
        </p:spPr>
      </p:cxnSp>
      <p:cxnSp>
        <p:nvCxnSpPr>
          <p:cNvPr id="1577" name="Google Shape;1577;p41"/>
          <p:cNvCxnSpPr/>
          <p:nvPr/>
        </p:nvCxnSpPr>
        <p:spPr>
          <a:xfrm flipH="1">
            <a:off x="3107275" y="2624388"/>
            <a:ext cx="1173900" cy="4200"/>
          </a:xfrm>
          <a:prstGeom prst="straightConnector1">
            <a:avLst/>
          </a:prstGeom>
          <a:noFill/>
          <a:ln w="9525" cap="flat" cmpd="sng">
            <a:solidFill>
              <a:srgbClr val="4A86E8"/>
            </a:solidFill>
            <a:prstDash val="solid"/>
            <a:round/>
            <a:headEnd type="stealth" w="med" len="med"/>
            <a:tailEnd type="none" w="med" len="med"/>
          </a:ln>
        </p:spPr>
      </p:cxn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15"/>
          <p:cNvSpPr txBox="1"/>
          <p:nvPr/>
        </p:nvSpPr>
        <p:spPr>
          <a:xfrm>
            <a:off x="263700" y="0"/>
            <a:ext cx="8751300" cy="5202600"/>
          </a:xfrm>
          <a:prstGeom prst="rect">
            <a:avLst/>
          </a:prstGeom>
          <a:noFill/>
          <a:ln>
            <a:noFill/>
          </a:ln>
        </p:spPr>
        <p:txBody>
          <a:bodyPr spcFirstLastPara="1" wrap="square" lIns="91425" tIns="91425" rIns="91425" bIns="91425" anchor="t" anchorCtr="0">
            <a:spAutoFit/>
          </a:bodyPr>
          <a:lstStyle/>
          <a:p>
            <a:pPr marL="457200" lvl="0" indent="-342900" algn="l" rtl="0">
              <a:spcBef>
                <a:spcPts val="0"/>
              </a:spcBef>
              <a:spcAft>
                <a:spcPts val="0"/>
              </a:spcAft>
              <a:buSzPts val="1800"/>
              <a:buFont typeface="Times New Roman"/>
              <a:buChar char="●"/>
            </a:pPr>
            <a:r>
              <a:rPr lang="en" sz="1800" b="1">
                <a:latin typeface="Times New Roman"/>
                <a:ea typeface="Times New Roman"/>
                <a:cs typeface="Times New Roman"/>
                <a:sym typeface="Times New Roman"/>
              </a:rPr>
              <a:t>BCI的应用背景</a:t>
            </a:r>
            <a:endParaRPr sz="1800" b="1">
              <a:latin typeface="Times New Roman"/>
              <a:ea typeface="Times New Roman"/>
              <a:cs typeface="Times New Roman"/>
              <a:sym typeface="Times New Roman"/>
            </a:endParaRPr>
          </a:p>
          <a:p>
            <a:pPr marL="457200" lvl="0" indent="-342900" algn="l" rtl="0">
              <a:spcBef>
                <a:spcPts val="0"/>
              </a:spcBef>
              <a:spcAft>
                <a:spcPts val="0"/>
              </a:spcAft>
              <a:buSzPts val="1800"/>
              <a:buFont typeface="Times New Roman"/>
              <a:buChar char="●"/>
            </a:pPr>
            <a:r>
              <a:rPr lang="en" sz="1800" b="1">
                <a:latin typeface="Times New Roman"/>
                <a:ea typeface="Times New Roman"/>
                <a:cs typeface="Times New Roman"/>
                <a:sym typeface="Times New Roman"/>
              </a:rPr>
              <a:t>应用挑战</a:t>
            </a:r>
            <a:endParaRPr sz="1800" b="1">
              <a:latin typeface="Times New Roman"/>
              <a:ea typeface="Times New Roman"/>
              <a:cs typeface="Times New Roman"/>
              <a:sym typeface="Times New Roman"/>
            </a:endParaRPr>
          </a:p>
          <a:p>
            <a:pPr marL="914400" lvl="1" indent="-342900" algn="l" rtl="0">
              <a:spcBef>
                <a:spcPts val="0"/>
              </a:spcBef>
              <a:spcAft>
                <a:spcPts val="0"/>
              </a:spcAft>
              <a:buSzPts val="1800"/>
              <a:buFont typeface="Times New Roman"/>
              <a:buChar char="○"/>
            </a:pPr>
            <a:r>
              <a:rPr lang="en" sz="1800" b="1">
                <a:latin typeface="Times New Roman"/>
                <a:ea typeface="Times New Roman"/>
                <a:cs typeface="Times New Roman"/>
                <a:sym typeface="Times New Roman"/>
              </a:rPr>
              <a:t>高变异性</a:t>
            </a:r>
            <a:endParaRPr sz="1800" b="1">
              <a:latin typeface="Times New Roman"/>
              <a:ea typeface="Times New Roman"/>
              <a:cs typeface="Times New Roman"/>
              <a:sym typeface="Times New Roman"/>
            </a:endParaRPr>
          </a:p>
          <a:p>
            <a:pPr marL="914400" lvl="1" indent="-342900" algn="l" rtl="0">
              <a:spcBef>
                <a:spcPts val="0"/>
              </a:spcBef>
              <a:spcAft>
                <a:spcPts val="0"/>
              </a:spcAft>
              <a:buSzPts val="1800"/>
              <a:buFont typeface="Times New Roman"/>
              <a:buChar char="○"/>
            </a:pPr>
            <a:r>
              <a:rPr lang="en" sz="1800" b="1">
                <a:latin typeface="Times New Roman"/>
                <a:ea typeface="Times New Roman"/>
                <a:cs typeface="Times New Roman"/>
                <a:sym typeface="Times New Roman"/>
              </a:rPr>
              <a:t>其他方法的不足（链状，单维度，手工设计特征）</a:t>
            </a:r>
            <a:endParaRPr sz="1800" b="1">
              <a:latin typeface="Times New Roman"/>
              <a:ea typeface="Times New Roman"/>
              <a:cs typeface="Times New Roman"/>
              <a:sym typeface="Times New Roman"/>
            </a:endParaRPr>
          </a:p>
          <a:p>
            <a:pPr marL="457200" lvl="0" indent="-342900" algn="l" rtl="0">
              <a:spcBef>
                <a:spcPts val="0"/>
              </a:spcBef>
              <a:spcAft>
                <a:spcPts val="0"/>
              </a:spcAft>
              <a:buSzPts val="1800"/>
              <a:buFont typeface="Times New Roman"/>
              <a:buChar char="●"/>
            </a:pPr>
            <a:r>
              <a:rPr lang="en" sz="1800" b="1">
                <a:latin typeface="Times New Roman"/>
                <a:ea typeface="Times New Roman"/>
                <a:cs typeface="Times New Roman"/>
                <a:sym typeface="Times New Roman"/>
              </a:rPr>
              <a:t>提出方法解决问题（多维度，端到端，自动学习）</a:t>
            </a:r>
            <a:endParaRPr sz="1800" b="1">
              <a:latin typeface="Times New Roman"/>
              <a:ea typeface="Times New Roman"/>
              <a:cs typeface="Times New Roman"/>
              <a:sym typeface="Times New Roman"/>
            </a:endParaRPr>
          </a:p>
          <a:p>
            <a:pPr marL="914400" lvl="1" indent="-342900" algn="l" rtl="0">
              <a:spcBef>
                <a:spcPts val="0"/>
              </a:spcBef>
              <a:spcAft>
                <a:spcPts val="0"/>
              </a:spcAft>
              <a:buSzPts val="1800"/>
              <a:buFont typeface="Times New Roman"/>
              <a:buChar char="○"/>
            </a:pPr>
            <a:r>
              <a:rPr lang="en" sz="1800" b="1">
                <a:latin typeface="Times New Roman"/>
                <a:ea typeface="Times New Roman"/>
                <a:cs typeface="Times New Roman"/>
                <a:sym typeface="Times New Roman"/>
              </a:rPr>
              <a:t>数据集及问题概述（Visual Stimulus)	</a:t>
            </a:r>
            <a:endParaRPr sz="1800" b="1">
              <a:latin typeface="Times New Roman"/>
              <a:ea typeface="Times New Roman"/>
              <a:cs typeface="Times New Roman"/>
              <a:sym typeface="Times New Roman"/>
            </a:endParaRPr>
          </a:p>
          <a:p>
            <a:pPr marL="914400" lvl="1" indent="-342900" algn="l" rtl="0">
              <a:spcBef>
                <a:spcPts val="0"/>
              </a:spcBef>
              <a:spcAft>
                <a:spcPts val="0"/>
              </a:spcAft>
              <a:buSzPts val="1800"/>
              <a:buFont typeface="Times New Roman"/>
              <a:buChar char="○"/>
            </a:pPr>
            <a:r>
              <a:rPr lang="en" sz="1800" b="1">
                <a:latin typeface="Times New Roman"/>
                <a:ea typeface="Times New Roman"/>
                <a:cs typeface="Times New Roman"/>
                <a:sym typeface="Times New Roman"/>
              </a:rPr>
              <a:t>生成EEG（时域、频域）地形图</a:t>
            </a:r>
            <a:endParaRPr sz="1800" b="1">
              <a:latin typeface="Times New Roman"/>
              <a:ea typeface="Times New Roman"/>
              <a:cs typeface="Times New Roman"/>
              <a:sym typeface="Times New Roman"/>
            </a:endParaRPr>
          </a:p>
          <a:p>
            <a:pPr marL="914400" lvl="1" indent="-342900" algn="l" rtl="0">
              <a:spcBef>
                <a:spcPts val="0"/>
              </a:spcBef>
              <a:spcAft>
                <a:spcPts val="0"/>
              </a:spcAft>
              <a:buSzPts val="1800"/>
              <a:buFont typeface="Times New Roman"/>
              <a:buChar char="○"/>
            </a:pPr>
            <a:r>
              <a:rPr lang="en" sz="1800" b="1">
                <a:latin typeface="Times New Roman"/>
                <a:ea typeface="Times New Roman"/>
                <a:cs typeface="Times New Roman"/>
                <a:sym typeface="Times New Roman"/>
              </a:rPr>
              <a:t>DSNN的提出（多维度）</a:t>
            </a:r>
            <a:endParaRPr sz="1800" b="1">
              <a:latin typeface="Times New Roman"/>
              <a:ea typeface="Times New Roman"/>
              <a:cs typeface="Times New Roman"/>
              <a:sym typeface="Times New Roman"/>
            </a:endParaRPr>
          </a:p>
          <a:p>
            <a:pPr marL="457200" lvl="0" indent="-342900" algn="l" rtl="0">
              <a:spcBef>
                <a:spcPts val="0"/>
              </a:spcBef>
              <a:spcAft>
                <a:spcPts val="0"/>
              </a:spcAft>
              <a:buSzPts val="1800"/>
              <a:buFont typeface="Times New Roman"/>
              <a:buChar char="●"/>
            </a:pPr>
            <a:r>
              <a:rPr lang="en" sz="1800" b="1">
                <a:latin typeface="Times New Roman"/>
                <a:ea typeface="Times New Roman"/>
                <a:cs typeface="Times New Roman"/>
                <a:sym typeface="Times New Roman"/>
              </a:rPr>
              <a:t>结果</a:t>
            </a:r>
            <a:endParaRPr sz="1800" b="1">
              <a:latin typeface="Times New Roman"/>
              <a:ea typeface="Times New Roman"/>
              <a:cs typeface="Times New Roman"/>
              <a:sym typeface="Times New Roman"/>
            </a:endParaRPr>
          </a:p>
          <a:p>
            <a:pPr marL="914400" lvl="1" indent="-342900" algn="l" rtl="0">
              <a:spcBef>
                <a:spcPts val="0"/>
              </a:spcBef>
              <a:spcAft>
                <a:spcPts val="0"/>
              </a:spcAft>
              <a:buSzPts val="1800"/>
              <a:buFont typeface="Times New Roman"/>
              <a:buChar char="○"/>
            </a:pPr>
            <a:r>
              <a:rPr lang="en" sz="1800" b="1">
                <a:latin typeface="Times New Roman"/>
                <a:ea typeface="Times New Roman"/>
                <a:cs typeface="Times New Roman"/>
                <a:sym typeface="Times New Roman"/>
              </a:rPr>
              <a:t>与传统方法、最新深度学习方法比较（准确率）</a:t>
            </a:r>
            <a:endParaRPr sz="1800" b="1">
              <a:latin typeface="Times New Roman"/>
              <a:ea typeface="Times New Roman"/>
              <a:cs typeface="Times New Roman"/>
              <a:sym typeface="Times New Roman"/>
            </a:endParaRPr>
          </a:p>
          <a:p>
            <a:pPr marL="914400" lvl="1" indent="-342900" algn="l" rtl="0">
              <a:spcBef>
                <a:spcPts val="0"/>
              </a:spcBef>
              <a:spcAft>
                <a:spcPts val="0"/>
              </a:spcAft>
              <a:buSzPts val="1800"/>
              <a:buFont typeface="Times New Roman"/>
              <a:buChar char="○"/>
            </a:pPr>
            <a:r>
              <a:rPr lang="en" sz="1800" b="1">
                <a:latin typeface="Times New Roman"/>
                <a:ea typeface="Times New Roman"/>
                <a:cs typeface="Times New Roman"/>
                <a:sym typeface="Times New Roman"/>
              </a:rPr>
              <a:t>分析CNN的工作原理（反卷积）</a:t>
            </a:r>
            <a:endParaRPr sz="1800" b="1">
              <a:latin typeface="Times New Roman"/>
              <a:ea typeface="Times New Roman"/>
              <a:cs typeface="Times New Roman"/>
              <a:sym typeface="Times New Roman"/>
            </a:endParaRPr>
          </a:p>
          <a:p>
            <a:pPr marL="914400" lvl="1" indent="-342900" algn="l" rtl="0">
              <a:spcBef>
                <a:spcPts val="0"/>
              </a:spcBef>
              <a:spcAft>
                <a:spcPts val="0"/>
              </a:spcAft>
              <a:buSzPts val="1800"/>
              <a:buFont typeface="Times New Roman"/>
              <a:buChar char="○"/>
            </a:pPr>
            <a:r>
              <a:rPr lang="en" sz="1800" b="1">
                <a:latin typeface="Times New Roman"/>
                <a:ea typeface="Times New Roman"/>
                <a:cs typeface="Times New Roman"/>
                <a:sym typeface="Times New Roman"/>
              </a:rPr>
              <a:t>分析Attention value与ERP和ERD/ERS关系</a:t>
            </a:r>
            <a:endParaRPr sz="1800" b="1">
              <a:latin typeface="Times New Roman"/>
              <a:ea typeface="Times New Roman"/>
              <a:cs typeface="Times New Roman"/>
              <a:sym typeface="Times New Roman"/>
            </a:endParaRPr>
          </a:p>
          <a:p>
            <a:pPr marL="457200" lvl="0" indent="-342900" algn="l" rtl="0">
              <a:spcBef>
                <a:spcPts val="0"/>
              </a:spcBef>
              <a:spcAft>
                <a:spcPts val="0"/>
              </a:spcAft>
              <a:buSzPts val="1800"/>
              <a:buFont typeface="Times New Roman"/>
              <a:buChar char="●"/>
            </a:pPr>
            <a:r>
              <a:rPr lang="en" sz="1800" b="1">
                <a:latin typeface="Times New Roman"/>
                <a:ea typeface="Times New Roman"/>
                <a:cs typeface="Times New Roman"/>
                <a:sym typeface="Times New Roman"/>
              </a:rPr>
              <a:t>讨论</a:t>
            </a:r>
            <a:endParaRPr sz="1800" b="1">
              <a:latin typeface="Times New Roman"/>
              <a:ea typeface="Times New Roman"/>
              <a:cs typeface="Times New Roman"/>
              <a:sym typeface="Times New Roman"/>
            </a:endParaRPr>
          </a:p>
          <a:p>
            <a:pPr marL="914400" lvl="1" indent="-342900" algn="l" rtl="0">
              <a:spcBef>
                <a:spcPts val="0"/>
              </a:spcBef>
              <a:spcAft>
                <a:spcPts val="0"/>
              </a:spcAft>
              <a:buSzPts val="1800"/>
              <a:buFont typeface="Times New Roman"/>
              <a:buChar char="○"/>
            </a:pPr>
            <a:r>
              <a:rPr lang="en" sz="1800" b="1">
                <a:latin typeface="Times New Roman"/>
                <a:ea typeface="Times New Roman"/>
                <a:cs typeface="Times New Roman"/>
                <a:sym typeface="Times New Roman"/>
              </a:rPr>
              <a:t>DSNN的优越性（SS,TS)</a:t>
            </a:r>
            <a:endParaRPr sz="1800" b="1">
              <a:latin typeface="Times New Roman"/>
              <a:ea typeface="Times New Roman"/>
              <a:cs typeface="Times New Roman"/>
              <a:sym typeface="Times New Roman"/>
            </a:endParaRPr>
          </a:p>
          <a:p>
            <a:pPr marL="914400" lvl="1" indent="-342900" algn="l" rtl="0">
              <a:spcBef>
                <a:spcPts val="0"/>
              </a:spcBef>
              <a:spcAft>
                <a:spcPts val="0"/>
              </a:spcAft>
              <a:buSzPts val="1800"/>
              <a:buFont typeface="Times New Roman"/>
              <a:buChar char="○"/>
            </a:pPr>
            <a:r>
              <a:rPr lang="en" sz="1800" b="1">
                <a:latin typeface="Times New Roman"/>
                <a:ea typeface="Times New Roman"/>
                <a:cs typeface="Times New Roman"/>
                <a:sym typeface="Times New Roman"/>
              </a:rPr>
              <a:t>Subject-dependent场景下的结果（Subject-Independent的困难以及必要性）</a:t>
            </a:r>
            <a:endParaRPr sz="1800" b="1">
              <a:latin typeface="Times New Roman"/>
              <a:ea typeface="Times New Roman"/>
              <a:cs typeface="Times New Roman"/>
              <a:sym typeface="Times New Roman"/>
            </a:endParaRPr>
          </a:p>
          <a:p>
            <a:pPr marL="914400" lvl="1" indent="-342900" algn="l" rtl="0">
              <a:spcBef>
                <a:spcPts val="0"/>
              </a:spcBef>
              <a:spcAft>
                <a:spcPts val="0"/>
              </a:spcAft>
              <a:buSzPts val="1800"/>
              <a:buFont typeface="Times New Roman"/>
              <a:buChar char="○"/>
            </a:pPr>
            <a:r>
              <a:rPr lang="en" sz="1800" b="1">
                <a:latin typeface="Times New Roman"/>
                <a:ea typeface="Times New Roman"/>
                <a:cs typeface="Times New Roman"/>
                <a:sym typeface="Times New Roman"/>
              </a:rPr>
              <a:t>端到端框架的实现</a:t>
            </a:r>
            <a:endParaRPr sz="1800" b="1">
              <a:latin typeface="Times New Roman"/>
              <a:ea typeface="Times New Roman"/>
              <a:cs typeface="Times New Roman"/>
              <a:sym typeface="Times New Roman"/>
            </a:endParaRPr>
          </a:p>
          <a:p>
            <a:pPr marL="914400" lvl="1" indent="-342900" algn="l" rtl="0">
              <a:spcBef>
                <a:spcPts val="0"/>
              </a:spcBef>
              <a:spcAft>
                <a:spcPts val="0"/>
              </a:spcAft>
              <a:buSzPts val="1800"/>
              <a:buFont typeface="Times New Roman"/>
              <a:buChar char="○"/>
            </a:pPr>
            <a:r>
              <a:rPr lang="en" sz="1800" b="1">
                <a:latin typeface="Times New Roman"/>
                <a:ea typeface="Times New Roman"/>
                <a:cs typeface="Times New Roman"/>
                <a:sym typeface="Times New Roman"/>
              </a:rPr>
              <a:t>对image-based方法的分析</a:t>
            </a:r>
            <a:endParaRPr sz="1800" b="1">
              <a:latin typeface="Times New Roman"/>
              <a:ea typeface="Times New Roman"/>
              <a:cs typeface="Times New Roman"/>
              <a:sym typeface="Times New Roman"/>
            </a:endParaRPr>
          </a:p>
          <a:p>
            <a:pPr marL="0" lvl="0" indent="0" algn="l" rtl="0">
              <a:spcBef>
                <a:spcPts val="0"/>
              </a:spcBef>
              <a:spcAft>
                <a:spcPts val="0"/>
              </a:spcAft>
              <a:buNone/>
            </a:pPr>
            <a:endParaRPr sz="2000" b="1">
              <a:latin typeface="Times New Roman"/>
              <a:ea typeface="Times New Roman"/>
              <a:cs typeface="Times New Roman"/>
              <a:sym typeface="Times New Roman"/>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581"/>
        <p:cNvGrpSpPr/>
        <p:nvPr/>
      </p:nvGrpSpPr>
      <p:grpSpPr>
        <a:xfrm>
          <a:off x="0" y="0"/>
          <a:ext cx="0" cy="0"/>
          <a:chOff x="0" y="0"/>
          <a:chExt cx="0" cy="0"/>
        </a:xfrm>
      </p:grpSpPr>
      <p:pic>
        <p:nvPicPr>
          <p:cNvPr id="1582" name="Google Shape;1582;p42"/>
          <p:cNvPicPr preferRelativeResize="0"/>
          <p:nvPr/>
        </p:nvPicPr>
        <p:blipFill>
          <a:blip r:embed="rId3">
            <a:alphaModFix/>
          </a:blip>
          <a:stretch>
            <a:fillRect/>
          </a:stretch>
        </p:blipFill>
        <p:spPr>
          <a:xfrm>
            <a:off x="605125" y="2476025"/>
            <a:ext cx="3005123" cy="2253842"/>
          </a:xfrm>
          <a:prstGeom prst="rect">
            <a:avLst/>
          </a:prstGeom>
          <a:noFill/>
          <a:ln>
            <a:noFill/>
          </a:ln>
        </p:spPr>
      </p:pic>
      <p:pic>
        <p:nvPicPr>
          <p:cNvPr id="1583" name="Google Shape;1583;p42"/>
          <p:cNvPicPr preferRelativeResize="0"/>
          <p:nvPr/>
        </p:nvPicPr>
        <p:blipFill>
          <a:blip r:embed="rId4">
            <a:alphaModFix/>
          </a:blip>
          <a:stretch>
            <a:fillRect/>
          </a:stretch>
        </p:blipFill>
        <p:spPr>
          <a:xfrm>
            <a:off x="567750" y="60025"/>
            <a:ext cx="2823301" cy="2059565"/>
          </a:xfrm>
          <a:prstGeom prst="rect">
            <a:avLst/>
          </a:prstGeom>
          <a:noFill/>
          <a:ln>
            <a:noFill/>
          </a:ln>
        </p:spPr>
      </p:pic>
      <p:pic>
        <p:nvPicPr>
          <p:cNvPr id="1584" name="Google Shape;1584;p42"/>
          <p:cNvPicPr preferRelativeResize="0"/>
          <p:nvPr/>
        </p:nvPicPr>
        <p:blipFill>
          <a:blip r:embed="rId5">
            <a:alphaModFix/>
          </a:blip>
          <a:stretch>
            <a:fillRect/>
          </a:stretch>
        </p:blipFill>
        <p:spPr>
          <a:xfrm>
            <a:off x="4974851" y="2864088"/>
            <a:ext cx="859923" cy="862191"/>
          </a:xfrm>
          <a:prstGeom prst="rect">
            <a:avLst/>
          </a:prstGeom>
          <a:noFill/>
          <a:ln>
            <a:noFill/>
          </a:ln>
        </p:spPr>
      </p:pic>
      <p:pic>
        <p:nvPicPr>
          <p:cNvPr id="1585" name="Google Shape;1585;p42"/>
          <p:cNvPicPr preferRelativeResize="0"/>
          <p:nvPr/>
        </p:nvPicPr>
        <p:blipFill>
          <a:blip r:embed="rId5">
            <a:alphaModFix/>
          </a:blip>
          <a:stretch>
            <a:fillRect/>
          </a:stretch>
        </p:blipFill>
        <p:spPr>
          <a:xfrm>
            <a:off x="4752222" y="3034364"/>
            <a:ext cx="859923" cy="862191"/>
          </a:xfrm>
          <a:prstGeom prst="rect">
            <a:avLst/>
          </a:prstGeom>
          <a:noFill/>
          <a:ln>
            <a:noFill/>
          </a:ln>
        </p:spPr>
      </p:pic>
      <p:pic>
        <p:nvPicPr>
          <p:cNvPr id="1586" name="Google Shape;1586;p42"/>
          <p:cNvPicPr preferRelativeResize="0"/>
          <p:nvPr/>
        </p:nvPicPr>
        <p:blipFill>
          <a:blip r:embed="rId6">
            <a:alphaModFix/>
          </a:blip>
          <a:stretch>
            <a:fillRect/>
          </a:stretch>
        </p:blipFill>
        <p:spPr>
          <a:xfrm>
            <a:off x="4373438" y="3379922"/>
            <a:ext cx="859923" cy="862176"/>
          </a:xfrm>
          <a:prstGeom prst="rect">
            <a:avLst/>
          </a:prstGeom>
          <a:noFill/>
          <a:ln>
            <a:noFill/>
          </a:ln>
        </p:spPr>
      </p:pic>
      <p:pic>
        <p:nvPicPr>
          <p:cNvPr id="1587" name="Google Shape;1587;p42"/>
          <p:cNvPicPr preferRelativeResize="0"/>
          <p:nvPr/>
        </p:nvPicPr>
        <p:blipFill>
          <a:blip r:embed="rId6">
            <a:alphaModFix/>
          </a:blip>
          <a:stretch>
            <a:fillRect/>
          </a:stretch>
        </p:blipFill>
        <p:spPr>
          <a:xfrm>
            <a:off x="4202757" y="3536800"/>
            <a:ext cx="859923" cy="862176"/>
          </a:xfrm>
          <a:prstGeom prst="rect">
            <a:avLst/>
          </a:prstGeom>
          <a:noFill/>
          <a:ln>
            <a:noFill/>
          </a:ln>
        </p:spPr>
      </p:pic>
      <p:pic>
        <p:nvPicPr>
          <p:cNvPr id="1588" name="Google Shape;1588;p42"/>
          <p:cNvPicPr preferRelativeResize="0"/>
          <p:nvPr/>
        </p:nvPicPr>
        <p:blipFill>
          <a:blip r:embed="rId6">
            <a:alphaModFix/>
          </a:blip>
          <a:stretch>
            <a:fillRect/>
          </a:stretch>
        </p:blipFill>
        <p:spPr>
          <a:xfrm>
            <a:off x="4030899" y="3696412"/>
            <a:ext cx="859923" cy="862176"/>
          </a:xfrm>
          <a:prstGeom prst="rect">
            <a:avLst/>
          </a:prstGeom>
          <a:noFill/>
          <a:ln>
            <a:noFill/>
          </a:ln>
        </p:spPr>
      </p:pic>
      <p:sp>
        <p:nvSpPr>
          <p:cNvPr id="1589" name="Google Shape;1589;p42"/>
          <p:cNvSpPr/>
          <p:nvPr/>
        </p:nvSpPr>
        <p:spPr>
          <a:xfrm>
            <a:off x="4931791" y="3274669"/>
            <a:ext cx="43200" cy="411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42"/>
          <p:cNvSpPr/>
          <p:nvPr/>
        </p:nvSpPr>
        <p:spPr>
          <a:xfrm>
            <a:off x="4868790" y="3338900"/>
            <a:ext cx="43200" cy="411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42"/>
          <p:cNvSpPr/>
          <p:nvPr/>
        </p:nvSpPr>
        <p:spPr>
          <a:xfrm>
            <a:off x="4994791" y="3210438"/>
            <a:ext cx="43200" cy="411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92" name="Google Shape;1592;p42"/>
          <p:cNvPicPr preferRelativeResize="0"/>
          <p:nvPr/>
        </p:nvPicPr>
        <p:blipFill>
          <a:blip r:embed="rId7">
            <a:alphaModFix/>
          </a:blip>
          <a:stretch>
            <a:fillRect/>
          </a:stretch>
        </p:blipFill>
        <p:spPr>
          <a:xfrm>
            <a:off x="7528111" y="2864069"/>
            <a:ext cx="880164" cy="789121"/>
          </a:xfrm>
          <a:prstGeom prst="rect">
            <a:avLst/>
          </a:prstGeom>
          <a:noFill/>
          <a:ln>
            <a:noFill/>
          </a:ln>
        </p:spPr>
      </p:pic>
      <p:pic>
        <p:nvPicPr>
          <p:cNvPr id="1593" name="Google Shape;1593;p42"/>
          <p:cNvPicPr preferRelativeResize="0"/>
          <p:nvPr/>
        </p:nvPicPr>
        <p:blipFill>
          <a:blip r:embed="rId7">
            <a:alphaModFix/>
          </a:blip>
          <a:stretch>
            <a:fillRect/>
          </a:stretch>
        </p:blipFill>
        <p:spPr>
          <a:xfrm>
            <a:off x="7328070" y="3064412"/>
            <a:ext cx="880164" cy="789121"/>
          </a:xfrm>
          <a:prstGeom prst="rect">
            <a:avLst/>
          </a:prstGeom>
          <a:noFill/>
          <a:ln>
            <a:noFill/>
          </a:ln>
        </p:spPr>
      </p:pic>
      <p:pic>
        <p:nvPicPr>
          <p:cNvPr id="1594" name="Google Shape;1594;p42"/>
          <p:cNvPicPr preferRelativeResize="0"/>
          <p:nvPr/>
        </p:nvPicPr>
        <p:blipFill>
          <a:blip r:embed="rId8">
            <a:alphaModFix/>
          </a:blip>
          <a:stretch>
            <a:fillRect/>
          </a:stretch>
        </p:blipFill>
        <p:spPr>
          <a:xfrm>
            <a:off x="7062601" y="3468645"/>
            <a:ext cx="880152" cy="789146"/>
          </a:xfrm>
          <a:prstGeom prst="rect">
            <a:avLst/>
          </a:prstGeom>
          <a:noFill/>
          <a:ln>
            <a:noFill/>
          </a:ln>
        </p:spPr>
      </p:pic>
      <p:pic>
        <p:nvPicPr>
          <p:cNvPr id="1595" name="Google Shape;1595;p42"/>
          <p:cNvPicPr preferRelativeResize="0"/>
          <p:nvPr/>
        </p:nvPicPr>
        <p:blipFill>
          <a:blip r:embed="rId8">
            <a:alphaModFix/>
          </a:blip>
          <a:stretch>
            <a:fillRect/>
          </a:stretch>
        </p:blipFill>
        <p:spPr>
          <a:xfrm>
            <a:off x="6921868" y="3626467"/>
            <a:ext cx="880152" cy="789146"/>
          </a:xfrm>
          <a:prstGeom prst="rect">
            <a:avLst/>
          </a:prstGeom>
          <a:noFill/>
          <a:ln>
            <a:noFill/>
          </a:ln>
        </p:spPr>
      </p:pic>
      <p:pic>
        <p:nvPicPr>
          <p:cNvPr id="1596" name="Google Shape;1596;p42"/>
          <p:cNvPicPr preferRelativeResize="0"/>
          <p:nvPr/>
        </p:nvPicPr>
        <p:blipFill>
          <a:blip r:embed="rId8">
            <a:alphaModFix/>
          </a:blip>
          <a:stretch>
            <a:fillRect/>
          </a:stretch>
        </p:blipFill>
        <p:spPr>
          <a:xfrm>
            <a:off x="6804450" y="3789912"/>
            <a:ext cx="880164" cy="789156"/>
          </a:xfrm>
          <a:prstGeom prst="rect">
            <a:avLst/>
          </a:prstGeom>
          <a:noFill/>
          <a:ln>
            <a:noFill/>
          </a:ln>
        </p:spPr>
      </p:pic>
      <p:sp>
        <p:nvSpPr>
          <p:cNvPr id="1597" name="Google Shape;1597;p42"/>
          <p:cNvSpPr/>
          <p:nvPr/>
        </p:nvSpPr>
        <p:spPr>
          <a:xfrm>
            <a:off x="7445917" y="3291462"/>
            <a:ext cx="51000" cy="429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42"/>
          <p:cNvSpPr/>
          <p:nvPr/>
        </p:nvSpPr>
        <p:spPr>
          <a:xfrm>
            <a:off x="7371332" y="3358631"/>
            <a:ext cx="51000" cy="429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42"/>
          <p:cNvSpPr/>
          <p:nvPr/>
        </p:nvSpPr>
        <p:spPr>
          <a:xfrm>
            <a:off x="7520502" y="3224293"/>
            <a:ext cx="51000" cy="429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600" name="Google Shape;1600;p42"/>
          <p:cNvCxnSpPr/>
          <p:nvPr/>
        </p:nvCxnSpPr>
        <p:spPr>
          <a:xfrm>
            <a:off x="478650" y="2514775"/>
            <a:ext cx="8636100" cy="4200"/>
          </a:xfrm>
          <a:prstGeom prst="straightConnector1">
            <a:avLst/>
          </a:prstGeom>
          <a:noFill/>
          <a:ln w="9525" cap="flat" cmpd="sng">
            <a:solidFill>
              <a:schemeClr val="dk1"/>
            </a:solidFill>
            <a:prstDash val="dot"/>
            <a:round/>
            <a:headEnd type="none" w="med" len="med"/>
            <a:tailEnd type="none" w="med" len="med"/>
          </a:ln>
        </p:spPr>
      </p:cxnSp>
      <p:pic>
        <p:nvPicPr>
          <p:cNvPr id="1601" name="Google Shape;1601;p42"/>
          <p:cNvPicPr preferRelativeResize="0"/>
          <p:nvPr/>
        </p:nvPicPr>
        <p:blipFill>
          <a:blip r:embed="rId9">
            <a:alphaModFix/>
          </a:blip>
          <a:stretch>
            <a:fillRect/>
          </a:stretch>
        </p:blipFill>
        <p:spPr>
          <a:xfrm>
            <a:off x="4855853" y="218271"/>
            <a:ext cx="859041" cy="856894"/>
          </a:xfrm>
          <a:prstGeom prst="rect">
            <a:avLst/>
          </a:prstGeom>
          <a:noFill/>
          <a:ln>
            <a:noFill/>
          </a:ln>
        </p:spPr>
      </p:pic>
      <p:pic>
        <p:nvPicPr>
          <p:cNvPr id="1602" name="Google Shape;1602;p42"/>
          <p:cNvPicPr preferRelativeResize="0"/>
          <p:nvPr/>
        </p:nvPicPr>
        <p:blipFill>
          <a:blip r:embed="rId9">
            <a:alphaModFix/>
          </a:blip>
          <a:stretch>
            <a:fillRect/>
          </a:stretch>
        </p:blipFill>
        <p:spPr>
          <a:xfrm>
            <a:off x="4665753" y="385583"/>
            <a:ext cx="859041" cy="856894"/>
          </a:xfrm>
          <a:prstGeom prst="rect">
            <a:avLst/>
          </a:prstGeom>
          <a:noFill/>
          <a:ln>
            <a:noFill/>
          </a:ln>
        </p:spPr>
      </p:pic>
      <p:pic>
        <p:nvPicPr>
          <p:cNvPr id="1603" name="Google Shape;1603;p42"/>
          <p:cNvPicPr preferRelativeResize="0"/>
          <p:nvPr/>
        </p:nvPicPr>
        <p:blipFill>
          <a:blip r:embed="rId10">
            <a:alphaModFix/>
          </a:blip>
          <a:stretch>
            <a:fillRect/>
          </a:stretch>
        </p:blipFill>
        <p:spPr>
          <a:xfrm>
            <a:off x="4289619" y="737847"/>
            <a:ext cx="892504" cy="890275"/>
          </a:xfrm>
          <a:prstGeom prst="rect">
            <a:avLst/>
          </a:prstGeom>
          <a:noFill/>
          <a:ln>
            <a:noFill/>
          </a:ln>
        </p:spPr>
      </p:pic>
      <p:pic>
        <p:nvPicPr>
          <p:cNvPr id="1604" name="Google Shape;1604;p42"/>
          <p:cNvPicPr preferRelativeResize="0"/>
          <p:nvPr/>
        </p:nvPicPr>
        <p:blipFill>
          <a:blip r:embed="rId10">
            <a:alphaModFix/>
          </a:blip>
          <a:stretch>
            <a:fillRect/>
          </a:stretch>
        </p:blipFill>
        <p:spPr>
          <a:xfrm>
            <a:off x="4136984" y="886225"/>
            <a:ext cx="892504" cy="890275"/>
          </a:xfrm>
          <a:prstGeom prst="rect">
            <a:avLst/>
          </a:prstGeom>
          <a:noFill/>
          <a:ln>
            <a:noFill/>
          </a:ln>
        </p:spPr>
      </p:pic>
      <p:pic>
        <p:nvPicPr>
          <p:cNvPr id="1605" name="Google Shape;1605;p42"/>
          <p:cNvPicPr preferRelativeResize="0"/>
          <p:nvPr/>
        </p:nvPicPr>
        <p:blipFill>
          <a:blip r:embed="rId10">
            <a:alphaModFix/>
          </a:blip>
          <a:stretch>
            <a:fillRect/>
          </a:stretch>
        </p:blipFill>
        <p:spPr>
          <a:xfrm>
            <a:off x="3969069" y="1040196"/>
            <a:ext cx="892504" cy="890275"/>
          </a:xfrm>
          <a:prstGeom prst="rect">
            <a:avLst/>
          </a:prstGeom>
          <a:noFill/>
          <a:ln>
            <a:noFill/>
          </a:ln>
        </p:spPr>
      </p:pic>
      <p:sp>
        <p:nvSpPr>
          <p:cNvPr id="1606" name="Google Shape;1606;p42"/>
          <p:cNvSpPr/>
          <p:nvPr/>
        </p:nvSpPr>
        <p:spPr>
          <a:xfrm>
            <a:off x="4876088" y="630185"/>
            <a:ext cx="43500" cy="414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42"/>
          <p:cNvSpPr/>
          <p:nvPr/>
        </p:nvSpPr>
        <p:spPr>
          <a:xfrm>
            <a:off x="4812344" y="694842"/>
            <a:ext cx="43500" cy="414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42"/>
          <p:cNvSpPr/>
          <p:nvPr/>
        </p:nvSpPr>
        <p:spPr>
          <a:xfrm>
            <a:off x="4939832" y="565529"/>
            <a:ext cx="43500" cy="414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609" name="Google Shape;1609;p42"/>
          <p:cNvPicPr preferRelativeResize="0"/>
          <p:nvPr/>
        </p:nvPicPr>
        <p:blipFill>
          <a:blip r:embed="rId11">
            <a:alphaModFix/>
          </a:blip>
          <a:stretch>
            <a:fillRect/>
          </a:stretch>
        </p:blipFill>
        <p:spPr>
          <a:xfrm>
            <a:off x="7539528" y="171025"/>
            <a:ext cx="886372" cy="806146"/>
          </a:xfrm>
          <a:prstGeom prst="rect">
            <a:avLst/>
          </a:prstGeom>
          <a:noFill/>
          <a:ln>
            <a:noFill/>
          </a:ln>
        </p:spPr>
      </p:pic>
      <p:pic>
        <p:nvPicPr>
          <p:cNvPr id="1610" name="Google Shape;1610;p42"/>
          <p:cNvPicPr preferRelativeResize="0"/>
          <p:nvPr/>
        </p:nvPicPr>
        <p:blipFill>
          <a:blip r:embed="rId11">
            <a:alphaModFix/>
          </a:blip>
          <a:stretch>
            <a:fillRect/>
          </a:stretch>
        </p:blipFill>
        <p:spPr>
          <a:xfrm>
            <a:off x="7343167" y="375687"/>
            <a:ext cx="886372" cy="806146"/>
          </a:xfrm>
          <a:prstGeom prst="rect">
            <a:avLst/>
          </a:prstGeom>
          <a:noFill/>
          <a:ln>
            <a:noFill/>
          </a:ln>
        </p:spPr>
      </p:pic>
      <p:sp>
        <p:nvSpPr>
          <p:cNvPr id="1611" name="Google Shape;1611;p42"/>
          <p:cNvSpPr/>
          <p:nvPr/>
        </p:nvSpPr>
        <p:spPr>
          <a:xfrm>
            <a:off x="7464414" y="607638"/>
            <a:ext cx="51300" cy="438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42"/>
          <p:cNvSpPr/>
          <p:nvPr/>
        </p:nvSpPr>
        <p:spPr>
          <a:xfrm>
            <a:off x="7389302" y="676255"/>
            <a:ext cx="51300" cy="438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42"/>
          <p:cNvSpPr/>
          <p:nvPr/>
        </p:nvSpPr>
        <p:spPr>
          <a:xfrm>
            <a:off x="7539527" y="539021"/>
            <a:ext cx="51300" cy="438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614" name="Google Shape;1614;p42"/>
          <p:cNvPicPr preferRelativeResize="0"/>
          <p:nvPr/>
        </p:nvPicPr>
        <p:blipFill>
          <a:blip r:embed="rId12">
            <a:alphaModFix/>
          </a:blip>
          <a:stretch>
            <a:fillRect/>
          </a:stretch>
        </p:blipFill>
        <p:spPr>
          <a:xfrm>
            <a:off x="7046841" y="788649"/>
            <a:ext cx="886375" cy="806156"/>
          </a:xfrm>
          <a:prstGeom prst="rect">
            <a:avLst/>
          </a:prstGeom>
          <a:noFill/>
          <a:ln>
            <a:noFill/>
          </a:ln>
        </p:spPr>
      </p:pic>
      <p:pic>
        <p:nvPicPr>
          <p:cNvPr id="1615" name="Google Shape;1615;p42"/>
          <p:cNvPicPr preferRelativeResize="0"/>
          <p:nvPr/>
        </p:nvPicPr>
        <p:blipFill>
          <a:blip r:embed="rId12">
            <a:alphaModFix/>
          </a:blip>
          <a:stretch>
            <a:fillRect/>
          </a:stretch>
        </p:blipFill>
        <p:spPr>
          <a:xfrm>
            <a:off x="6929963" y="949875"/>
            <a:ext cx="886375" cy="806156"/>
          </a:xfrm>
          <a:prstGeom prst="rect">
            <a:avLst/>
          </a:prstGeom>
          <a:noFill/>
          <a:ln>
            <a:noFill/>
          </a:ln>
        </p:spPr>
      </p:pic>
      <p:pic>
        <p:nvPicPr>
          <p:cNvPr id="1616" name="Google Shape;1616;p42"/>
          <p:cNvPicPr preferRelativeResize="0"/>
          <p:nvPr/>
        </p:nvPicPr>
        <p:blipFill>
          <a:blip r:embed="rId12">
            <a:alphaModFix/>
          </a:blip>
          <a:stretch>
            <a:fillRect/>
          </a:stretch>
        </p:blipFill>
        <p:spPr>
          <a:xfrm>
            <a:off x="6804450" y="1116844"/>
            <a:ext cx="886375" cy="806156"/>
          </a:xfrm>
          <a:prstGeom prst="rect">
            <a:avLst/>
          </a:prstGeom>
          <a:noFill/>
          <a:ln>
            <a:noFill/>
          </a:ln>
        </p:spPr>
      </p:pic>
      <p:sp>
        <p:nvSpPr>
          <p:cNvPr id="1617" name="Google Shape;1617;p42"/>
          <p:cNvSpPr/>
          <p:nvPr/>
        </p:nvSpPr>
        <p:spPr>
          <a:xfrm>
            <a:off x="5988075" y="3416725"/>
            <a:ext cx="756600" cy="554100"/>
          </a:xfrm>
          <a:prstGeom prst="rightArrow">
            <a:avLst>
              <a:gd name="adj1" fmla="val 50000"/>
              <a:gd name="adj2"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000" b="1" i="1">
                <a:latin typeface="Times New Roman"/>
                <a:ea typeface="Times New Roman"/>
                <a:cs typeface="Times New Roman"/>
                <a:sym typeface="Times New Roman"/>
              </a:rPr>
              <a:t>Bicubic</a:t>
            </a:r>
            <a:endParaRPr sz="1000" b="1" i="1">
              <a:latin typeface="Times New Roman"/>
              <a:ea typeface="Times New Roman"/>
              <a:cs typeface="Times New Roman"/>
              <a:sym typeface="Times New Roman"/>
            </a:endParaRPr>
          </a:p>
        </p:txBody>
      </p:sp>
      <p:sp>
        <p:nvSpPr>
          <p:cNvPr id="1618" name="Google Shape;1618;p42"/>
          <p:cNvSpPr txBox="1"/>
          <p:nvPr/>
        </p:nvSpPr>
        <p:spPr>
          <a:xfrm>
            <a:off x="4126575" y="2027513"/>
            <a:ext cx="20031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Amplitude Distribution</a:t>
            </a:r>
            <a:endParaRPr sz="1200">
              <a:latin typeface="Times New Roman"/>
              <a:ea typeface="Times New Roman"/>
              <a:cs typeface="Times New Roman"/>
              <a:sym typeface="Times New Roman"/>
            </a:endParaRPr>
          </a:p>
          <a:p>
            <a:pPr marL="0" lvl="0" indent="0" algn="ctr" rtl="0">
              <a:spcBef>
                <a:spcPts val="0"/>
              </a:spcBef>
              <a:spcAft>
                <a:spcPts val="0"/>
              </a:spcAft>
              <a:buNone/>
            </a:pPr>
            <a:r>
              <a:rPr lang="en" sz="1200">
                <a:latin typeface="Times New Roman"/>
                <a:ea typeface="Times New Roman"/>
                <a:cs typeface="Times New Roman"/>
                <a:sym typeface="Times New Roman"/>
              </a:rPr>
              <a:t>(Interval: 40ms)</a:t>
            </a:r>
            <a:endParaRPr sz="1200">
              <a:latin typeface="Times New Roman"/>
              <a:ea typeface="Times New Roman"/>
              <a:cs typeface="Times New Roman"/>
              <a:sym typeface="Times New Roman"/>
            </a:endParaRPr>
          </a:p>
        </p:txBody>
      </p:sp>
      <p:sp>
        <p:nvSpPr>
          <p:cNvPr id="1619" name="Google Shape;1619;p42"/>
          <p:cNvSpPr txBox="1"/>
          <p:nvPr/>
        </p:nvSpPr>
        <p:spPr>
          <a:xfrm>
            <a:off x="4435513" y="1732125"/>
            <a:ext cx="7566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latin typeface="Times New Roman"/>
                <a:ea typeface="Times New Roman"/>
                <a:cs typeface="Times New Roman"/>
                <a:sym typeface="Times New Roman"/>
              </a:rPr>
              <a:t>20ms</a:t>
            </a:r>
            <a:endParaRPr sz="1000">
              <a:latin typeface="Times New Roman"/>
              <a:ea typeface="Times New Roman"/>
              <a:cs typeface="Times New Roman"/>
              <a:sym typeface="Times New Roman"/>
            </a:endParaRPr>
          </a:p>
        </p:txBody>
      </p:sp>
      <p:sp>
        <p:nvSpPr>
          <p:cNvPr id="1620" name="Google Shape;1620;p42"/>
          <p:cNvSpPr txBox="1"/>
          <p:nvPr/>
        </p:nvSpPr>
        <p:spPr>
          <a:xfrm>
            <a:off x="4639850" y="1530750"/>
            <a:ext cx="7566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latin typeface="Times New Roman"/>
                <a:ea typeface="Times New Roman"/>
                <a:cs typeface="Times New Roman"/>
                <a:sym typeface="Times New Roman"/>
              </a:rPr>
              <a:t>60ms</a:t>
            </a:r>
            <a:endParaRPr sz="1000">
              <a:latin typeface="Times New Roman"/>
              <a:ea typeface="Times New Roman"/>
              <a:cs typeface="Times New Roman"/>
              <a:sym typeface="Times New Roman"/>
            </a:endParaRPr>
          </a:p>
        </p:txBody>
      </p:sp>
      <p:sp>
        <p:nvSpPr>
          <p:cNvPr id="1621" name="Google Shape;1621;p42"/>
          <p:cNvSpPr txBox="1"/>
          <p:nvPr/>
        </p:nvSpPr>
        <p:spPr>
          <a:xfrm>
            <a:off x="4855838" y="1317950"/>
            <a:ext cx="7566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latin typeface="Times New Roman"/>
                <a:ea typeface="Times New Roman"/>
                <a:cs typeface="Times New Roman"/>
                <a:sym typeface="Times New Roman"/>
              </a:rPr>
              <a:t>100ms</a:t>
            </a:r>
            <a:endParaRPr sz="1000">
              <a:latin typeface="Times New Roman"/>
              <a:ea typeface="Times New Roman"/>
              <a:cs typeface="Times New Roman"/>
              <a:sym typeface="Times New Roman"/>
            </a:endParaRPr>
          </a:p>
        </p:txBody>
      </p:sp>
      <p:sp>
        <p:nvSpPr>
          <p:cNvPr id="1622" name="Google Shape;1622;p42"/>
          <p:cNvSpPr txBox="1"/>
          <p:nvPr/>
        </p:nvSpPr>
        <p:spPr>
          <a:xfrm>
            <a:off x="5110513" y="1043300"/>
            <a:ext cx="7566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latin typeface="Times New Roman"/>
                <a:ea typeface="Times New Roman"/>
                <a:cs typeface="Times New Roman"/>
                <a:sym typeface="Times New Roman"/>
              </a:rPr>
              <a:t>940ms</a:t>
            </a:r>
            <a:endParaRPr sz="1000">
              <a:latin typeface="Times New Roman"/>
              <a:ea typeface="Times New Roman"/>
              <a:cs typeface="Times New Roman"/>
              <a:sym typeface="Times New Roman"/>
            </a:endParaRPr>
          </a:p>
        </p:txBody>
      </p:sp>
      <p:sp>
        <p:nvSpPr>
          <p:cNvPr id="1623" name="Google Shape;1623;p42"/>
          <p:cNvSpPr txBox="1"/>
          <p:nvPr/>
        </p:nvSpPr>
        <p:spPr>
          <a:xfrm>
            <a:off x="5307125" y="885188"/>
            <a:ext cx="7566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latin typeface="Times New Roman"/>
                <a:ea typeface="Times New Roman"/>
                <a:cs typeface="Times New Roman"/>
                <a:sym typeface="Times New Roman"/>
              </a:rPr>
              <a:t>980ms</a:t>
            </a:r>
            <a:endParaRPr sz="1000">
              <a:latin typeface="Times New Roman"/>
              <a:ea typeface="Times New Roman"/>
              <a:cs typeface="Times New Roman"/>
              <a:sym typeface="Times New Roman"/>
            </a:endParaRPr>
          </a:p>
        </p:txBody>
      </p:sp>
      <p:sp>
        <p:nvSpPr>
          <p:cNvPr id="1624" name="Google Shape;1624;p42"/>
          <p:cNvSpPr txBox="1"/>
          <p:nvPr/>
        </p:nvSpPr>
        <p:spPr>
          <a:xfrm>
            <a:off x="4093725" y="4620000"/>
            <a:ext cx="20031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Power Distribution</a:t>
            </a:r>
            <a:endParaRPr sz="1200">
              <a:latin typeface="Times New Roman"/>
              <a:ea typeface="Times New Roman"/>
              <a:cs typeface="Times New Roman"/>
              <a:sym typeface="Times New Roman"/>
            </a:endParaRPr>
          </a:p>
          <a:p>
            <a:pPr marL="0" lvl="0" indent="0" algn="ctr" rtl="0">
              <a:spcBef>
                <a:spcPts val="0"/>
              </a:spcBef>
              <a:spcAft>
                <a:spcPts val="0"/>
              </a:spcAft>
              <a:buNone/>
            </a:pPr>
            <a:r>
              <a:rPr lang="en" sz="1200">
                <a:latin typeface="Times New Roman"/>
                <a:ea typeface="Times New Roman"/>
                <a:cs typeface="Times New Roman"/>
                <a:sym typeface="Times New Roman"/>
              </a:rPr>
              <a:t>(Interval: 2Hz)</a:t>
            </a:r>
            <a:endParaRPr sz="1200">
              <a:latin typeface="Times New Roman"/>
              <a:ea typeface="Times New Roman"/>
              <a:cs typeface="Times New Roman"/>
              <a:sym typeface="Times New Roman"/>
            </a:endParaRPr>
          </a:p>
        </p:txBody>
      </p:sp>
      <p:sp>
        <p:nvSpPr>
          <p:cNvPr id="1625" name="Google Shape;1625;p42"/>
          <p:cNvSpPr txBox="1"/>
          <p:nvPr/>
        </p:nvSpPr>
        <p:spPr>
          <a:xfrm>
            <a:off x="4431200" y="4391175"/>
            <a:ext cx="7566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latin typeface="Times New Roman"/>
                <a:ea typeface="Times New Roman"/>
                <a:cs typeface="Times New Roman"/>
                <a:sym typeface="Times New Roman"/>
              </a:rPr>
              <a:t>1Hz</a:t>
            </a:r>
            <a:endParaRPr sz="1000">
              <a:latin typeface="Times New Roman"/>
              <a:ea typeface="Times New Roman"/>
              <a:cs typeface="Times New Roman"/>
              <a:sym typeface="Times New Roman"/>
            </a:endParaRPr>
          </a:p>
        </p:txBody>
      </p:sp>
      <p:sp>
        <p:nvSpPr>
          <p:cNvPr id="1626" name="Google Shape;1626;p42"/>
          <p:cNvSpPr txBox="1"/>
          <p:nvPr/>
        </p:nvSpPr>
        <p:spPr>
          <a:xfrm>
            <a:off x="4635538" y="4189800"/>
            <a:ext cx="7566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latin typeface="Times New Roman"/>
                <a:ea typeface="Times New Roman"/>
                <a:cs typeface="Times New Roman"/>
                <a:sym typeface="Times New Roman"/>
              </a:rPr>
              <a:t>3Hz</a:t>
            </a:r>
            <a:endParaRPr sz="1000">
              <a:latin typeface="Times New Roman"/>
              <a:ea typeface="Times New Roman"/>
              <a:cs typeface="Times New Roman"/>
              <a:sym typeface="Times New Roman"/>
            </a:endParaRPr>
          </a:p>
        </p:txBody>
      </p:sp>
      <p:sp>
        <p:nvSpPr>
          <p:cNvPr id="1627" name="Google Shape;1627;p42"/>
          <p:cNvSpPr txBox="1"/>
          <p:nvPr/>
        </p:nvSpPr>
        <p:spPr>
          <a:xfrm>
            <a:off x="4851525" y="3977000"/>
            <a:ext cx="7566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latin typeface="Times New Roman"/>
                <a:ea typeface="Times New Roman"/>
                <a:cs typeface="Times New Roman"/>
                <a:sym typeface="Times New Roman"/>
              </a:rPr>
              <a:t>5Hz</a:t>
            </a:r>
            <a:endParaRPr sz="1000">
              <a:latin typeface="Times New Roman"/>
              <a:ea typeface="Times New Roman"/>
              <a:cs typeface="Times New Roman"/>
              <a:sym typeface="Times New Roman"/>
            </a:endParaRPr>
          </a:p>
        </p:txBody>
      </p:sp>
      <p:sp>
        <p:nvSpPr>
          <p:cNvPr id="1628" name="Google Shape;1628;p42"/>
          <p:cNvSpPr txBox="1"/>
          <p:nvPr/>
        </p:nvSpPr>
        <p:spPr>
          <a:xfrm>
            <a:off x="5171700" y="3702350"/>
            <a:ext cx="7566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latin typeface="Times New Roman"/>
                <a:ea typeface="Times New Roman"/>
                <a:cs typeface="Times New Roman"/>
                <a:sym typeface="Times New Roman"/>
              </a:rPr>
              <a:t>47Hz</a:t>
            </a:r>
            <a:endParaRPr sz="1000">
              <a:latin typeface="Times New Roman"/>
              <a:ea typeface="Times New Roman"/>
              <a:cs typeface="Times New Roman"/>
              <a:sym typeface="Times New Roman"/>
            </a:endParaRPr>
          </a:p>
        </p:txBody>
      </p:sp>
      <p:sp>
        <p:nvSpPr>
          <p:cNvPr id="1629" name="Google Shape;1629;p42"/>
          <p:cNvSpPr txBox="1"/>
          <p:nvPr/>
        </p:nvSpPr>
        <p:spPr>
          <a:xfrm>
            <a:off x="5368313" y="3544238"/>
            <a:ext cx="7566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latin typeface="Times New Roman"/>
                <a:ea typeface="Times New Roman"/>
                <a:cs typeface="Times New Roman"/>
                <a:sym typeface="Times New Roman"/>
              </a:rPr>
              <a:t>49Hz</a:t>
            </a:r>
            <a:endParaRPr sz="1000">
              <a:latin typeface="Times New Roman"/>
              <a:ea typeface="Times New Roman"/>
              <a:cs typeface="Times New Roman"/>
              <a:sym typeface="Times New Roman"/>
            </a:endParaRPr>
          </a:p>
        </p:txBody>
      </p:sp>
      <p:sp>
        <p:nvSpPr>
          <p:cNvPr id="1630" name="Google Shape;1630;p42"/>
          <p:cNvSpPr txBox="1"/>
          <p:nvPr/>
        </p:nvSpPr>
        <p:spPr>
          <a:xfrm>
            <a:off x="6389050" y="4640575"/>
            <a:ext cx="23139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Spectral </a:t>
            </a:r>
            <a:r>
              <a:rPr lang="en" sz="1200">
                <a:solidFill>
                  <a:schemeClr val="dk1"/>
                </a:solidFill>
                <a:latin typeface="Times New Roman"/>
                <a:ea typeface="Times New Roman"/>
                <a:cs typeface="Times New Roman"/>
                <a:sym typeface="Times New Roman"/>
              </a:rPr>
              <a:t>EEG Topographic Maps</a:t>
            </a:r>
            <a:endParaRPr sz="1200">
              <a:latin typeface="Times New Roman"/>
              <a:ea typeface="Times New Roman"/>
              <a:cs typeface="Times New Roman"/>
              <a:sym typeface="Times New Roman"/>
            </a:endParaRPr>
          </a:p>
          <a:p>
            <a:pPr marL="0" lvl="0" indent="0" algn="ctr" rtl="0">
              <a:spcBef>
                <a:spcPts val="0"/>
              </a:spcBef>
              <a:spcAft>
                <a:spcPts val="0"/>
              </a:spcAft>
              <a:buNone/>
            </a:pPr>
            <a:r>
              <a:rPr lang="en" sz="1200">
                <a:latin typeface="Times New Roman"/>
                <a:ea typeface="Times New Roman"/>
                <a:cs typeface="Times New Roman"/>
                <a:sym typeface="Times New Roman"/>
              </a:rPr>
              <a:t>(25 frames)</a:t>
            </a:r>
            <a:endParaRPr sz="1200">
              <a:latin typeface="Times New Roman"/>
              <a:ea typeface="Times New Roman"/>
              <a:cs typeface="Times New Roman"/>
              <a:sym typeface="Times New Roman"/>
            </a:endParaRPr>
          </a:p>
        </p:txBody>
      </p:sp>
      <p:sp>
        <p:nvSpPr>
          <p:cNvPr id="1631" name="Google Shape;1631;p42"/>
          <p:cNvSpPr txBox="1"/>
          <p:nvPr/>
        </p:nvSpPr>
        <p:spPr>
          <a:xfrm>
            <a:off x="6354752" y="2033025"/>
            <a:ext cx="23139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Temporal EEG Topographic Maps</a:t>
            </a:r>
            <a:endParaRPr sz="1200">
              <a:latin typeface="Times New Roman"/>
              <a:ea typeface="Times New Roman"/>
              <a:cs typeface="Times New Roman"/>
              <a:sym typeface="Times New Roman"/>
            </a:endParaRPr>
          </a:p>
          <a:p>
            <a:pPr marL="0" lvl="0" indent="0" algn="ctr" rtl="0">
              <a:spcBef>
                <a:spcPts val="0"/>
              </a:spcBef>
              <a:spcAft>
                <a:spcPts val="0"/>
              </a:spcAft>
              <a:buNone/>
            </a:pPr>
            <a:r>
              <a:rPr lang="en" sz="1200">
                <a:latin typeface="Times New Roman"/>
                <a:ea typeface="Times New Roman"/>
                <a:cs typeface="Times New Roman"/>
                <a:sym typeface="Times New Roman"/>
              </a:rPr>
              <a:t>(25 frames)</a:t>
            </a:r>
            <a:endParaRPr sz="1200">
              <a:latin typeface="Times New Roman"/>
              <a:ea typeface="Times New Roman"/>
              <a:cs typeface="Times New Roman"/>
              <a:sym typeface="Times New Roman"/>
            </a:endParaRPr>
          </a:p>
        </p:txBody>
      </p:sp>
      <p:sp>
        <p:nvSpPr>
          <p:cNvPr id="1632" name="Google Shape;1632;p42"/>
          <p:cNvSpPr txBox="1"/>
          <p:nvPr/>
        </p:nvSpPr>
        <p:spPr>
          <a:xfrm>
            <a:off x="718550" y="2017650"/>
            <a:ext cx="26421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chemeClr val="dk1"/>
                </a:solidFill>
                <a:latin typeface="Times New Roman"/>
                <a:ea typeface="Times New Roman"/>
                <a:cs typeface="Times New Roman"/>
                <a:sym typeface="Times New Roman"/>
              </a:rPr>
              <a:t>EEG of </a:t>
            </a:r>
            <a:r>
              <a:rPr lang="en" sz="1200">
                <a:latin typeface="Times New Roman"/>
                <a:ea typeface="Times New Roman"/>
                <a:cs typeface="Times New Roman"/>
                <a:sym typeface="Times New Roman"/>
              </a:rPr>
              <a:t>all channels in time domain (0-1s, downsampling to 100Hz)</a:t>
            </a:r>
            <a:endParaRPr sz="1300">
              <a:latin typeface="Times New Roman"/>
              <a:ea typeface="Times New Roman"/>
              <a:cs typeface="Times New Roman"/>
              <a:sym typeface="Times New Roman"/>
            </a:endParaRPr>
          </a:p>
        </p:txBody>
      </p:sp>
      <p:sp>
        <p:nvSpPr>
          <p:cNvPr id="1633" name="Google Shape;1633;p42"/>
          <p:cNvSpPr txBox="1"/>
          <p:nvPr/>
        </p:nvSpPr>
        <p:spPr>
          <a:xfrm>
            <a:off x="570475" y="4640575"/>
            <a:ext cx="30744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chemeClr val="dk1"/>
                </a:solidFill>
                <a:latin typeface="Times New Roman"/>
                <a:ea typeface="Times New Roman"/>
                <a:cs typeface="Times New Roman"/>
                <a:sym typeface="Times New Roman"/>
              </a:rPr>
              <a:t>EEG of </a:t>
            </a:r>
            <a:r>
              <a:rPr lang="en" sz="1200">
                <a:latin typeface="Times New Roman"/>
                <a:ea typeface="Times New Roman"/>
                <a:cs typeface="Times New Roman"/>
                <a:sym typeface="Times New Roman"/>
              </a:rPr>
              <a:t>all channels in frequency domain (0-50Hz, average of 0-4s (one trial))</a:t>
            </a:r>
            <a:endParaRPr sz="1200">
              <a:latin typeface="Times New Roman"/>
              <a:ea typeface="Times New Roman"/>
              <a:cs typeface="Times New Roman"/>
              <a:sym typeface="Times New Roman"/>
            </a:endParaRPr>
          </a:p>
        </p:txBody>
      </p:sp>
      <p:sp>
        <p:nvSpPr>
          <p:cNvPr id="1634" name="Google Shape;1634;p42"/>
          <p:cNvSpPr/>
          <p:nvPr/>
        </p:nvSpPr>
        <p:spPr>
          <a:xfrm>
            <a:off x="5952275" y="746025"/>
            <a:ext cx="756600" cy="554100"/>
          </a:xfrm>
          <a:prstGeom prst="rightArrow">
            <a:avLst>
              <a:gd name="adj1" fmla="val 50000"/>
              <a:gd name="adj2"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000" b="1" i="1">
                <a:solidFill>
                  <a:schemeClr val="dk1"/>
                </a:solidFill>
                <a:latin typeface="Times New Roman"/>
                <a:ea typeface="Times New Roman"/>
                <a:cs typeface="Times New Roman"/>
                <a:sym typeface="Times New Roman"/>
              </a:rPr>
              <a:t>Bicubic</a:t>
            </a:r>
            <a:endParaRPr sz="1000" b="1" i="1">
              <a:latin typeface="Times New Roman"/>
              <a:ea typeface="Times New Roman"/>
              <a:cs typeface="Times New Roman"/>
              <a:sym typeface="Times New Roman"/>
            </a:endParaRPr>
          </a:p>
        </p:txBody>
      </p:sp>
      <p:sp>
        <p:nvSpPr>
          <p:cNvPr id="1635" name="Google Shape;1635;p42"/>
          <p:cNvSpPr/>
          <p:nvPr/>
        </p:nvSpPr>
        <p:spPr>
          <a:xfrm>
            <a:off x="3463850" y="795375"/>
            <a:ext cx="501300" cy="455400"/>
          </a:xfrm>
          <a:prstGeom prst="rightArrow">
            <a:avLst>
              <a:gd name="adj1" fmla="val 50000"/>
              <a:gd name="adj2"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100">
              <a:latin typeface="Times New Roman"/>
              <a:ea typeface="Times New Roman"/>
              <a:cs typeface="Times New Roman"/>
              <a:sym typeface="Times New Roman"/>
            </a:endParaRPr>
          </a:p>
        </p:txBody>
      </p:sp>
      <p:sp>
        <p:nvSpPr>
          <p:cNvPr id="1636" name="Google Shape;1636;p42"/>
          <p:cNvSpPr/>
          <p:nvPr/>
        </p:nvSpPr>
        <p:spPr>
          <a:xfrm>
            <a:off x="3463850" y="3441025"/>
            <a:ext cx="501300" cy="455400"/>
          </a:xfrm>
          <a:prstGeom prst="rightArrow">
            <a:avLst>
              <a:gd name="adj1" fmla="val 50000"/>
              <a:gd name="adj2"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100">
              <a:latin typeface="Times New Roman"/>
              <a:ea typeface="Times New Roman"/>
              <a:cs typeface="Times New Roman"/>
              <a:sym typeface="Times New Roman"/>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640"/>
        <p:cNvGrpSpPr/>
        <p:nvPr/>
      </p:nvGrpSpPr>
      <p:grpSpPr>
        <a:xfrm>
          <a:off x="0" y="0"/>
          <a:ext cx="0" cy="0"/>
          <a:chOff x="0" y="0"/>
          <a:chExt cx="0" cy="0"/>
        </a:xfrm>
      </p:grpSpPr>
      <p:pic>
        <p:nvPicPr>
          <p:cNvPr id="1641" name="Google Shape;1641;p43"/>
          <p:cNvPicPr preferRelativeResize="0"/>
          <p:nvPr/>
        </p:nvPicPr>
        <p:blipFill>
          <a:blip r:embed="rId3">
            <a:alphaModFix/>
          </a:blip>
          <a:stretch>
            <a:fillRect/>
          </a:stretch>
        </p:blipFill>
        <p:spPr>
          <a:xfrm>
            <a:off x="605125" y="2541500"/>
            <a:ext cx="3005123" cy="2253842"/>
          </a:xfrm>
          <a:prstGeom prst="rect">
            <a:avLst/>
          </a:prstGeom>
          <a:noFill/>
          <a:ln>
            <a:noFill/>
          </a:ln>
        </p:spPr>
      </p:pic>
      <p:pic>
        <p:nvPicPr>
          <p:cNvPr id="1642" name="Google Shape;1642;p43"/>
          <p:cNvPicPr preferRelativeResize="0"/>
          <p:nvPr/>
        </p:nvPicPr>
        <p:blipFill>
          <a:blip r:embed="rId4">
            <a:alphaModFix/>
          </a:blip>
          <a:stretch>
            <a:fillRect/>
          </a:stretch>
        </p:blipFill>
        <p:spPr>
          <a:xfrm>
            <a:off x="605125" y="121650"/>
            <a:ext cx="2823301" cy="2059565"/>
          </a:xfrm>
          <a:prstGeom prst="rect">
            <a:avLst/>
          </a:prstGeom>
          <a:noFill/>
          <a:ln>
            <a:noFill/>
          </a:ln>
        </p:spPr>
      </p:pic>
      <p:pic>
        <p:nvPicPr>
          <p:cNvPr id="1643" name="Google Shape;1643;p43"/>
          <p:cNvPicPr preferRelativeResize="0"/>
          <p:nvPr/>
        </p:nvPicPr>
        <p:blipFill>
          <a:blip r:embed="rId5">
            <a:alphaModFix/>
          </a:blip>
          <a:stretch>
            <a:fillRect/>
          </a:stretch>
        </p:blipFill>
        <p:spPr>
          <a:xfrm>
            <a:off x="4974851" y="2864088"/>
            <a:ext cx="859923" cy="862191"/>
          </a:xfrm>
          <a:prstGeom prst="rect">
            <a:avLst/>
          </a:prstGeom>
          <a:noFill/>
          <a:ln>
            <a:noFill/>
          </a:ln>
        </p:spPr>
      </p:pic>
      <p:pic>
        <p:nvPicPr>
          <p:cNvPr id="1644" name="Google Shape;1644;p43"/>
          <p:cNvPicPr preferRelativeResize="0"/>
          <p:nvPr/>
        </p:nvPicPr>
        <p:blipFill>
          <a:blip r:embed="rId5">
            <a:alphaModFix/>
          </a:blip>
          <a:stretch>
            <a:fillRect/>
          </a:stretch>
        </p:blipFill>
        <p:spPr>
          <a:xfrm>
            <a:off x="4752222" y="3034364"/>
            <a:ext cx="859923" cy="862191"/>
          </a:xfrm>
          <a:prstGeom prst="rect">
            <a:avLst/>
          </a:prstGeom>
          <a:noFill/>
          <a:ln>
            <a:noFill/>
          </a:ln>
        </p:spPr>
      </p:pic>
      <p:pic>
        <p:nvPicPr>
          <p:cNvPr id="1645" name="Google Shape;1645;p43"/>
          <p:cNvPicPr preferRelativeResize="0"/>
          <p:nvPr/>
        </p:nvPicPr>
        <p:blipFill>
          <a:blip r:embed="rId6">
            <a:alphaModFix/>
          </a:blip>
          <a:stretch>
            <a:fillRect/>
          </a:stretch>
        </p:blipFill>
        <p:spPr>
          <a:xfrm>
            <a:off x="4373438" y="3379922"/>
            <a:ext cx="859923" cy="862176"/>
          </a:xfrm>
          <a:prstGeom prst="rect">
            <a:avLst/>
          </a:prstGeom>
          <a:noFill/>
          <a:ln>
            <a:noFill/>
          </a:ln>
        </p:spPr>
      </p:pic>
      <p:pic>
        <p:nvPicPr>
          <p:cNvPr id="1646" name="Google Shape;1646;p43"/>
          <p:cNvPicPr preferRelativeResize="0"/>
          <p:nvPr/>
        </p:nvPicPr>
        <p:blipFill>
          <a:blip r:embed="rId6">
            <a:alphaModFix/>
          </a:blip>
          <a:stretch>
            <a:fillRect/>
          </a:stretch>
        </p:blipFill>
        <p:spPr>
          <a:xfrm>
            <a:off x="4202757" y="3536800"/>
            <a:ext cx="859923" cy="862176"/>
          </a:xfrm>
          <a:prstGeom prst="rect">
            <a:avLst/>
          </a:prstGeom>
          <a:noFill/>
          <a:ln>
            <a:noFill/>
          </a:ln>
        </p:spPr>
      </p:pic>
      <p:pic>
        <p:nvPicPr>
          <p:cNvPr id="1647" name="Google Shape;1647;p43"/>
          <p:cNvPicPr preferRelativeResize="0"/>
          <p:nvPr/>
        </p:nvPicPr>
        <p:blipFill>
          <a:blip r:embed="rId6">
            <a:alphaModFix/>
          </a:blip>
          <a:stretch>
            <a:fillRect/>
          </a:stretch>
        </p:blipFill>
        <p:spPr>
          <a:xfrm>
            <a:off x="4030899" y="3696412"/>
            <a:ext cx="859923" cy="862176"/>
          </a:xfrm>
          <a:prstGeom prst="rect">
            <a:avLst/>
          </a:prstGeom>
          <a:noFill/>
          <a:ln>
            <a:noFill/>
          </a:ln>
        </p:spPr>
      </p:pic>
      <p:sp>
        <p:nvSpPr>
          <p:cNvPr id="1648" name="Google Shape;1648;p43"/>
          <p:cNvSpPr/>
          <p:nvPr/>
        </p:nvSpPr>
        <p:spPr>
          <a:xfrm>
            <a:off x="4931791" y="3274669"/>
            <a:ext cx="43200" cy="411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43"/>
          <p:cNvSpPr/>
          <p:nvPr/>
        </p:nvSpPr>
        <p:spPr>
          <a:xfrm>
            <a:off x="4868790" y="3338900"/>
            <a:ext cx="43200" cy="411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43"/>
          <p:cNvSpPr/>
          <p:nvPr/>
        </p:nvSpPr>
        <p:spPr>
          <a:xfrm>
            <a:off x="4994791" y="3210438"/>
            <a:ext cx="43200" cy="411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651" name="Google Shape;1651;p43"/>
          <p:cNvPicPr preferRelativeResize="0"/>
          <p:nvPr/>
        </p:nvPicPr>
        <p:blipFill>
          <a:blip r:embed="rId7">
            <a:alphaModFix/>
          </a:blip>
          <a:stretch>
            <a:fillRect/>
          </a:stretch>
        </p:blipFill>
        <p:spPr>
          <a:xfrm>
            <a:off x="7240186" y="2864094"/>
            <a:ext cx="880164" cy="789121"/>
          </a:xfrm>
          <a:prstGeom prst="rect">
            <a:avLst/>
          </a:prstGeom>
          <a:noFill/>
          <a:ln>
            <a:noFill/>
          </a:ln>
        </p:spPr>
      </p:pic>
      <p:pic>
        <p:nvPicPr>
          <p:cNvPr id="1652" name="Google Shape;1652;p43"/>
          <p:cNvPicPr preferRelativeResize="0"/>
          <p:nvPr/>
        </p:nvPicPr>
        <p:blipFill>
          <a:blip r:embed="rId7">
            <a:alphaModFix/>
          </a:blip>
          <a:stretch>
            <a:fillRect/>
          </a:stretch>
        </p:blipFill>
        <p:spPr>
          <a:xfrm>
            <a:off x="7040145" y="3064437"/>
            <a:ext cx="880164" cy="789121"/>
          </a:xfrm>
          <a:prstGeom prst="rect">
            <a:avLst/>
          </a:prstGeom>
          <a:noFill/>
          <a:ln>
            <a:noFill/>
          </a:ln>
        </p:spPr>
      </p:pic>
      <p:pic>
        <p:nvPicPr>
          <p:cNvPr id="1653" name="Google Shape;1653;p43"/>
          <p:cNvPicPr preferRelativeResize="0"/>
          <p:nvPr/>
        </p:nvPicPr>
        <p:blipFill>
          <a:blip r:embed="rId8">
            <a:alphaModFix/>
          </a:blip>
          <a:stretch>
            <a:fillRect/>
          </a:stretch>
        </p:blipFill>
        <p:spPr>
          <a:xfrm>
            <a:off x="6774676" y="3468670"/>
            <a:ext cx="880152" cy="789146"/>
          </a:xfrm>
          <a:prstGeom prst="rect">
            <a:avLst/>
          </a:prstGeom>
          <a:noFill/>
          <a:ln>
            <a:noFill/>
          </a:ln>
        </p:spPr>
      </p:pic>
      <p:pic>
        <p:nvPicPr>
          <p:cNvPr id="1654" name="Google Shape;1654;p43"/>
          <p:cNvPicPr preferRelativeResize="0"/>
          <p:nvPr/>
        </p:nvPicPr>
        <p:blipFill>
          <a:blip r:embed="rId8">
            <a:alphaModFix/>
          </a:blip>
          <a:stretch>
            <a:fillRect/>
          </a:stretch>
        </p:blipFill>
        <p:spPr>
          <a:xfrm>
            <a:off x="6633943" y="3626492"/>
            <a:ext cx="880152" cy="789146"/>
          </a:xfrm>
          <a:prstGeom prst="rect">
            <a:avLst/>
          </a:prstGeom>
          <a:noFill/>
          <a:ln>
            <a:noFill/>
          </a:ln>
        </p:spPr>
      </p:pic>
      <p:pic>
        <p:nvPicPr>
          <p:cNvPr id="1655" name="Google Shape;1655;p43"/>
          <p:cNvPicPr preferRelativeResize="0"/>
          <p:nvPr/>
        </p:nvPicPr>
        <p:blipFill>
          <a:blip r:embed="rId8">
            <a:alphaModFix/>
          </a:blip>
          <a:stretch>
            <a:fillRect/>
          </a:stretch>
        </p:blipFill>
        <p:spPr>
          <a:xfrm>
            <a:off x="6516525" y="3789937"/>
            <a:ext cx="880164" cy="789156"/>
          </a:xfrm>
          <a:prstGeom prst="rect">
            <a:avLst/>
          </a:prstGeom>
          <a:noFill/>
          <a:ln>
            <a:noFill/>
          </a:ln>
        </p:spPr>
      </p:pic>
      <p:sp>
        <p:nvSpPr>
          <p:cNvPr id="1656" name="Google Shape;1656;p43"/>
          <p:cNvSpPr/>
          <p:nvPr/>
        </p:nvSpPr>
        <p:spPr>
          <a:xfrm>
            <a:off x="7157992" y="3291487"/>
            <a:ext cx="51000" cy="429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43"/>
          <p:cNvSpPr/>
          <p:nvPr/>
        </p:nvSpPr>
        <p:spPr>
          <a:xfrm>
            <a:off x="7083407" y="3358656"/>
            <a:ext cx="51000" cy="429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43"/>
          <p:cNvSpPr/>
          <p:nvPr/>
        </p:nvSpPr>
        <p:spPr>
          <a:xfrm>
            <a:off x="7232577" y="3224318"/>
            <a:ext cx="51000" cy="429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659" name="Google Shape;1659;p43"/>
          <p:cNvCxnSpPr/>
          <p:nvPr/>
        </p:nvCxnSpPr>
        <p:spPr>
          <a:xfrm>
            <a:off x="605125" y="2367525"/>
            <a:ext cx="7518600" cy="0"/>
          </a:xfrm>
          <a:prstGeom prst="straightConnector1">
            <a:avLst/>
          </a:prstGeom>
          <a:noFill/>
          <a:ln w="9525" cap="flat" cmpd="sng">
            <a:solidFill>
              <a:schemeClr val="dk1"/>
            </a:solidFill>
            <a:prstDash val="dot"/>
            <a:round/>
            <a:headEnd type="none" w="med" len="med"/>
            <a:tailEnd type="none" w="med" len="med"/>
          </a:ln>
        </p:spPr>
      </p:cxnSp>
      <p:pic>
        <p:nvPicPr>
          <p:cNvPr id="1660" name="Google Shape;1660;p43"/>
          <p:cNvPicPr preferRelativeResize="0"/>
          <p:nvPr/>
        </p:nvPicPr>
        <p:blipFill>
          <a:blip r:embed="rId9">
            <a:alphaModFix/>
          </a:blip>
          <a:stretch>
            <a:fillRect/>
          </a:stretch>
        </p:blipFill>
        <p:spPr>
          <a:xfrm>
            <a:off x="4845441" y="260746"/>
            <a:ext cx="859041" cy="856894"/>
          </a:xfrm>
          <a:prstGeom prst="rect">
            <a:avLst/>
          </a:prstGeom>
          <a:noFill/>
          <a:ln>
            <a:noFill/>
          </a:ln>
        </p:spPr>
      </p:pic>
      <p:pic>
        <p:nvPicPr>
          <p:cNvPr id="1661" name="Google Shape;1661;p43"/>
          <p:cNvPicPr preferRelativeResize="0"/>
          <p:nvPr/>
        </p:nvPicPr>
        <p:blipFill>
          <a:blip r:embed="rId9">
            <a:alphaModFix/>
          </a:blip>
          <a:stretch>
            <a:fillRect/>
          </a:stretch>
        </p:blipFill>
        <p:spPr>
          <a:xfrm>
            <a:off x="4655340" y="428058"/>
            <a:ext cx="859041" cy="856894"/>
          </a:xfrm>
          <a:prstGeom prst="rect">
            <a:avLst/>
          </a:prstGeom>
          <a:noFill/>
          <a:ln>
            <a:noFill/>
          </a:ln>
        </p:spPr>
      </p:pic>
      <p:pic>
        <p:nvPicPr>
          <p:cNvPr id="1662" name="Google Shape;1662;p43"/>
          <p:cNvPicPr preferRelativeResize="0"/>
          <p:nvPr/>
        </p:nvPicPr>
        <p:blipFill>
          <a:blip r:embed="rId10">
            <a:alphaModFix/>
          </a:blip>
          <a:stretch>
            <a:fillRect/>
          </a:stretch>
        </p:blipFill>
        <p:spPr>
          <a:xfrm>
            <a:off x="4279207" y="780322"/>
            <a:ext cx="892504" cy="890275"/>
          </a:xfrm>
          <a:prstGeom prst="rect">
            <a:avLst/>
          </a:prstGeom>
          <a:noFill/>
          <a:ln>
            <a:noFill/>
          </a:ln>
        </p:spPr>
      </p:pic>
      <p:pic>
        <p:nvPicPr>
          <p:cNvPr id="1663" name="Google Shape;1663;p43"/>
          <p:cNvPicPr preferRelativeResize="0"/>
          <p:nvPr/>
        </p:nvPicPr>
        <p:blipFill>
          <a:blip r:embed="rId10">
            <a:alphaModFix/>
          </a:blip>
          <a:stretch>
            <a:fillRect/>
          </a:stretch>
        </p:blipFill>
        <p:spPr>
          <a:xfrm>
            <a:off x="4126572" y="928700"/>
            <a:ext cx="892504" cy="890275"/>
          </a:xfrm>
          <a:prstGeom prst="rect">
            <a:avLst/>
          </a:prstGeom>
          <a:noFill/>
          <a:ln>
            <a:noFill/>
          </a:ln>
        </p:spPr>
      </p:pic>
      <p:pic>
        <p:nvPicPr>
          <p:cNvPr id="1664" name="Google Shape;1664;p43"/>
          <p:cNvPicPr preferRelativeResize="0"/>
          <p:nvPr/>
        </p:nvPicPr>
        <p:blipFill>
          <a:blip r:embed="rId10">
            <a:alphaModFix/>
          </a:blip>
          <a:stretch>
            <a:fillRect/>
          </a:stretch>
        </p:blipFill>
        <p:spPr>
          <a:xfrm>
            <a:off x="3958656" y="1082671"/>
            <a:ext cx="892504" cy="890275"/>
          </a:xfrm>
          <a:prstGeom prst="rect">
            <a:avLst/>
          </a:prstGeom>
          <a:noFill/>
          <a:ln>
            <a:noFill/>
          </a:ln>
        </p:spPr>
      </p:pic>
      <p:sp>
        <p:nvSpPr>
          <p:cNvPr id="1665" name="Google Shape;1665;p43"/>
          <p:cNvSpPr/>
          <p:nvPr/>
        </p:nvSpPr>
        <p:spPr>
          <a:xfrm>
            <a:off x="4865675" y="672660"/>
            <a:ext cx="43500" cy="414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43"/>
          <p:cNvSpPr/>
          <p:nvPr/>
        </p:nvSpPr>
        <p:spPr>
          <a:xfrm>
            <a:off x="4801931" y="737317"/>
            <a:ext cx="43500" cy="414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43"/>
          <p:cNvSpPr/>
          <p:nvPr/>
        </p:nvSpPr>
        <p:spPr>
          <a:xfrm>
            <a:off x="4929420" y="608004"/>
            <a:ext cx="43500" cy="414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668" name="Google Shape;1668;p43"/>
          <p:cNvPicPr preferRelativeResize="0"/>
          <p:nvPr/>
        </p:nvPicPr>
        <p:blipFill>
          <a:blip r:embed="rId11">
            <a:alphaModFix/>
          </a:blip>
          <a:stretch>
            <a:fillRect/>
          </a:stretch>
        </p:blipFill>
        <p:spPr>
          <a:xfrm>
            <a:off x="7233978" y="245025"/>
            <a:ext cx="886372" cy="806146"/>
          </a:xfrm>
          <a:prstGeom prst="rect">
            <a:avLst/>
          </a:prstGeom>
          <a:noFill/>
          <a:ln>
            <a:noFill/>
          </a:ln>
        </p:spPr>
      </p:pic>
      <p:pic>
        <p:nvPicPr>
          <p:cNvPr id="1669" name="Google Shape;1669;p43"/>
          <p:cNvPicPr preferRelativeResize="0"/>
          <p:nvPr/>
        </p:nvPicPr>
        <p:blipFill>
          <a:blip r:embed="rId11">
            <a:alphaModFix/>
          </a:blip>
          <a:stretch>
            <a:fillRect/>
          </a:stretch>
        </p:blipFill>
        <p:spPr>
          <a:xfrm>
            <a:off x="7037617" y="449687"/>
            <a:ext cx="886372" cy="806146"/>
          </a:xfrm>
          <a:prstGeom prst="rect">
            <a:avLst/>
          </a:prstGeom>
          <a:noFill/>
          <a:ln>
            <a:noFill/>
          </a:ln>
        </p:spPr>
      </p:pic>
      <p:sp>
        <p:nvSpPr>
          <p:cNvPr id="1670" name="Google Shape;1670;p43"/>
          <p:cNvSpPr/>
          <p:nvPr/>
        </p:nvSpPr>
        <p:spPr>
          <a:xfrm>
            <a:off x="7158864" y="681638"/>
            <a:ext cx="51300" cy="438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43"/>
          <p:cNvSpPr/>
          <p:nvPr/>
        </p:nvSpPr>
        <p:spPr>
          <a:xfrm>
            <a:off x="7083752" y="750255"/>
            <a:ext cx="51300" cy="438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43"/>
          <p:cNvSpPr/>
          <p:nvPr/>
        </p:nvSpPr>
        <p:spPr>
          <a:xfrm>
            <a:off x="7233977" y="613021"/>
            <a:ext cx="51300" cy="438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673" name="Google Shape;1673;p43"/>
          <p:cNvPicPr preferRelativeResize="0"/>
          <p:nvPr/>
        </p:nvPicPr>
        <p:blipFill>
          <a:blip r:embed="rId12">
            <a:alphaModFix/>
          </a:blip>
          <a:stretch>
            <a:fillRect/>
          </a:stretch>
        </p:blipFill>
        <p:spPr>
          <a:xfrm>
            <a:off x="6741291" y="862649"/>
            <a:ext cx="886375" cy="806156"/>
          </a:xfrm>
          <a:prstGeom prst="rect">
            <a:avLst/>
          </a:prstGeom>
          <a:noFill/>
          <a:ln>
            <a:noFill/>
          </a:ln>
        </p:spPr>
      </p:pic>
      <p:pic>
        <p:nvPicPr>
          <p:cNvPr id="1674" name="Google Shape;1674;p43"/>
          <p:cNvPicPr preferRelativeResize="0"/>
          <p:nvPr/>
        </p:nvPicPr>
        <p:blipFill>
          <a:blip r:embed="rId12">
            <a:alphaModFix/>
          </a:blip>
          <a:stretch>
            <a:fillRect/>
          </a:stretch>
        </p:blipFill>
        <p:spPr>
          <a:xfrm>
            <a:off x="6624413" y="1023875"/>
            <a:ext cx="886375" cy="806156"/>
          </a:xfrm>
          <a:prstGeom prst="rect">
            <a:avLst/>
          </a:prstGeom>
          <a:noFill/>
          <a:ln>
            <a:noFill/>
          </a:ln>
        </p:spPr>
      </p:pic>
      <p:pic>
        <p:nvPicPr>
          <p:cNvPr id="1675" name="Google Shape;1675;p43"/>
          <p:cNvPicPr preferRelativeResize="0"/>
          <p:nvPr/>
        </p:nvPicPr>
        <p:blipFill>
          <a:blip r:embed="rId12">
            <a:alphaModFix/>
          </a:blip>
          <a:stretch>
            <a:fillRect/>
          </a:stretch>
        </p:blipFill>
        <p:spPr>
          <a:xfrm>
            <a:off x="6498900" y="1190844"/>
            <a:ext cx="886375" cy="806156"/>
          </a:xfrm>
          <a:prstGeom prst="rect">
            <a:avLst/>
          </a:prstGeom>
          <a:noFill/>
          <a:ln>
            <a:noFill/>
          </a:ln>
        </p:spPr>
      </p:pic>
      <p:sp>
        <p:nvSpPr>
          <p:cNvPr id="1676" name="Google Shape;1676;p43"/>
          <p:cNvSpPr/>
          <p:nvPr/>
        </p:nvSpPr>
        <p:spPr>
          <a:xfrm>
            <a:off x="5937725" y="824500"/>
            <a:ext cx="358200" cy="366300"/>
          </a:xfrm>
          <a:prstGeom prst="rightArrow">
            <a:avLst>
              <a:gd name="adj1" fmla="val 50000"/>
              <a:gd name="adj2"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43"/>
          <p:cNvSpPr/>
          <p:nvPr/>
        </p:nvSpPr>
        <p:spPr>
          <a:xfrm>
            <a:off x="5996550" y="3468663"/>
            <a:ext cx="358200" cy="366300"/>
          </a:xfrm>
          <a:prstGeom prst="rightArrow">
            <a:avLst>
              <a:gd name="adj1" fmla="val 50000"/>
              <a:gd name="adj2"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43"/>
          <p:cNvSpPr/>
          <p:nvPr/>
        </p:nvSpPr>
        <p:spPr>
          <a:xfrm>
            <a:off x="3498463" y="3468663"/>
            <a:ext cx="358200" cy="366300"/>
          </a:xfrm>
          <a:prstGeom prst="rightArrow">
            <a:avLst>
              <a:gd name="adj1" fmla="val 50000"/>
              <a:gd name="adj2"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43"/>
          <p:cNvSpPr/>
          <p:nvPr/>
        </p:nvSpPr>
        <p:spPr>
          <a:xfrm>
            <a:off x="3473575" y="824500"/>
            <a:ext cx="358200" cy="366300"/>
          </a:xfrm>
          <a:prstGeom prst="rightArrow">
            <a:avLst>
              <a:gd name="adj1" fmla="val 50000"/>
              <a:gd name="adj2"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683"/>
        <p:cNvGrpSpPr/>
        <p:nvPr/>
      </p:nvGrpSpPr>
      <p:grpSpPr>
        <a:xfrm>
          <a:off x="0" y="0"/>
          <a:ext cx="0" cy="0"/>
          <a:chOff x="0" y="0"/>
          <a:chExt cx="0" cy="0"/>
        </a:xfrm>
      </p:grpSpPr>
      <p:sp>
        <p:nvSpPr>
          <p:cNvPr id="1684" name="Google Shape;1684;p44"/>
          <p:cNvSpPr/>
          <p:nvPr/>
        </p:nvSpPr>
        <p:spPr>
          <a:xfrm>
            <a:off x="5194525" y="2607225"/>
            <a:ext cx="825000" cy="2406900"/>
          </a:xfrm>
          <a:prstGeom prst="roundRect">
            <a:avLst>
              <a:gd name="adj" fmla="val 16667"/>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44"/>
          <p:cNvSpPr/>
          <p:nvPr/>
        </p:nvSpPr>
        <p:spPr>
          <a:xfrm>
            <a:off x="5194400" y="850"/>
            <a:ext cx="825000" cy="2373600"/>
          </a:xfrm>
          <a:prstGeom prst="roundRect">
            <a:avLst>
              <a:gd name="adj" fmla="val 16667"/>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44"/>
          <p:cNvSpPr/>
          <p:nvPr/>
        </p:nvSpPr>
        <p:spPr>
          <a:xfrm>
            <a:off x="4501859" y="2946179"/>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687" name="Google Shape;1687;p44"/>
          <p:cNvSpPr/>
          <p:nvPr/>
        </p:nvSpPr>
        <p:spPr>
          <a:xfrm>
            <a:off x="4501859" y="3250344"/>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688" name="Google Shape;1688;p44"/>
          <p:cNvSpPr/>
          <p:nvPr/>
        </p:nvSpPr>
        <p:spPr>
          <a:xfrm>
            <a:off x="4501859" y="3850882"/>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689" name="Google Shape;1689;p44"/>
          <p:cNvSpPr/>
          <p:nvPr/>
        </p:nvSpPr>
        <p:spPr>
          <a:xfrm>
            <a:off x="4501859" y="4155047"/>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690" name="Google Shape;1690;p44"/>
          <p:cNvSpPr/>
          <p:nvPr/>
        </p:nvSpPr>
        <p:spPr>
          <a:xfrm>
            <a:off x="4501859" y="4458227"/>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691" name="Google Shape;1691;p44"/>
          <p:cNvSpPr/>
          <p:nvPr/>
        </p:nvSpPr>
        <p:spPr>
          <a:xfrm>
            <a:off x="5747931" y="4735482"/>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692" name="Google Shape;1692;p44"/>
          <p:cNvSpPr/>
          <p:nvPr/>
        </p:nvSpPr>
        <p:spPr>
          <a:xfrm>
            <a:off x="5243496" y="2668909"/>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693" name="Google Shape;1693;p44"/>
          <p:cNvSpPr/>
          <p:nvPr/>
        </p:nvSpPr>
        <p:spPr>
          <a:xfrm>
            <a:off x="5243520" y="3074848"/>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694" name="Google Shape;1694;p44"/>
          <p:cNvSpPr/>
          <p:nvPr/>
        </p:nvSpPr>
        <p:spPr>
          <a:xfrm>
            <a:off x="5243496" y="3917437"/>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695" name="Google Shape;1695;p44"/>
          <p:cNvSpPr/>
          <p:nvPr/>
        </p:nvSpPr>
        <p:spPr>
          <a:xfrm>
            <a:off x="5243531" y="4329542"/>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696" name="Google Shape;1696;p44"/>
          <p:cNvSpPr/>
          <p:nvPr/>
        </p:nvSpPr>
        <p:spPr>
          <a:xfrm>
            <a:off x="5243555" y="4735482"/>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697" name="Google Shape;1697;p44"/>
          <p:cNvSpPr/>
          <p:nvPr/>
        </p:nvSpPr>
        <p:spPr>
          <a:xfrm>
            <a:off x="5747872" y="2668909"/>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698" name="Google Shape;1698;p44"/>
          <p:cNvSpPr/>
          <p:nvPr/>
        </p:nvSpPr>
        <p:spPr>
          <a:xfrm>
            <a:off x="5747896" y="3074848"/>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699" name="Google Shape;1699;p44"/>
          <p:cNvSpPr/>
          <p:nvPr/>
        </p:nvSpPr>
        <p:spPr>
          <a:xfrm>
            <a:off x="5747872" y="3917437"/>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700" name="Google Shape;1700;p44"/>
          <p:cNvSpPr/>
          <p:nvPr/>
        </p:nvSpPr>
        <p:spPr>
          <a:xfrm>
            <a:off x="5747907" y="4329542"/>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701" name="Google Shape;1701;p44"/>
          <p:cNvSpPr txBox="1"/>
          <p:nvPr/>
        </p:nvSpPr>
        <p:spPr>
          <a:xfrm>
            <a:off x="5207097" y="2625167"/>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sp>
        <p:nvSpPr>
          <p:cNvPr id="1702" name="Google Shape;1702;p44"/>
          <p:cNvSpPr txBox="1"/>
          <p:nvPr/>
        </p:nvSpPr>
        <p:spPr>
          <a:xfrm>
            <a:off x="5207121" y="3031106"/>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sp>
        <p:nvSpPr>
          <p:cNvPr id="1703" name="Google Shape;1703;p44"/>
          <p:cNvSpPr txBox="1"/>
          <p:nvPr/>
        </p:nvSpPr>
        <p:spPr>
          <a:xfrm>
            <a:off x="5207097" y="3873695"/>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sp>
        <p:nvSpPr>
          <p:cNvPr id="1704" name="Google Shape;1704;p44"/>
          <p:cNvSpPr txBox="1"/>
          <p:nvPr/>
        </p:nvSpPr>
        <p:spPr>
          <a:xfrm>
            <a:off x="5207133" y="4285800"/>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sp>
        <p:nvSpPr>
          <p:cNvPr id="1705" name="Google Shape;1705;p44"/>
          <p:cNvSpPr txBox="1"/>
          <p:nvPr/>
        </p:nvSpPr>
        <p:spPr>
          <a:xfrm>
            <a:off x="5207157" y="4691740"/>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sp>
        <p:nvSpPr>
          <p:cNvPr id="1706" name="Google Shape;1706;p44"/>
          <p:cNvSpPr txBox="1"/>
          <p:nvPr/>
        </p:nvSpPr>
        <p:spPr>
          <a:xfrm>
            <a:off x="5711473" y="2625167"/>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sp>
        <p:nvSpPr>
          <p:cNvPr id="1707" name="Google Shape;1707;p44"/>
          <p:cNvSpPr txBox="1"/>
          <p:nvPr/>
        </p:nvSpPr>
        <p:spPr>
          <a:xfrm>
            <a:off x="5711497" y="3031106"/>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sp>
        <p:nvSpPr>
          <p:cNvPr id="1708" name="Google Shape;1708;p44"/>
          <p:cNvSpPr txBox="1"/>
          <p:nvPr/>
        </p:nvSpPr>
        <p:spPr>
          <a:xfrm>
            <a:off x="5711473" y="3873695"/>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sp>
        <p:nvSpPr>
          <p:cNvPr id="1709" name="Google Shape;1709;p44"/>
          <p:cNvSpPr txBox="1"/>
          <p:nvPr/>
        </p:nvSpPr>
        <p:spPr>
          <a:xfrm>
            <a:off x="5711509" y="4285800"/>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sp>
        <p:nvSpPr>
          <p:cNvPr id="1710" name="Google Shape;1710;p44"/>
          <p:cNvSpPr txBox="1"/>
          <p:nvPr/>
        </p:nvSpPr>
        <p:spPr>
          <a:xfrm>
            <a:off x="5711532" y="4691740"/>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sp>
        <p:nvSpPr>
          <p:cNvPr id="1711" name="Google Shape;1711;p44"/>
          <p:cNvSpPr txBox="1"/>
          <p:nvPr/>
        </p:nvSpPr>
        <p:spPr>
          <a:xfrm>
            <a:off x="4465460" y="2902436"/>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C</a:t>
            </a:r>
            <a:endParaRPr sz="1100">
              <a:latin typeface="Times New Roman"/>
              <a:ea typeface="Times New Roman"/>
              <a:cs typeface="Times New Roman"/>
              <a:sym typeface="Times New Roman"/>
            </a:endParaRPr>
          </a:p>
        </p:txBody>
      </p:sp>
      <p:sp>
        <p:nvSpPr>
          <p:cNvPr id="1712" name="Google Shape;1712;p44"/>
          <p:cNvSpPr txBox="1"/>
          <p:nvPr/>
        </p:nvSpPr>
        <p:spPr>
          <a:xfrm>
            <a:off x="4465460" y="3206602"/>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C</a:t>
            </a:r>
            <a:endParaRPr sz="1100">
              <a:latin typeface="Times New Roman"/>
              <a:ea typeface="Times New Roman"/>
              <a:cs typeface="Times New Roman"/>
              <a:sym typeface="Times New Roman"/>
            </a:endParaRPr>
          </a:p>
        </p:txBody>
      </p:sp>
      <p:sp>
        <p:nvSpPr>
          <p:cNvPr id="1713" name="Google Shape;1713;p44"/>
          <p:cNvSpPr txBox="1"/>
          <p:nvPr/>
        </p:nvSpPr>
        <p:spPr>
          <a:xfrm>
            <a:off x="4465460" y="3807140"/>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C</a:t>
            </a:r>
            <a:endParaRPr sz="1100">
              <a:latin typeface="Times New Roman"/>
              <a:ea typeface="Times New Roman"/>
              <a:cs typeface="Times New Roman"/>
              <a:sym typeface="Times New Roman"/>
            </a:endParaRPr>
          </a:p>
        </p:txBody>
      </p:sp>
      <p:sp>
        <p:nvSpPr>
          <p:cNvPr id="1714" name="Google Shape;1714;p44"/>
          <p:cNvSpPr txBox="1"/>
          <p:nvPr/>
        </p:nvSpPr>
        <p:spPr>
          <a:xfrm>
            <a:off x="4465460" y="4111305"/>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C</a:t>
            </a:r>
            <a:endParaRPr sz="1100">
              <a:latin typeface="Times New Roman"/>
              <a:ea typeface="Times New Roman"/>
              <a:cs typeface="Times New Roman"/>
              <a:sym typeface="Times New Roman"/>
            </a:endParaRPr>
          </a:p>
        </p:txBody>
      </p:sp>
      <p:sp>
        <p:nvSpPr>
          <p:cNvPr id="1715" name="Google Shape;1715;p44"/>
          <p:cNvSpPr txBox="1"/>
          <p:nvPr/>
        </p:nvSpPr>
        <p:spPr>
          <a:xfrm>
            <a:off x="4465460" y="4414485"/>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C</a:t>
            </a:r>
            <a:endParaRPr sz="1100">
              <a:latin typeface="Times New Roman"/>
              <a:ea typeface="Times New Roman"/>
              <a:cs typeface="Times New Roman"/>
              <a:sym typeface="Times New Roman"/>
            </a:endParaRPr>
          </a:p>
        </p:txBody>
      </p:sp>
      <p:cxnSp>
        <p:nvCxnSpPr>
          <p:cNvPr id="1716" name="Google Shape;1716;p44"/>
          <p:cNvCxnSpPr/>
          <p:nvPr/>
        </p:nvCxnSpPr>
        <p:spPr>
          <a:xfrm rot="10800000" flipH="1">
            <a:off x="302100" y="2497725"/>
            <a:ext cx="6425100" cy="1500"/>
          </a:xfrm>
          <a:prstGeom prst="straightConnector1">
            <a:avLst/>
          </a:prstGeom>
          <a:noFill/>
          <a:ln w="9525" cap="flat" cmpd="sng">
            <a:solidFill>
              <a:schemeClr val="dk1"/>
            </a:solidFill>
            <a:prstDash val="dot"/>
            <a:round/>
            <a:headEnd type="none" w="med" len="med"/>
            <a:tailEnd type="none" w="med" len="med"/>
          </a:ln>
        </p:spPr>
      </p:cxnSp>
      <p:sp>
        <p:nvSpPr>
          <p:cNvPr id="1717" name="Google Shape;1717;p44"/>
          <p:cNvSpPr/>
          <p:nvPr/>
        </p:nvSpPr>
        <p:spPr>
          <a:xfrm>
            <a:off x="4047293" y="964199"/>
            <a:ext cx="265200" cy="336600"/>
          </a:xfrm>
          <a:prstGeom prst="rightArrow">
            <a:avLst>
              <a:gd name="adj1" fmla="val 50000"/>
              <a:gd name="adj2"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44"/>
          <p:cNvSpPr/>
          <p:nvPr/>
        </p:nvSpPr>
        <p:spPr>
          <a:xfrm>
            <a:off x="1956834" y="244986"/>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719" name="Google Shape;1719;p44"/>
          <p:cNvSpPr txBox="1"/>
          <p:nvPr/>
        </p:nvSpPr>
        <p:spPr>
          <a:xfrm>
            <a:off x="2655510" y="95669"/>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C</a:t>
            </a:r>
            <a:endParaRPr sz="1100">
              <a:latin typeface="Times New Roman"/>
              <a:ea typeface="Times New Roman"/>
              <a:cs typeface="Times New Roman"/>
              <a:sym typeface="Times New Roman"/>
            </a:endParaRPr>
          </a:p>
        </p:txBody>
      </p:sp>
      <p:sp>
        <p:nvSpPr>
          <p:cNvPr id="1720" name="Google Shape;1720;p44"/>
          <p:cNvSpPr/>
          <p:nvPr/>
        </p:nvSpPr>
        <p:spPr>
          <a:xfrm>
            <a:off x="4501859" y="625176"/>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721" name="Google Shape;1721;p44"/>
          <p:cNvSpPr txBox="1"/>
          <p:nvPr/>
        </p:nvSpPr>
        <p:spPr>
          <a:xfrm>
            <a:off x="4465460" y="581434"/>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C</a:t>
            </a:r>
            <a:endParaRPr sz="1100">
              <a:latin typeface="Times New Roman"/>
              <a:ea typeface="Times New Roman"/>
              <a:cs typeface="Times New Roman"/>
              <a:sym typeface="Times New Roman"/>
            </a:endParaRPr>
          </a:p>
        </p:txBody>
      </p:sp>
      <p:sp>
        <p:nvSpPr>
          <p:cNvPr id="1722" name="Google Shape;1722;p44"/>
          <p:cNvSpPr/>
          <p:nvPr/>
        </p:nvSpPr>
        <p:spPr>
          <a:xfrm>
            <a:off x="4595735" y="929349"/>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44"/>
          <p:cNvSpPr/>
          <p:nvPr/>
        </p:nvSpPr>
        <p:spPr>
          <a:xfrm>
            <a:off x="4595735" y="1019789"/>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44"/>
          <p:cNvSpPr/>
          <p:nvPr/>
        </p:nvSpPr>
        <p:spPr>
          <a:xfrm>
            <a:off x="4595735" y="1110229"/>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44"/>
          <p:cNvSpPr/>
          <p:nvPr/>
        </p:nvSpPr>
        <p:spPr>
          <a:xfrm>
            <a:off x="4501859" y="1225714"/>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726" name="Google Shape;1726;p44"/>
          <p:cNvSpPr txBox="1"/>
          <p:nvPr/>
        </p:nvSpPr>
        <p:spPr>
          <a:xfrm>
            <a:off x="4465460" y="1181972"/>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C</a:t>
            </a:r>
            <a:endParaRPr sz="1100">
              <a:latin typeface="Times New Roman"/>
              <a:ea typeface="Times New Roman"/>
              <a:cs typeface="Times New Roman"/>
              <a:sym typeface="Times New Roman"/>
            </a:endParaRPr>
          </a:p>
        </p:txBody>
      </p:sp>
      <p:sp>
        <p:nvSpPr>
          <p:cNvPr id="1727" name="Google Shape;1727;p44"/>
          <p:cNvSpPr/>
          <p:nvPr/>
        </p:nvSpPr>
        <p:spPr>
          <a:xfrm>
            <a:off x="4501859" y="1529879"/>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728" name="Google Shape;1728;p44"/>
          <p:cNvSpPr txBox="1"/>
          <p:nvPr/>
        </p:nvSpPr>
        <p:spPr>
          <a:xfrm>
            <a:off x="4465460" y="1486137"/>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C</a:t>
            </a:r>
            <a:endParaRPr sz="1100">
              <a:latin typeface="Times New Roman"/>
              <a:ea typeface="Times New Roman"/>
              <a:cs typeface="Times New Roman"/>
              <a:sym typeface="Times New Roman"/>
            </a:endParaRPr>
          </a:p>
        </p:txBody>
      </p:sp>
      <p:sp>
        <p:nvSpPr>
          <p:cNvPr id="1729" name="Google Shape;1729;p44"/>
          <p:cNvSpPr/>
          <p:nvPr/>
        </p:nvSpPr>
        <p:spPr>
          <a:xfrm>
            <a:off x="4501859" y="1833060"/>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730" name="Google Shape;1730;p44"/>
          <p:cNvSpPr txBox="1"/>
          <p:nvPr/>
        </p:nvSpPr>
        <p:spPr>
          <a:xfrm>
            <a:off x="4465460" y="1789317"/>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C</a:t>
            </a:r>
            <a:endParaRPr sz="1100">
              <a:latin typeface="Times New Roman"/>
              <a:ea typeface="Times New Roman"/>
              <a:cs typeface="Times New Roman"/>
              <a:sym typeface="Times New Roman"/>
            </a:endParaRPr>
          </a:p>
        </p:txBody>
      </p:sp>
      <p:sp>
        <p:nvSpPr>
          <p:cNvPr id="1731" name="Google Shape;1731;p44"/>
          <p:cNvSpPr/>
          <p:nvPr/>
        </p:nvSpPr>
        <p:spPr>
          <a:xfrm>
            <a:off x="5243496" y="43741"/>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732" name="Google Shape;1732;p44"/>
          <p:cNvSpPr txBox="1"/>
          <p:nvPr/>
        </p:nvSpPr>
        <p:spPr>
          <a:xfrm>
            <a:off x="5207097" y="-1"/>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sp>
        <p:nvSpPr>
          <p:cNvPr id="1733" name="Google Shape;1733;p44"/>
          <p:cNvSpPr/>
          <p:nvPr/>
        </p:nvSpPr>
        <p:spPr>
          <a:xfrm>
            <a:off x="5243520" y="449681"/>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734" name="Google Shape;1734;p44"/>
          <p:cNvSpPr txBox="1"/>
          <p:nvPr/>
        </p:nvSpPr>
        <p:spPr>
          <a:xfrm>
            <a:off x="5207121" y="405938"/>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sp>
        <p:nvSpPr>
          <p:cNvPr id="1735" name="Google Shape;1735;p44"/>
          <p:cNvSpPr/>
          <p:nvPr/>
        </p:nvSpPr>
        <p:spPr>
          <a:xfrm>
            <a:off x="5337348" y="876707"/>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44"/>
          <p:cNvSpPr/>
          <p:nvPr/>
        </p:nvSpPr>
        <p:spPr>
          <a:xfrm>
            <a:off x="5337348" y="967147"/>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44"/>
          <p:cNvSpPr/>
          <p:nvPr/>
        </p:nvSpPr>
        <p:spPr>
          <a:xfrm>
            <a:off x="5337348" y="1057587"/>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738" name="Google Shape;1738;p44"/>
          <p:cNvCxnSpPr/>
          <p:nvPr/>
        </p:nvCxnSpPr>
        <p:spPr>
          <a:xfrm>
            <a:off x="5361050" y="268370"/>
            <a:ext cx="0" cy="181200"/>
          </a:xfrm>
          <a:prstGeom prst="straightConnector1">
            <a:avLst/>
          </a:prstGeom>
          <a:noFill/>
          <a:ln w="9525" cap="flat" cmpd="sng">
            <a:solidFill>
              <a:schemeClr val="dk1"/>
            </a:solidFill>
            <a:prstDash val="solid"/>
            <a:round/>
            <a:headEnd type="stealth" w="med" len="med"/>
            <a:tailEnd type="stealth" w="med" len="med"/>
          </a:ln>
        </p:spPr>
      </p:cxnSp>
      <p:cxnSp>
        <p:nvCxnSpPr>
          <p:cNvPr id="1739" name="Google Shape;1739;p44"/>
          <p:cNvCxnSpPr/>
          <p:nvPr/>
        </p:nvCxnSpPr>
        <p:spPr>
          <a:xfrm>
            <a:off x="5361050" y="686576"/>
            <a:ext cx="0" cy="181200"/>
          </a:xfrm>
          <a:prstGeom prst="straightConnector1">
            <a:avLst/>
          </a:prstGeom>
          <a:noFill/>
          <a:ln w="9525" cap="flat" cmpd="sng">
            <a:solidFill>
              <a:schemeClr val="dk1"/>
            </a:solidFill>
            <a:prstDash val="solid"/>
            <a:round/>
            <a:headEnd type="stealth" w="med" len="med"/>
            <a:tailEnd type="stealth" w="med" len="med"/>
          </a:ln>
        </p:spPr>
      </p:cxnSp>
      <p:sp>
        <p:nvSpPr>
          <p:cNvPr id="1740" name="Google Shape;1740;p44"/>
          <p:cNvSpPr/>
          <p:nvPr/>
        </p:nvSpPr>
        <p:spPr>
          <a:xfrm>
            <a:off x="5243496" y="1292269"/>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741" name="Google Shape;1741;p44"/>
          <p:cNvSpPr txBox="1"/>
          <p:nvPr/>
        </p:nvSpPr>
        <p:spPr>
          <a:xfrm>
            <a:off x="5207097" y="1248527"/>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cxnSp>
        <p:nvCxnSpPr>
          <p:cNvPr id="1742" name="Google Shape;1742;p44"/>
          <p:cNvCxnSpPr/>
          <p:nvPr/>
        </p:nvCxnSpPr>
        <p:spPr>
          <a:xfrm>
            <a:off x="5361026" y="1110958"/>
            <a:ext cx="0" cy="181200"/>
          </a:xfrm>
          <a:prstGeom prst="straightConnector1">
            <a:avLst/>
          </a:prstGeom>
          <a:noFill/>
          <a:ln w="9525" cap="flat" cmpd="sng">
            <a:solidFill>
              <a:schemeClr val="dk1"/>
            </a:solidFill>
            <a:prstDash val="solid"/>
            <a:round/>
            <a:headEnd type="stealth" w="med" len="med"/>
            <a:tailEnd type="stealth" w="med" len="med"/>
          </a:ln>
        </p:spPr>
      </p:cxnSp>
      <p:cxnSp>
        <p:nvCxnSpPr>
          <p:cNvPr id="1743" name="Google Shape;1743;p44"/>
          <p:cNvCxnSpPr/>
          <p:nvPr/>
        </p:nvCxnSpPr>
        <p:spPr>
          <a:xfrm>
            <a:off x="5361026" y="1529164"/>
            <a:ext cx="0" cy="181200"/>
          </a:xfrm>
          <a:prstGeom prst="straightConnector1">
            <a:avLst/>
          </a:prstGeom>
          <a:noFill/>
          <a:ln w="9525" cap="flat" cmpd="sng">
            <a:solidFill>
              <a:schemeClr val="dk1"/>
            </a:solidFill>
            <a:prstDash val="solid"/>
            <a:round/>
            <a:headEnd type="stealth" w="med" len="med"/>
            <a:tailEnd type="stealth" w="med" len="med"/>
          </a:ln>
        </p:spPr>
      </p:cxnSp>
      <p:sp>
        <p:nvSpPr>
          <p:cNvPr id="1744" name="Google Shape;1744;p44"/>
          <p:cNvSpPr/>
          <p:nvPr/>
        </p:nvSpPr>
        <p:spPr>
          <a:xfrm>
            <a:off x="5243531" y="1704374"/>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745" name="Google Shape;1745;p44"/>
          <p:cNvSpPr txBox="1"/>
          <p:nvPr/>
        </p:nvSpPr>
        <p:spPr>
          <a:xfrm>
            <a:off x="5207133" y="1660632"/>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sp>
        <p:nvSpPr>
          <p:cNvPr id="1746" name="Google Shape;1746;p44"/>
          <p:cNvSpPr/>
          <p:nvPr/>
        </p:nvSpPr>
        <p:spPr>
          <a:xfrm>
            <a:off x="5243555" y="2110314"/>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747" name="Google Shape;1747;p44"/>
          <p:cNvSpPr txBox="1"/>
          <p:nvPr/>
        </p:nvSpPr>
        <p:spPr>
          <a:xfrm>
            <a:off x="5207157" y="2066572"/>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cxnSp>
        <p:nvCxnSpPr>
          <p:cNvPr id="1748" name="Google Shape;1748;p44"/>
          <p:cNvCxnSpPr/>
          <p:nvPr/>
        </p:nvCxnSpPr>
        <p:spPr>
          <a:xfrm>
            <a:off x="5361085" y="1929003"/>
            <a:ext cx="0" cy="181200"/>
          </a:xfrm>
          <a:prstGeom prst="straightConnector1">
            <a:avLst/>
          </a:prstGeom>
          <a:noFill/>
          <a:ln w="9525" cap="flat" cmpd="sng">
            <a:solidFill>
              <a:schemeClr val="dk1"/>
            </a:solidFill>
            <a:prstDash val="solid"/>
            <a:round/>
            <a:headEnd type="stealth" w="med" len="med"/>
            <a:tailEnd type="stealth" w="med" len="med"/>
          </a:ln>
        </p:spPr>
      </p:cxnSp>
      <p:sp>
        <p:nvSpPr>
          <p:cNvPr id="1749" name="Google Shape;1749;p44"/>
          <p:cNvSpPr/>
          <p:nvPr/>
        </p:nvSpPr>
        <p:spPr>
          <a:xfrm>
            <a:off x="5747872" y="43741"/>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750" name="Google Shape;1750;p44"/>
          <p:cNvSpPr txBox="1"/>
          <p:nvPr/>
        </p:nvSpPr>
        <p:spPr>
          <a:xfrm>
            <a:off x="5711473" y="-1"/>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sp>
        <p:nvSpPr>
          <p:cNvPr id="1751" name="Google Shape;1751;p44"/>
          <p:cNvSpPr/>
          <p:nvPr/>
        </p:nvSpPr>
        <p:spPr>
          <a:xfrm>
            <a:off x="5747896" y="449681"/>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752" name="Google Shape;1752;p44"/>
          <p:cNvSpPr txBox="1"/>
          <p:nvPr/>
        </p:nvSpPr>
        <p:spPr>
          <a:xfrm>
            <a:off x="5711497" y="405938"/>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sp>
        <p:nvSpPr>
          <p:cNvPr id="1753" name="Google Shape;1753;p44"/>
          <p:cNvSpPr/>
          <p:nvPr/>
        </p:nvSpPr>
        <p:spPr>
          <a:xfrm>
            <a:off x="5841724" y="876707"/>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44"/>
          <p:cNvSpPr/>
          <p:nvPr/>
        </p:nvSpPr>
        <p:spPr>
          <a:xfrm>
            <a:off x="5841724" y="967147"/>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44"/>
          <p:cNvSpPr/>
          <p:nvPr/>
        </p:nvSpPr>
        <p:spPr>
          <a:xfrm>
            <a:off x="5841724" y="1057587"/>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756" name="Google Shape;1756;p44"/>
          <p:cNvCxnSpPr/>
          <p:nvPr/>
        </p:nvCxnSpPr>
        <p:spPr>
          <a:xfrm>
            <a:off x="5865426" y="268370"/>
            <a:ext cx="0" cy="181200"/>
          </a:xfrm>
          <a:prstGeom prst="straightConnector1">
            <a:avLst/>
          </a:prstGeom>
          <a:noFill/>
          <a:ln w="9525" cap="flat" cmpd="sng">
            <a:solidFill>
              <a:schemeClr val="dk1"/>
            </a:solidFill>
            <a:prstDash val="solid"/>
            <a:round/>
            <a:headEnd type="stealth" w="med" len="med"/>
            <a:tailEnd type="stealth" w="med" len="med"/>
          </a:ln>
        </p:spPr>
      </p:cxnSp>
      <p:cxnSp>
        <p:nvCxnSpPr>
          <p:cNvPr id="1757" name="Google Shape;1757;p44"/>
          <p:cNvCxnSpPr/>
          <p:nvPr/>
        </p:nvCxnSpPr>
        <p:spPr>
          <a:xfrm>
            <a:off x="5865426" y="686576"/>
            <a:ext cx="0" cy="181200"/>
          </a:xfrm>
          <a:prstGeom prst="straightConnector1">
            <a:avLst/>
          </a:prstGeom>
          <a:noFill/>
          <a:ln w="9525" cap="flat" cmpd="sng">
            <a:solidFill>
              <a:schemeClr val="dk1"/>
            </a:solidFill>
            <a:prstDash val="solid"/>
            <a:round/>
            <a:headEnd type="stealth" w="med" len="med"/>
            <a:tailEnd type="stealth" w="med" len="med"/>
          </a:ln>
        </p:spPr>
      </p:cxnSp>
      <p:sp>
        <p:nvSpPr>
          <p:cNvPr id="1758" name="Google Shape;1758;p44"/>
          <p:cNvSpPr/>
          <p:nvPr/>
        </p:nvSpPr>
        <p:spPr>
          <a:xfrm>
            <a:off x="5747872" y="1292269"/>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759" name="Google Shape;1759;p44"/>
          <p:cNvSpPr txBox="1"/>
          <p:nvPr/>
        </p:nvSpPr>
        <p:spPr>
          <a:xfrm>
            <a:off x="5711473" y="1248527"/>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cxnSp>
        <p:nvCxnSpPr>
          <p:cNvPr id="1760" name="Google Shape;1760;p44"/>
          <p:cNvCxnSpPr/>
          <p:nvPr/>
        </p:nvCxnSpPr>
        <p:spPr>
          <a:xfrm>
            <a:off x="5865402" y="1110958"/>
            <a:ext cx="0" cy="181200"/>
          </a:xfrm>
          <a:prstGeom prst="straightConnector1">
            <a:avLst/>
          </a:prstGeom>
          <a:noFill/>
          <a:ln w="9525" cap="flat" cmpd="sng">
            <a:solidFill>
              <a:schemeClr val="dk1"/>
            </a:solidFill>
            <a:prstDash val="solid"/>
            <a:round/>
            <a:headEnd type="stealth" w="med" len="med"/>
            <a:tailEnd type="stealth" w="med" len="med"/>
          </a:ln>
        </p:spPr>
      </p:cxnSp>
      <p:cxnSp>
        <p:nvCxnSpPr>
          <p:cNvPr id="1761" name="Google Shape;1761;p44"/>
          <p:cNvCxnSpPr/>
          <p:nvPr/>
        </p:nvCxnSpPr>
        <p:spPr>
          <a:xfrm>
            <a:off x="5865402" y="1529164"/>
            <a:ext cx="0" cy="181200"/>
          </a:xfrm>
          <a:prstGeom prst="straightConnector1">
            <a:avLst/>
          </a:prstGeom>
          <a:noFill/>
          <a:ln w="9525" cap="flat" cmpd="sng">
            <a:solidFill>
              <a:schemeClr val="dk1"/>
            </a:solidFill>
            <a:prstDash val="solid"/>
            <a:round/>
            <a:headEnd type="stealth" w="med" len="med"/>
            <a:tailEnd type="stealth" w="med" len="med"/>
          </a:ln>
        </p:spPr>
      </p:cxnSp>
      <p:sp>
        <p:nvSpPr>
          <p:cNvPr id="1762" name="Google Shape;1762;p44"/>
          <p:cNvSpPr/>
          <p:nvPr/>
        </p:nvSpPr>
        <p:spPr>
          <a:xfrm>
            <a:off x="5747907" y="1704374"/>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763" name="Google Shape;1763;p44"/>
          <p:cNvSpPr txBox="1"/>
          <p:nvPr/>
        </p:nvSpPr>
        <p:spPr>
          <a:xfrm>
            <a:off x="5711509" y="1660632"/>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sp>
        <p:nvSpPr>
          <p:cNvPr id="1764" name="Google Shape;1764;p44"/>
          <p:cNvSpPr/>
          <p:nvPr/>
        </p:nvSpPr>
        <p:spPr>
          <a:xfrm>
            <a:off x="5747931" y="2110314"/>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765" name="Google Shape;1765;p44"/>
          <p:cNvSpPr txBox="1"/>
          <p:nvPr/>
        </p:nvSpPr>
        <p:spPr>
          <a:xfrm>
            <a:off x="5711532" y="2066572"/>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cxnSp>
        <p:nvCxnSpPr>
          <p:cNvPr id="1766" name="Google Shape;1766;p44"/>
          <p:cNvCxnSpPr/>
          <p:nvPr/>
        </p:nvCxnSpPr>
        <p:spPr>
          <a:xfrm>
            <a:off x="5865461" y="1929003"/>
            <a:ext cx="0" cy="181200"/>
          </a:xfrm>
          <a:prstGeom prst="straightConnector1">
            <a:avLst/>
          </a:prstGeom>
          <a:noFill/>
          <a:ln w="9525" cap="flat" cmpd="sng">
            <a:solidFill>
              <a:schemeClr val="dk1"/>
            </a:solidFill>
            <a:prstDash val="solid"/>
            <a:round/>
            <a:headEnd type="stealth" w="med" len="med"/>
            <a:tailEnd type="stealth" w="med" len="med"/>
          </a:ln>
        </p:spPr>
      </p:cxnSp>
      <p:cxnSp>
        <p:nvCxnSpPr>
          <p:cNvPr id="1767" name="Google Shape;1767;p44"/>
          <p:cNvCxnSpPr>
            <a:stCxn id="1732" idx="3"/>
            <a:endCxn id="1750" idx="1"/>
          </p:cNvCxnSpPr>
          <p:nvPr/>
        </p:nvCxnSpPr>
        <p:spPr>
          <a:xfrm>
            <a:off x="5515197" y="176999"/>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1768" name="Google Shape;1768;p44"/>
          <p:cNvCxnSpPr>
            <a:stCxn id="1734" idx="3"/>
            <a:endCxn id="1752" idx="1"/>
          </p:cNvCxnSpPr>
          <p:nvPr/>
        </p:nvCxnSpPr>
        <p:spPr>
          <a:xfrm>
            <a:off x="5515221" y="582938"/>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1769" name="Google Shape;1769;p44"/>
          <p:cNvCxnSpPr>
            <a:stCxn id="1741" idx="3"/>
            <a:endCxn id="1759" idx="1"/>
          </p:cNvCxnSpPr>
          <p:nvPr/>
        </p:nvCxnSpPr>
        <p:spPr>
          <a:xfrm>
            <a:off x="5515197" y="1425527"/>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1770" name="Google Shape;1770;p44"/>
          <p:cNvCxnSpPr>
            <a:stCxn id="1745" idx="3"/>
            <a:endCxn id="1763" idx="1"/>
          </p:cNvCxnSpPr>
          <p:nvPr/>
        </p:nvCxnSpPr>
        <p:spPr>
          <a:xfrm>
            <a:off x="5515233" y="1837632"/>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1771" name="Google Shape;1771;p44"/>
          <p:cNvCxnSpPr>
            <a:stCxn id="1747" idx="3"/>
            <a:endCxn id="1765" idx="1"/>
          </p:cNvCxnSpPr>
          <p:nvPr/>
        </p:nvCxnSpPr>
        <p:spPr>
          <a:xfrm>
            <a:off x="5515257" y="2243572"/>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1772" name="Google Shape;1772;p44"/>
          <p:cNvCxnSpPr/>
          <p:nvPr/>
        </p:nvCxnSpPr>
        <p:spPr>
          <a:xfrm rot="10800000" flipH="1">
            <a:off x="4827886" y="267126"/>
            <a:ext cx="252000" cy="147000"/>
          </a:xfrm>
          <a:prstGeom prst="straightConnector1">
            <a:avLst/>
          </a:prstGeom>
          <a:noFill/>
          <a:ln w="9525" cap="flat" cmpd="sng">
            <a:solidFill>
              <a:schemeClr val="dk1"/>
            </a:solidFill>
            <a:prstDash val="solid"/>
            <a:round/>
            <a:headEnd type="none" w="med" len="med"/>
            <a:tailEnd type="stealth" w="med" len="med"/>
          </a:ln>
        </p:spPr>
      </p:cxnSp>
      <p:cxnSp>
        <p:nvCxnSpPr>
          <p:cNvPr id="1773" name="Google Shape;1773;p44"/>
          <p:cNvCxnSpPr/>
          <p:nvPr/>
        </p:nvCxnSpPr>
        <p:spPr>
          <a:xfrm rot="10800000" flipH="1">
            <a:off x="4846056" y="614020"/>
            <a:ext cx="250800" cy="110100"/>
          </a:xfrm>
          <a:prstGeom prst="straightConnector1">
            <a:avLst/>
          </a:prstGeom>
          <a:noFill/>
          <a:ln w="9525" cap="flat" cmpd="sng">
            <a:solidFill>
              <a:schemeClr val="dk1"/>
            </a:solidFill>
            <a:prstDash val="solid"/>
            <a:round/>
            <a:headEnd type="none" w="med" len="med"/>
            <a:tailEnd type="stealth" w="med" len="med"/>
          </a:ln>
        </p:spPr>
      </p:cxnSp>
      <p:cxnSp>
        <p:nvCxnSpPr>
          <p:cNvPr id="1774" name="Google Shape;1774;p44"/>
          <p:cNvCxnSpPr/>
          <p:nvPr/>
        </p:nvCxnSpPr>
        <p:spPr>
          <a:xfrm rot="10800000" flipH="1">
            <a:off x="4821944" y="1039179"/>
            <a:ext cx="279300" cy="6900"/>
          </a:xfrm>
          <a:prstGeom prst="straightConnector1">
            <a:avLst/>
          </a:prstGeom>
          <a:noFill/>
          <a:ln w="9525" cap="flat" cmpd="sng">
            <a:solidFill>
              <a:schemeClr val="dk1"/>
            </a:solidFill>
            <a:prstDash val="solid"/>
            <a:round/>
            <a:headEnd type="none" w="med" len="med"/>
            <a:tailEnd type="stealth" w="med" len="med"/>
          </a:ln>
        </p:spPr>
      </p:cxnSp>
      <p:cxnSp>
        <p:nvCxnSpPr>
          <p:cNvPr id="1775" name="Google Shape;1775;p44"/>
          <p:cNvCxnSpPr/>
          <p:nvPr/>
        </p:nvCxnSpPr>
        <p:spPr>
          <a:xfrm>
            <a:off x="4827874" y="1357668"/>
            <a:ext cx="259200" cy="39900"/>
          </a:xfrm>
          <a:prstGeom prst="straightConnector1">
            <a:avLst/>
          </a:prstGeom>
          <a:noFill/>
          <a:ln w="9525" cap="flat" cmpd="sng">
            <a:solidFill>
              <a:schemeClr val="dk1"/>
            </a:solidFill>
            <a:prstDash val="solid"/>
            <a:round/>
            <a:headEnd type="none" w="med" len="med"/>
            <a:tailEnd type="stealth" w="med" len="med"/>
          </a:ln>
        </p:spPr>
      </p:cxnSp>
      <p:cxnSp>
        <p:nvCxnSpPr>
          <p:cNvPr id="1776" name="Google Shape;1776;p44"/>
          <p:cNvCxnSpPr/>
          <p:nvPr/>
        </p:nvCxnSpPr>
        <p:spPr>
          <a:xfrm>
            <a:off x="4841925" y="1672038"/>
            <a:ext cx="259500" cy="70500"/>
          </a:xfrm>
          <a:prstGeom prst="straightConnector1">
            <a:avLst/>
          </a:prstGeom>
          <a:noFill/>
          <a:ln w="9525" cap="flat" cmpd="sng">
            <a:solidFill>
              <a:schemeClr val="dk1"/>
            </a:solidFill>
            <a:prstDash val="solid"/>
            <a:round/>
            <a:headEnd type="none" w="med" len="med"/>
            <a:tailEnd type="stealth" w="med" len="med"/>
          </a:ln>
        </p:spPr>
      </p:cxnSp>
      <p:cxnSp>
        <p:nvCxnSpPr>
          <p:cNvPr id="1777" name="Google Shape;1777;p44"/>
          <p:cNvCxnSpPr/>
          <p:nvPr/>
        </p:nvCxnSpPr>
        <p:spPr>
          <a:xfrm>
            <a:off x="4841795" y="1984380"/>
            <a:ext cx="266700" cy="116400"/>
          </a:xfrm>
          <a:prstGeom prst="straightConnector1">
            <a:avLst/>
          </a:prstGeom>
          <a:noFill/>
          <a:ln w="9525" cap="flat" cmpd="sng">
            <a:solidFill>
              <a:schemeClr val="dk1"/>
            </a:solidFill>
            <a:prstDash val="solid"/>
            <a:round/>
            <a:headEnd type="none" w="med" len="med"/>
            <a:tailEnd type="stealth" w="med" len="med"/>
          </a:ln>
        </p:spPr>
      </p:cxnSp>
      <p:sp>
        <p:nvSpPr>
          <p:cNvPr id="1778" name="Google Shape;1778;p44"/>
          <p:cNvSpPr/>
          <p:nvPr/>
        </p:nvSpPr>
        <p:spPr>
          <a:xfrm>
            <a:off x="4047293" y="3589367"/>
            <a:ext cx="265200" cy="336600"/>
          </a:xfrm>
          <a:prstGeom prst="rightArrow">
            <a:avLst>
              <a:gd name="adj1" fmla="val 50000"/>
              <a:gd name="adj2"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44"/>
          <p:cNvSpPr/>
          <p:nvPr/>
        </p:nvSpPr>
        <p:spPr>
          <a:xfrm>
            <a:off x="4595735" y="3554517"/>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44"/>
          <p:cNvSpPr/>
          <p:nvPr/>
        </p:nvSpPr>
        <p:spPr>
          <a:xfrm>
            <a:off x="4595735" y="3644957"/>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44"/>
          <p:cNvSpPr/>
          <p:nvPr/>
        </p:nvSpPr>
        <p:spPr>
          <a:xfrm>
            <a:off x="4595735" y="3735396"/>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44"/>
          <p:cNvSpPr/>
          <p:nvPr/>
        </p:nvSpPr>
        <p:spPr>
          <a:xfrm>
            <a:off x="5337348" y="3501875"/>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44"/>
          <p:cNvSpPr/>
          <p:nvPr/>
        </p:nvSpPr>
        <p:spPr>
          <a:xfrm>
            <a:off x="5337348" y="3592315"/>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44"/>
          <p:cNvSpPr/>
          <p:nvPr/>
        </p:nvSpPr>
        <p:spPr>
          <a:xfrm>
            <a:off x="5337348" y="3682755"/>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785" name="Google Shape;1785;p44"/>
          <p:cNvCxnSpPr/>
          <p:nvPr/>
        </p:nvCxnSpPr>
        <p:spPr>
          <a:xfrm>
            <a:off x="5361050" y="2893537"/>
            <a:ext cx="0" cy="181200"/>
          </a:xfrm>
          <a:prstGeom prst="straightConnector1">
            <a:avLst/>
          </a:prstGeom>
          <a:noFill/>
          <a:ln w="9525" cap="flat" cmpd="sng">
            <a:solidFill>
              <a:schemeClr val="dk1"/>
            </a:solidFill>
            <a:prstDash val="solid"/>
            <a:round/>
            <a:headEnd type="stealth" w="med" len="med"/>
            <a:tailEnd type="stealth" w="med" len="med"/>
          </a:ln>
        </p:spPr>
      </p:cxnSp>
      <p:cxnSp>
        <p:nvCxnSpPr>
          <p:cNvPr id="1786" name="Google Shape;1786;p44"/>
          <p:cNvCxnSpPr/>
          <p:nvPr/>
        </p:nvCxnSpPr>
        <p:spPr>
          <a:xfrm>
            <a:off x="5361050" y="3311744"/>
            <a:ext cx="0" cy="181200"/>
          </a:xfrm>
          <a:prstGeom prst="straightConnector1">
            <a:avLst/>
          </a:prstGeom>
          <a:noFill/>
          <a:ln w="9525" cap="flat" cmpd="sng">
            <a:solidFill>
              <a:schemeClr val="dk1"/>
            </a:solidFill>
            <a:prstDash val="solid"/>
            <a:round/>
            <a:headEnd type="stealth" w="med" len="med"/>
            <a:tailEnd type="stealth" w="med" len="med"/>
          </a:ln>
        </p:spPr>
      </p:cxnSp>
      <p:cxnSp>
        <p:nvCxnSpPr>
          <p:cNvPr id="1787" name="Google Shape;1787;p44"/>
          <p:cNvCxnSpPr/>
          <p:nvPr/>
        </p:nvCxnSpPr>
        <p:spPr>
          <a:xfrm>
            <a:off x="5361026" y="3736126"/>
            <a:ext cx="0" cy="181200"/>
          </a:xfrm>
          <a:prstGeom prst="straightConnector1">
            <a:avLst/>
          </a:prstGeom>
          <a:noFill/>
          <a:ln w="9525" cap="flat" cmpd="sng">
            <a:solidFill>
              <a:schemeClr val="dk1"/>
            </a:solidFill>
            <a:prstDash val="solid"/>
            <a:round/>
            <a:headEnd type="stealth" w="med" len="med"/>
            <a:tailEnd type="stealth" w="med" len="med"/>
          </a:ln>
        </p:spPr>
      </p:cxnSp>
      <p:cxnSp>
        <p:nvCxnSpPr>
          <p:cNvPr id="1788" name="Google Shape;1788;p44"/>
          <p:cNvCxnSpPr/>
          <p:nvPr/>
        </p:nvCxnSpPr>
        <p:spPr>
          <a:xfrm>
            <a:off x="5361026" y="4154332"/>
            <a:ext cx="0" cy="181200"/>
          </a:xfrm>
          <a:prstGeom prst="straightConnector1">
            <a:avLst/>
          </a:prstGeom>
          <a:noFill/>
          <a:ln w="9525" cap="flat" cmpd="sng">
            <a:solidFill>
              <a:schemeClr val="dk1"/>
            </a:solidFill>
            <a:prstDash val="solid"/>
            <a:round/>
            <a:headEnd type="stealth" w="med" len="med"/>
            <a:tailEnd type="stealth" w="med" len="med"/>
          </a:ln>
        </p:spPr>
      </p:cxnSp>
      <p:cxnSp>
        <p:nvCxnSpPr>
          <p:cNvPr id="1789" name="Google Shape;1789;p44"/>
          <p:cNvCxnSpPr/>
          <p:nvPr/>
        </p:nvCxnSpPr>
        <p:spPr>
          <a:xfrm>
            <a:off x="5361085" y="4554171"/>
            <a:ext cx="0" cy="181200"/>
          </a:xfrm>
          <a:prstGeom prst="straightConnector1">
            <a:avLst/>
          </a:prstGeom>
          <a:noFill/>
          <a:ln w="9525" cap="flat" cmpd="sng">
            <a:solidFill>
              <a:schemeClr val="dk1"/>
            </a:solidFill>
            <a:prstDash val="solid"/>
            <a:round/>
            <a:headEnd type="stealth" w="med" len="med"/>
            <a:tailEnd type="stealth" w="med" len="med"/>
          </a:ln>
        </p:spPr>
      </p:cxnSp>
      <p:sp>
        <p:nvSpPr>
          <p:cNvPr id="1790" name="Google Shape;1790;p44"/>
          <p:cNvSpPr/>
          <p:nvPr/>
        </p:nvSpPr>
        <p:spPr>
          <a:xfrm>
            <a:off x="5841724" y="3501875"/>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44"/>
          <p:cNvSpPr/>
          <p:nvPr/>
        </p:nvSpPr>
        <p:spPr>
          <a:xfrm>
            <a:off x="5841724" y="3592315"/>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44"/>
          <p:cNvSpPr/>
          <p:nvPr/>
        </p:nvSpPr>
        <p:spPr>
          <a:xfrm>
            <a:off x="5841724" y="3682755"/>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793" name="Google Shape;1793;p44"/>
          <p:cNvCxnSpPr/>
          <p:nvPr/>
        </p:nvCxnSpPr>
        <p:spPr>
          <a:xfrm>
            <a:off x="5865426" y="2893537"/>
            <a:ext cx="0" cy="181200"/>
          </a:xfrm>
          <a:prstGeom prst="straightConnector1">
            <a:avLst/>
          </a:prstGeom>
          <a:noFill/>
          <a:ln w="9525" cap="flat" cmpd="sng">
            <a:solidFill>
              <a:schemeClr val="dk1"/>
            </a:solidFill>
            <a:prstDash val="solid"/>
            <a:round/>
            <a:headEnd type="stealth" w="med" len="med"/>
            <a:tailEnd type="stealth" w="med" len="med"/>
          </a:ln>
        </p:spPr>
      </p:cxnSp>
      <p:cxnSp>
        <p:nvCxnSpPr>
          <p:cNvPr id="1794" name="Google Shape;1794;p44"/>
          <p:cNvCxnSpPr/>
          <p:nvPr/>
        </p:nvCxnSpPr>
        <p:spPr>
          <a:xfrm>
            <a:off x="5865426" y="3311744"/>
            <a:ext cx="0" cy="181200"/>
          </a:xfrm>
          <a:prstGeom prst="straightConnector1">
            <a:avLst/>
          </a:prstGeom>
          <a:noFill/>
          <a:ln w="9525" cap="flat" cmpd="sng">
            <a:solidFill>
              <a:schemeClr val="dk1"/>
            </a:solidFill>
            <a:prstDash val="solid"/>
            <a:round/>
            <a:headEnd type="stealth" w="med" len="med"/>
            <a:tailEnd type="stealth" w="med" len="med"/>
          </a:ln>
        </p:spPr>
      </p:cxnSp>
      <p:cxnSp>
        <p:nvCxnSpPr>
          <p:cNvPr id="1795" name="Google Shape;1795;p44"/>
          <p:cNvCxnSpPr/>
          <p:nvPr/>
        </p:nvCxnSpPr>
        <p:spPr>
          <a:xfrm>
            <a:off x="5865402" y="3736126"/>
            <a:ext cx="0" cy="181200"/>
          </a:xfrm>
          <a:prstGeom prst="straightConnector1">
            <a:avLst/>
          </a:prstGeom>
          <a:noFill/>
          <a:ln w="9525" cap="flat" cmpd="sng">
            <a:solidFill>
              <a:schemeClr val="dk1"/>
            </a:solidFill>
            <a:prstDash val="solid"/>
            <a:round/>
            <a:headEnd type="stealth" w="med" len="med"/>
            <a:tailEnd type="stealth" w="med" len="med"/>
          </a:ln>
        </p:spPr>
      </p:cxnSp>
      <p:cxnSp>
        <p:nvCxnSpPr>
          <p:cNvPr id="1796" name="Google Shape;1796;p44"/>
          <p:cNvCxnSpPr/>
          <p:nvPr/>
        </p:nvCxnSpPr>
        <p:spPr>
          <a:xfrm>
            <a:off x="5865402" y="4154332"/>
            <a:ext cx="0" cy="181200"/>
          </a:xfrm>
          <a:prstGeom prst="straightConnector1">
            <a:avLst/>
          </a:prstGeom>
          <a:noFill/>
          <a:ln w="9525" cap="flat" cmpd="sng">
            <a:solidFill>
              <a:schemeClr val="dk1"/>
            </a:solidFill>
            <a:prstDash val="solid"/>
            <a:round/>
            <a:headEnd type="stealth" w="med" len="med"/>
            <a:tailEnd type="stealth" w="med" len="med"/>
          </a:ln>
        </p:spPr>
      </p:cxnSp>
      <p:cxnSp>
        <p:nvCxnSpPr>
          <p:cNvPr id="1797" name="Google Shape;1797;p44"/>
          <p:cNvCxnSpPr/>
          <p:nvPr/>
        </p:nvCxnSpPr>
        <p:spPr>
          <a:xfrm>
            <a:off x="5865461" y="4554171"/>
            <a:ext cx="0" cy="181200"/>
          </a:xfrm>
          <a:prstGeom prst="straightConnector1">
            <a:avLst/>
          </a:prstGeom>
          <a:noFill/>
          <a:ln w="9525" cap="flat" cmpd="sng">
            <a:solidFill>
              <a:schemeClr val="dk1"/>
            </a:solidFill>
            <a:prstDash val="solid"/>
            <a:round/>
            <a:headEnd type="stealth" w="med" len="med"/>
            <a:tailEnd type="stealth" w="med" len="med"/>
          </a:ln>
        </p:spPr>
      </p:cxnSp>
      <p:cxnSp>
        <p:nvCxnSpPr>
          <p:cNvPr id="1798" name="Google Shape;1798;p44"/>
          <p:cNvCxnSpPr>
            <a:stCxn id="1701" idx="3"/>
            <a:endCxn id="1706" idx="1"/>
          </p:cNvCxnSpPr>
          <p:nvPr/>
        </p:nvCxnSpPr>
        <p:spPr>
          <a:xfrm>
            <a:off x="5515197" y="2802167"/>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1799" name="Google Shape;1799;p44"/>
          <p:cNvCxnSpPr>
            <a:stCxn id="1702" idx="3"/>
            <a:endCxn id="1707" idx="1"/>
          </p:cNvCxnSpPr>
          <p:nvPr/>
        </p:nvCxnSpPr>
        <p:spPr>
          <a:xfrm>
            <a:off x="5515221" y="3208106"/>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1800" name="Google Shape;1800;p44"/>
          <p:cNvCxnSpPr>
            <a:stCxn id="1703" idx="3"/>
            <a:endCxn id="1708" idx="1"/>
          </p:cNvCxnSpPr>
          <p:nvPr/>
        </p:nvCxnSpPr>
        <p:spPr>
          <a:xfrm>
            <a:off x="5515197" y="4050695"/>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1801" name="Google Shape;1801;p44"/>
          <p:cNvCxnSpPr>
            <a:stCxn id="1704" idx="3"/>
            <a:endCxn id="1709" idx="1"/>
          </p:cNvCxnSpPr>
          <p:nvPr/>
        </p:nvCxnSpPr>
        <p:spPr>
          <a:xfrm>
            <a:off x="5515233" y="4462800"/>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1802" name="Google Shape;1802;p44"/>
          <p:cNvCxnSpPr>
            <a:stCxn id="1705" idx="3"/>
            <a:endCxn id="1710" idx="1"/>
          </p:cNvCxnSpPr>
          <p:nvPr/>
        </p:nvCxnSpPr>
        <p:spPr>
          <a:xfrm>
            <a:off x="5515257" y="4868740"/>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1803" name="Google Shape;1803;p44"/>
          <p:cNvCxnSpPr/>
          <p:nvPr/>
        </p:nvCxnSpPr>
        <p:spPr>
          <a:xfrm rot="10800000" flipH="1">
            <a:off x="4827886" y="2892294"/>
            <a:ext cx="252000" cy="147000"/>
          </a:xfrm>
          <a:prstGeom prst="straightConnector1">
            <a:avLst/>
          </a:prstGeom>
          <a:noFill/>
          <a:ln w="9525" cap="flat" cmpd="sng">
            <a:solidFill>
              <a:schemeClr val="dk1"/>
            </a:solidFill>
            <a:prstDash val="solid"/>
            <a:round/>
            <a:headEnd type="none" w="med" len="med"/>
            <a:tailEnd type="stealth" w="med" len="med"/>
          </a:ln>
        </p:spPr>
      </p:cxnSp>
      <p:cxnSp>
        <p:nvCxnSpPr>
          <p:cNvPr id="1804" name="Google Shape;1804;p44"/>
          <p:cNvCxnSpPr/>
          <p:nvPr/>
        </p:nvCxnSpPr>
        <p:spPr>
          <a:xfrm rot="10800000" flipH="1">
            <a:off x="4846056" y="3239188"/>
            <a:ext cx="250800" cy="110100"/>
          </a:xfrm>
          <a:prstGeom prst="straightConnector1">
            <a:avLst/>
          </a:prstGeom>
          <a:noFill/>
          <a:ln w="9525" cap="flat" cmpd="sng">
            <a:solidFill>
              <a:schemeClr val="dk1"/>
            </a:solidFill>
            <a:prstDash val="solid"/>
            <a:round/>
            <a:headEnd type="none" w="med" len="med"/>
            <a:tailEnd type="stealth" w="med" len="med"/>
          </a:ln>
        </p:spPr>
      </p:cxnSp>
      <p:cxnSp>
        <p:nvCxnSpPr>
          <p:cNvPr id="1805" name="Google Shape;1805;p44"/>
          <p:cNvCxnSpPr/>
          <p:nvPr/>
        </p:nvCxnSpPr>
        <p:spPr>
          <a:xfrm rot="10800000" flipH="1">
            <a:off x="4821944" y="3664347"/>
            <a:ext cx="279300" cy="6900"/>
          </a:xfrm>
          <a:prstGeom prst="straightConnector1">
            <a:avLst/>
          </a:prstGeom>
          <a:noFill/>
          <a:ln w="9525" cap="flat" cmpd="sng">
            <a:solidFill>
              <a:schemeClr val="dk1"/>
            </a:solidFill>
            <a:prstDash val="solid"/>
            <a:round/>
            <a:headEnd type="none" w="med" len="med"/>
            <a:tailEnd type="stealth" w="med" len="med"/>
          </a:ln>
        </p:spPr>
      </p:cxnSp>
      <p:cxnSp>
        <p:nvCxnSpPr>
          <p:cNvPr id="1806" name="Google Shape;1806;p44"/>
          <p:cNvCxnSpPr/>
          <p:nvPr/>
        </p:nvCxnSpPr>
        <p:spPr>
          <a:xfrm>
            <a:off x="4827874" y="3982836"/>
            <a:ext cx="259200" cy="39900"/>
          </a:xfrm>
          <a:prstGeom prst="straightConnector1">
            <a:avLst/>
          </a:prstGeom>
          <a:noFill/>
          <a:ln w="9525" cap="flat" cmpd="sng">
            <a:solidFill>
              <a:schemeClr val="dk1"/>
            </a:solidFill>
            <a:prstDash val="solid"/>
            <a:round/>
            <a:headEnd type="none" w="med" len="med"/>
            <a:tailEnd type="stealth" w="med" len="med"/>
          </a:ln>
        </p:spPr>
      </p:cxnSp>
      <p:cxnSp>
        <p:nvCxnSpPr>
          <p:cNvPr id="1807" name="Google Shape;1807;p44"/>
          <p:cNvCxnSpPr/>
          <p:nvPr/>
        </p:nvCxnSpPr>
        <p:spPr>
          <a:xfrm>
            <a:off x="4841925" y="4297206"/>
            <a:ext cx="259500" cy="70500"/>
          </a:xfrm>
          <a:prstGeom prst="straightConnector1">
            <a:avLst/>
          </a:prstGeom>
          <a:noFill/>
          <a:ln w="9525" cap="flat" cmpd="sng">
            <a:solidFill>
              <a:schemeClr val="dk1"/>
            </a:solidFill>
            <a:prstDash val="solid"/>
            <a:round/>
            <a:headEnd type="none" w="med" len="med"/>
            <a:tailEnd type="stealth" w="med" len="med"/>
          </a:ln>
        </p:spPr>
      </p:cxnSp>
      <p:cxnSp>
        <p:nvCxnSpPr>
          <p:cNvPr id="1808" name="Google Shape;1808;p44"/>
          <p:cNvCxnSpPr/>
          <p:nvPr/>
        </p:nvCxnSpPr>
        <p:spPr>
          <a:xfrm>
            <a:off x="4841795" y="4609547"/>
            <a:ext cx="266700" cy="116400"/>
          </a:xfrm>
          <a:prstGeom prst="straightConnector1">
            <a:avLst/>
          </a:prstGeom>
          <a:noFill/>
          <a:ln w="9525" cap="flat" cmpd="sng">
            <a:solidFill>
              <a:schemeClr val="dk1"/>
            </a:solidFill>
            <a:prstDash val="solid"/>
            <a:round/>
            <a:headEnd type="none" w="med" len="med"/>
            <a:tailEnd type="stealth" w="med" len="med"/>
          </a:ln>
        </p:spPr>
      </p:cxnSp>
      <p:sp>
        <p:nvSpPr>
          <p:cNvPr id="1809" name="Google Shape;1809;p44"/>
          <p:cNvSpPr/>
          <p:nvPr/>
        </p:nvSpPr>
        <p:spPr>
          <a:xfrm>
            <a:off x="6311693" y="43741"/>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810" name="Google Shape;1810;p44"/>
          <p:cNvSpPr txBox="1"/>
          <p:nvPr/>
        </p:nvSpPr>
        <p:spPr>
          <a:xfrm>
            <a:off x="6275295" y="-1"/>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A</a:t>
            </a:r>
            <a:endParaRPr sz="1100">
              <a:latin typeface="Times New Roman"/>
              <a:ea typeface="Times New Roman"/>
              <a:cs typeface="Times New Roman"/>
              <a:sym typeface="Times New Roman"/>
            </a:endParaRPr>
          </a:p>
        </p:txBody>
      </p:sp>
      <p:sp>
        <p:nvSpPr>
          <p:cNvPr id="1811" name="Google Shape;1811;p44"/>
          <p:cNvSpPr/>
          <p:nvPr/>
        </p:nvSpPr>
        <p:spPr>
          <a:xfrm>
            <a:off x="6311717" y="449681"/>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812" name="Google Shape;1812;p44"/>
          <p:cNvSpPr txBox="1"/>
          <p:nvPr/>
        </p:nvSpPr>
        <p:spPr>
          <a:xfrm>
            <a:off x="6275318" y="405938"/>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A</a:t>
            </a:r>
            <a:endParaRPr sz="1100">
              <a:latin typeface="Times New Roman"/>
              <a:ea typeface="Times New Roman"/>
              <a:cs typeface="Times New Roman"/>
              <a:sym typeface="Times New Roman"/>
            </a:endParaRPr>
          </a:p>
        </p:txBody>
      </p:sp>
      <p:sp>
        <p:nvSpPr>
          <p:cNvPr id="1813" name="Google Shape;1813;p44"/>
          <p:cNvSpPr/>
          <p:nvPr/>
        </p:nvSpPr>
        <p:spPr>
          <a:xfrm>
            <a:off x="6405546" y="876707"/>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44"/>
          <p:cNvSpPr/>
          <p:nvPr/>
        </p:nvSpPr>
        <p:spPr>
          <a:xfrm>
            <a:off x="6405546" y="967147"/>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44"/>
          <p:cNvSpPr/>
          <p:nvPr/>
        </p:nvSpPr>
        <p:spPr>
          <a:xfrm>
            <a:off x="6405546" y="1057587"/>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44"/>
          <p:cNvSpPr/>
          <p:nvPr/>
        </p:nvSpPr>
        <p:spPr>
          <a:xfrm>
            <a:off x="6311693" y="1292269"/>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817" name="Google Shape;1817;p44"/>
          <p:cNvSpPr txBox="1"/>
          <p:nvPr/>
        </p:nvSpPr>
        <p:spPr>
          <a:xfrm>
            <a:off x="6275295" y="1248527"/>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A</a:t>
            </a:r>
            <a:endParaRPr sz="1100">
              <a:latin typeface="Times New Roman"/>
              <a:ea typeface="Times New Roman"/>
              <a:cs typeface="Times New Roman"/>
              <a:sym typeface="Times New Roman"/>
            </a:endParaRPr>
          </a:p>
        </p:txBody>
      </p:sp>
      <p:sp>
        <p:nvSpPr>
          <p:cNvPr id="1818" name="Google Shape;1818;p44"/>
          <p:cNvSpPr/>
          <p:nvPr/>
        </p:nvSpPr>
        <p:spPr>
          <a:xfrm>
            <a:off x="6311729" y="1704374"/>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819" name="Google Shape;1819;p44"/>
          <p:cNvSpPr txBox="1"/>
          <p:nvPr/>
        </p:nvSpPr>
        <p:spPr>
          <a:xfrm>
            <a:off x="6275330" y="1660632"/>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A</a:t>
            </a:r>
            <a:endParaRPr sz="1100">
              <a:latin typeface="Times New Roman"/>
              <a:ea typeface="Times New Roman"/>
              <a:cs typeface="Times New Roman"/>
              <a:sym typeface="Times New Roman"/>
            </a:endParaRPr>
          </a:p>
        </p:txBody>
      </p:sp>
      <p:sp>
        <p:nvSpPr>
          <p:cNvPr id="1820" name="Google Shape;1820;p44"/>
          <p:cNvSpPr/>
          <p:nvPr/>
        </p:nvSpPr>
        <p:spPr>
          <a:xfrm>
            <a:off x="6311752" y="2110314"/>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821" name="Google Shape;1821;p44"/>
          <p:cNvSpPr txBox="1"/>
          <p:nvPr/>
        </p:nvSpPr>
        <p:spPr>
          <a:xfrm>
            <a:off x="6275354" y="2066572"/>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A</a:t>
            </a:r>
            <a:endParaRPr sz="1100">
              <a:latin typeface="Times New Roman"/>
              <a:ea typeface="Times New Roman"/>
              <a:cs typeface="Times New Roman"/>
              <a:sym typeface="Times New Roman"/>
            </a:endParaRPr>
          </a:p>
        </p:txBody>
      </p:sp>
      <p:cxnSp>
        <p:nvCxnSpPr>
          <p:cNvPr id="1822" name="Google Shape;1822;p44"/>
          <p:cNvCxnSpPr>
            <a:endCxn id="1810" idx="1"/>
          </p:cNvCxnSpPr>
          <p:nvPr/>
        </p:nvCxnSpPr>
        <p:spPr>
          <a:xfrm>
            <a:off x="6079095" y="176999"/>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1823" name="Google Shape;1823;p44"/>
          <p:cNvCxnSpPr>
            <a:endCxn id="1812" idx="1"/>
          </p:cNvCxnSpPr>
          <p:nvPr/>
        </p:nvCxnSpPr>
        <p:spPr>
          <a:xfrm>
            <a:off x="6079118" y="582938"/>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1824" name="Google Shape;1824;p44"/>
          <p:cNvCxnSpPr>
            <a:endCxn id="1817" idx="1"/>
          </p:cNvCxnSpPr>
          <p:nvPr/>
        </p:nvCxnSpPr>
        <p:spPr>
          <a:xfrm>
            <a:off x="6079095" y="1425527"/>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1825" name="Google Shape;1825;p44"/>
          <p:cNvCxnSpPr>
            <a:endCxn id="1819" idx="1"/>
          </p:cNvCxnSpPr>
          <p:nvPr/>
        </p:nvCxnSpPr>
        <p:spPr>
          <a:xfrm>
            <a:off x="6079130" y="1837632"/>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1826" name="Google Shape;1826;p44"/>
          <p:cNvCxnSpPr>
            <a:endCxn id="1821" idx="1"/>
          </p:cNvCxnSpPr>
          <p:nvPr/>
        </p:nvCxnSpPr>
        <p:spPr>
          <a:xfrm>
            <a:off x="6079154" y="2243572"/>
            <a:ext cx="196200" cy="0"/>
          </a:xfrm>
          <a:prstGeom prst="straightConnector1">
            <a:avLst/>
          </a:prstGeom>
          <a:noFill/>
          <a:ln w="9525" cap="flat" cmpd="sng">
            <a:solidFill>
              <a:schemeClr val="dk1"/>
            </a:solidFill>
            <a:prstDash val="solid"/>
            <a:round/>
            <a:headEnd type="none" w="med" len="med"/>
            <a:tailEnd type="stealth" w="med" len="med"/>
          </a:ln>
        </p:spPr>
      </p:cxnSp>
      <p:sp>
        <p:nvSpPr>
          <p:cNvPr id="1827" name="Google Shape;1827;p44"/>
          <p:cNvSpPr/>
          <p:nvPr/>
        </p:nvSpPr>
        <p:spPr>
          <a:xfrm>
            <a:off x="6311752" y="4735208"/>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828" name="Google Shape;1828;p44"/>
          <p:cNvSpPr/>
          <p:nvPr/>
        </p:nvSpPr>
        <p:spPr>
          <a:xfrm>
            <a:off x="6311693" y="2668635"/>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829" name="Google Shape;1829;p44"/>
          <p:cNvSpPr/>
          <p:nvPr/>
        </p:nvSpPr>
        <p:spPr>
          <a:xfrm>
            <a:off x="6311717" y="3074575"/>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830" name="Google Shape;1830;p44"/>
          <p:cNvSpPr/>
          <p:nvPr/>
        </p:nvSpPr>
        <p:spPr>
          <a:xfrm>
            <a:off x="6311693" y="3917163"/>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831" name="Google Shape;1831;p44"/>
          <p:cNvSpPr/>
          <p:nvPr/>
        </p:nvSpPr>
        <p:spPr>
          <a:xfrm>
            <a:off x="6311729" y="4329269"/>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832" name="Google Shape;1832;p44"/>
          <p:cNvSpPr txBox="1"/>
          <p:nvPr/>
        </p:nvSpPr>
        <p:spPr>
          <a:xfrm>
            <a:off x="6275295" y="2624893"/>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A</a:t>
            </a:r>
            <a:endParaRPr sz="1100">
              <a:latin typeface="Times New Roman"/>
              <a:ea typeface="Times New Roman"/>
              <a:cs typeface="Times New Roman"/>
              <a:sym typeface="Times New Roman"/>
            </a:endParaRPr>
          </a:p>
        </p:txBody>
      </p:sp>
      <p:sp>
        <p:nvSpPr>
          <p:cNvPr id="1833" name="Google Shape;1833;p44"/>
          <p:cNvSpPr txBox="1"/>
          <p:nvPr/>
        </p:nvSpPr>
        <p:spPr>
          <a:xfrm>
            <a:off x="6275318" y="3030833"/>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A</a:t>
            </a:r>
            <a:endParaRPr sz="1100">
              <a:latin typeface="Times New Roman"/>
              <a:ea typeface="Times New Roman"/>
              <a:cs typeface="Times New Roman"/>
              <a:sym typeface="Times New Roman"/>
            </a:endParaRPr>
          </a:p>
        </p:txBody>
      </p:sp>
      <p:sp>
        <p:nvSpPr>
          <p:cNvPr id="1834" name="Google Shape;1834;p44"/>
          <p:cNvSpPr txBox="1"/>
          <p:nvPr/>
        </p:nvSpPr>
        <p:spPr>
          <a:xfrm>
            <a:off x="6275295" y="3873421"/>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A</a:t>
            </a:r>
            <a:endParaRPr sz="1100">
              <a:latin typeface="Times New Roman"/>
              <a:ea typeface="Times New Roman"/>
              <a:cs typeface="Times New Roman"/>
              <a:sym typeface="Times New Roman"/>
            </a:endParaRPr>
          </a:p>
        </p:txBody>
      </p:sp>
      <p:sp>
        <p:nvSpPr>
          <p:cNvPr id="1835" name="Google Shape;1835;p44"/>
          <p:cNvSpPr txBox="1"/>
          <p:nvPr/>
        </p:nvSpPr>
        <p:spPr>
          <a:xfrm>
            <a:off x="6275330" y="4285527"/>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A</a:t>
            </a:r>
            <a:endParaRPr sz="1100">
              <a:latin typeface="Times New Roman"/>
              <a:ea typeface="Times New Roman"/>
              <a:cs typeface="Times New Roman"/>
              <a:sym typeface="Times New Roman"/>
            </a:endParaRPr>
          </a:p>
        </p:txBody>
      </p:sp>
      <p:sp>
        <p:nvSpPr>
          <p:cNvPr id="1836" name="Google Shape;1836;p44"/>
          <p:cNvSpPr txBox="1"/>
          <p:nvPr/>
        </p:nvSpPr>
        <p:spPr>
          <a:xfrm>
            <a:off x="6275354" y="4691466"/>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A</a:t>
            </a:r>
            <a:endParaRPr sz="1100">
              <a:latin typeface="Times New Roman"/>
              <a:ea typeface="Times New Roman"/>
              <a:cs typeface="Times New Roman"/>
              <a:sym typeface="Times New Roman"/>
            </a:endParaRPr>
          </a:p>
        </p:txBody>
      </p:sp>
      <p:sp>
        <p:nvSpPr>
          <p:cNvPr id="1837" name="Google Shape;1837;p44"/>
          <p:cNvSpPr/>
          <p:nvPr/>
        </p:nvSpPr>
        <p:spPr>
          <a:xfrm>
            <a:off x="6405546" y="3501602"/>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44"/>
          <p:cNvSpPr/>
          <p:nvPr/>
        </p:nvSpPr>
        <p:spPr>
          <a:xfrm>
            <a:off x="6405546" y="3592041"/>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44"/>
          <p:cNvSpPr/>
          <p:nvPr/>
        </p:nvSpPr>
        <p:spPr>
          <a:xfrm>
            <a:off x="6405546" y="3682481"/>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40" name="Google Shape;1840;p44"/>
          <p:cNvCxnSpPr>
            <a:endCxn id="1832" idx="1"/>
          </p:cNvCxnSpPr>
          <p:nvPr/>
        </p:nvCxnSpPr>
        <p:spPr>
          <a:xfrm>
            <a:off x="6079095" y="2801893"/>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1841" name="Google Shape;1841;p44"/>
          <p:cNvCxnSpPr>
            <a:endCxn id="1833" idx="1"/>
          </p:cNvCxnSpPr>
          <p:nvPr/>
        </p:nvCxnSpPr>
        <p:spPr>
          <a:xfrm>
            <a:off x="6079118" y="3207833"/>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1842" name="Google Shape;1842;p44"/>
          <p:cNvCxnSpPr>
            <a:endCxn id="1834" idx="1"/>
          </p:cNvCxnSpPr>
          <p:nvPr/>
        </p:nvCxnSpPr>
        <p:spPr>
          <a:xfrm>
            <a:off x="6079095" y="4050421"/>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1843" name="Google Shape;1843;p44"/>
          <p:cNvCxnSpPr>
            <a:endCxn id="1835" idx="1"/>
          </p:cNvCxnSpPr>
          <p:nvPr/>
        </p:nvCxnSpPr>
        <p:spPr>
          <a:xfrm>
            <a:off x="6079130" y="4462527"/>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1844" name="Google Shape;1844;p44"/>
          <p:cNvCxnSpPr>
            <a:endCxn id="1836" idx="1"/>
          </p:cNvCxnSpPr>
          <p:nvPr/>
        </p:nvCxnSpPr>
        <p:spPr>
          <a:xfrm>
            <a:off x="6079154" y="4868466"/>
            <a:ext cx="196200" cy="0"/>
          </a:xfrm>
          <a:prstGeom prst="straightConnector1">
            <a:avLst/>
          </a:prstGeom>
          <a:noFill/>
          <a:ln w="9525" cap="flat" cmpd="sng">
            <a:solidFill>
              <a:schemeClr val="dk1"/>
            </a:solidFill>
            <a:prstDash val="solid"/>
            <a:round/>
            <a:headEnd type="none" w="med" len="med"/>
            <a:tailEnd type="stealth" w="med" len="med"/>
          </a:ln>
        </p:spPr>
      </p:cxnSp>
      <p:sp>
        <p:nvSpPr>
          <p:cNvPr id="1845" name="Google Shape;1845;p44"/>
          <p:cNvSpPr/>
          <p:nvPr/>
        </p:nvSpPr>
        <p:spPr>
          <a:xfrm>
            <a:off x="7343563" y="2358812"/>
            <a:ext cx="308100" cy="287700"/>
          </a:xfrm>
          <a:prstGeom prst="flowChartOr">
            <a:avLst/>
          </a:prstGeom>
          <a:gradFill>
            <a:gsLst>
              <a:gs pos="0">
                <a:srgbClr val="4A86E8"/>
              </a:gs>
              <a:gs pos="45000">
                <a:srgbClr val="B7FEFE"/>
              </a:gs>
              <a:gs pos="62000">
                <a:srgbClr val="FCBEBE"/>
              </a:gs>
              <a:gs pos="100000">
                <a:srgbClr val="CC0000"/>
              </a:gs>
            </a:gsLst>
            <a:lin ang="0"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46" name="Google Shape;1846;p44"/>
          <p:cNvCxnSpPr>
            <a:stCxn id="1810" idx="3"/>
            <a:endCxn id="1845" idx="2"/>
          </p:cNvCxnSpPr>
          <p:nvPr/>
        </p:nvCxnSpPr>
        <p:spPr>
          <a:xfrm>
            <a:off x="6583395" y="176999"/>
            <a:ext cx="760200" cy="2325600"/>
          </a:xfrm>
          <a:prstGeom prst="straightConnector1">
            <a:avLst/>
          </a:prstGeom>
          <a:noFill/>
          <a:ln w="9525" cap="flat" cmpd="sng">
            <a:solidFill>
              <a:schemeClr val="dk1"/>
            </a:solidFill>
            <a:prstDash val="solid"/>
            <a:round/>
            <a:headEnd type="none" w="med" len="med"/>
            <a:tailEnd type="none" w="med" len="med"/>
          </a:ln>
        </p:spPr>
      </p:cxnSp>
      <p:cxnSp>
        <p:nvCxnSpPr>
          <p:cNvPr id="1847" name="Google Shape;1847;p44"/>
          <p:cNvCxnSpPr>
            <a:stCxn id="1812" idx="3"/>
            <a:endCxn id="1845" idx="2"/>
          </p:cNvCxnSpPr>
          <p:nvPr/>
        </p:nvCxnSpPr>
        <p:spPr>
          <a:xfrm>
            <a:off x="6583418" y="582938"/>
            <a:ext cx="760200" cy="1919700"/>
          </a:xfrm>
          <a:prstGeom prst="straightConnector1">
            <a:avLst/>
          </a:prstGeom>
          <a:noFill/>
          <a:ln w="9525" cap="flat" cmpd="sng">
            <a:solidFill>
              <a:schemeClr val="dk1"/>
            </a:solidFill>
            <a:prstDash val="solid"/>
            <a:round/>
            <a:headEnd type="none" w="med" len="med"/>
            <a:tailEnd type="none" w="med" len="med"/>
          </a:ln>
        </p:spPr>
      </p:cxnSp>
      <p:cxnSp>
        <p:nvCxnSpPr>
          <p:cNvPr id="1848" name="Google Shape;1848;p44"/>
          <p:cNvCxnSpPr>
            <a:stCxn id="1817" idx="3"/>
            <a:endCxn id="1845" idx="2"/>
          </p:cNvCxnSpPr>
          <p:nvPr/>
        </p:nvCxnSpPr>
        <p:spPr>
          <a:xfrm>
            <a:off x="6583395" y="1425527"/>
            <a:ext cx="760200" cy="1077000"/>
          </a:xfrm>
          <a:prstGeom prst="straightConnector1">
            <a:avLst/>
          </a:prstGeom>
          <a:noFill/>
          <a:ln w="9525" cap="flat" cmpd="sng">
            <a:solidFill>
              <a:schemeClr val="dk1"/>
            </a:solidFill>
            <a:prstDash val="solid"/>
            <a:round/>
            <a:headEnd type="none" w="med" len="med"/>
            <a:tailEnd type="none" w="med" len="med"/>
          </a:ln>
        </p:spPr>
      </p:cxnSp>
      <p:cxnSp>
        <p:nvCxnSpPr>
          <p:cNvPr id="1849" name="Google Shape;1849;p44"/>
          <p:cNvCxnSpPr>
            <a:stCxn id="1819" idx="3"/>
            <a:endCxn id="1845" idx="2"/>
          </p:cNvCxnSpPr>
          <p:nvPr/>
        </p:nvCxnSpPr>
        <p:spPr>
          <a:xfrm>
            <a:off x="6583430" y="1837632"/>
            <a:ext cx="760200" cy="665100"/>
          </a:xfrm>
          <a:prstGeom prst="straightConnector1">
            <a:avLst/>
          </a:prstGeom>
          <a:noFill/>
          <a:ln w="9525" cap="flat" cmpd="sng">
            <a:solidFill>
              <a:schemeClr val="dk1"/>
            </a:solidFill>
            <a:prstDash val="solid"/>
            <a:round/>
            <a:headEnd type="none" w="med" len="med"/>
            <a:tailEnd type="none" w="med" len="med"/>
          </a:ln>
        </p:spPr>
      </p:cxnSp>
      <p:cxnSp>
        <p:nvCxnSpPr>
          <p:cNvPr id="1850" name="Google Shape;1850;p44"/>
          <p:cNvCxnSpPr>
            <a:stCxn id="1821" idx="3"/>
            <a:endCxn id="1845" idx="2"/>
          </p:cNvCxnSpPr>
          <p:nvPr/>
        </p:nvCxnSpPr>
        <p:spPr>
          <a:xfrm>
            <a:off x="6583454" y="2243572"/>
            <a:ext cx="760200" cy="259200"/>
          </a:xfrm>
          <a:prstGeom prst="straightConnector1">
            <a:avLst/>
          </a:prstGeom>
          <a:noFill/>
          <a:ln w="9525" cap="flat" cmpd="sng">
            <a:solidFill>
              <a:schemeClr val="dk1"/>
            </a:solidFill>
            <a:prstDash val="solid"/>
            <a:round/>
            <a:headEnd type="none" w="med" len="med"/>
            <a:tailEnd type="none" w="med" len="med"/>
          </a:ln>
        </p:spPr>
      </p:cxnSp>
      <p:cxnSp>
        <p:nvCxnSpPr>
          <p:cNvPr id="1851" name="Google Shape;1851;p44"/>
          <p:cNvCxnSpPr>
            <a:stCxn id="1832" idx="3"/>
            <a:endCxn id="1845" idx="2"/>
          </p:cNvCxnSpPr>
          <p:nvPr/>
        </p:nvCxnSpPr>
        <p:spPr>
          <a:xfrm rot="10800000" flipH="1">
            <a:off x="6583395" y="2502793"/>
            <a:ext cx="760200" cy="299100"/>
          </a:xfrm>
          <a:prstGeom prst="straightConnector1">
            <a:avLst/>
          </a:prstGeom>
          <a:noFill/>
          <a:ln w="9525" cap="flat" cmpd="sng">
            <a:solidFill>
              <a:schemeClr val="dk1"/>
            </a:solidFill>
            <a:prstDash val="solid"/>
            <a:round/>
            <a:headEnd type="none" w="med" len="med"/>
            <a:tailEnd type="none" w="med" len="med"/>
          </a:ln>
        </p:spPr>
      </p:cxnSp>
      <p:cxnSp>
        <p:nvCxnSpPr>
          <p:cNvPr id="1852" name="Google Shape;1852;p44"/>
          <p:cNvCxnSpPr>
            <a:stCxn id="1833" idx="3"/>
            <a:endCxn id="1845" idx="2"/>
          </p:cNvCxnSpPr>
          <p:nvPr/>
        </p:nvCxnSpPr>
        <p:spPr>
          <a:xfrm rot="10800000" flipH="1">
            <a:off x="6583418" y="2502533"/>
            <a:ext cx="760200" cy="705300"/>
          </a:xfrm>
          <a:prstGeom prst="straightConnector1">
            <a:avLst/>
          </a:prstGeom>
          <a:noFill/>
          <a:ln w="9525" cap="flat" cmpd="sng">
            <a:solidFill>
              <a:schemeClr val="dk1"/>
            </a:solidFill>
            <a:prstDash val="solid"/>
            <a:round/>
            <a:headEnd type="none" w="med" len="med"/>
            <a:tailEnd type="none" w="med" len="med"/>
          </a:ln>
        </p:spPr>
      </p:cxnSp>
      <p:cxnSp>
        <p:nvCxnSpPr>
          <p:cNvPr id="1853" name="Google Shape;1853;p44"/>
          <p:cNvCxnSpPr>
            <a:stCxn id="1834" idx="3"/>
            <a:endCxn id="1845" idx="2"/>
          </p:cNvCxnSpPr>
          <p:nvPr/>
        </p:nvCxnSpPr>
        <p:spPr>
          <a:xfrm rot="10800000" flipH="1">
            <a:off x="6583395" y="2502721"/>
            <a:ext cx="760200" cy="1547700"/>
          </a:xfrm>
          <a:prstGeom prst="straightConnector1">
            <a:avLst/>
          </a:prstGeom>
          <a:noFill/>
          <a:ln w="9525" cap="flat" cmpd="sng">
            <a:solidFill>
              <a:schemeClr val="dk1"/>
            </a:solidFill>
            <a:prstDash val="solid"/>
            <a:round/>
            <a:headEnd type="none" w="med" len="med"/>
            <a:tailEnd type="none" w="med" len="med"/>
          </a:ln>
        </p:spPr>
      </p:cxnSp>
      <p:cxnSp>
        <p:nvCxnSpPr>
          <p:cNvPr id="1854" name="Google Shape;1854;p44"/>
          <p:cNvCxnSpPr>
            <a:stCxn id="1835" idx="3"/>
            <a:endCxn id="1845" idx="2"/>
          </p:cNvCxnSpPr>
          <p:nvPr/>
        </p:nvCxnSpPr>
        <p:spPr>
          <a:xfrm rot="10800000" flipH="1">
            <a:off x="6583430" y="2502627"/>
            <a:ext cx="760200" cy="1959900"/>
          </a:xfrm>
          <a:prstGeom prst="straightConnector1">
            <a:avLst/>
          </a:prstGeom>
          <a:noFill/>
          <a:ln w="9525" cap="flat" cmpd="sng">
            <a:solidFill>
              <a:schemeClr val="dk1"/>
            </a:solidFill>
            <a:prstDash val="solid"/>
            <a:round/>
            <a:headEnd type="none" w="med" len="med"/>
            <a:tailEnd type="none" w="med" len="med"/>
          </a:ln>
        </p:spPr>
      </p:cxnSp>
      <p:cxnSp>
        <p:nvCxnSpPr>
          <p:cNvPr id="1855" name="Google Shape;1855;p44"/>
          <p:cNvCxnSpPr>
            <a:stCxn id="1845" idx="2"/>
            <a:endCxn id="1836" idx="3"/>
          </p:cNvCxnSpPr>
          <p:nvPr/>
        </p:nvCxnSpPr>
        <p:spPr>
          <a:xfrm flipH="1">
            <a:off x="6583363" y="2502662"/>
            <a:ext cx="760200" cy="2365800"/>
          </a:xfrm>
          <a:prstGeom prst="straightConnector1">
            <a:avLst/>
          </a:prstGeom>
          <a:noFill/>
          <a:ln w="9525" cap="flat" cmpd="sng">
            <a:solidFill>
              <a:schemeClr val="dk1"/>
            </a:solidFill>
            <a:prstDash val="solid"/>
            <a:round/>
            <a:headEnd type="none" w="med" len="med"/>
            <a:tailEnd type="none" w="med" len="med"/>
          </a:ln>
        </p:spPr>
      </p:cxnSp>
      <p:sp>
        <p:nvSpPr>
          <p:cNvPr id="1856" name="Google Shape;1856;p44"/>
          <p:cNvSpPr/>
          <p:nvPr/>
        </p:nvSpPr>
        <p:spPr>
          <a:xfrm>
            <a:off x="8085275" y="1102275"/>
            <a:ext cx="250800" cy="2764200"/>
          </a:xfrm>
          <a:prstGeom prst="roundRect">
            <a:avLst>
              <a:gd name="adj" fmla="val 16667"/>
            </a:avLst>
          </a:prstGeom>
          <a:gradFill>
            <a:gsLst>
              <a:gs pos="0">
                <a:srgbClr val="12C2E9"/>
              </a:gs>
              <a:gs pos="45000">
                <a:srgbClr val="C9DAF8"/>
              </a:gs>
              <a:gs pos="66000">
                <a:srgbClr val="E095A9"/>
              </a:gs>
              <a:gs pos="100000">
                <a:srgbClr val="F64F59"/>
              </a:gs>
            </a:gsLst>
            <a:lin ang="0"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857" name="Google Shape;1857;p44"/>
          <p:cNvSpPr/>
          <p:nvPr/>
        </p:nvSpPr>
        <p:spPr>
          <a:xfrm>
            <a:off x="8769675" y="2056978"/>
            <a:ext cx="250800" cy="865200"/>
          </a:xfrm>
          <a:prstGeom prst="roundRect">
            <a:avLst>
              <a:gd name="adj" fmla="val 16667"/>
            </a:avLst>
          </a:prstGeom>
          <a:gradFill>
            <a:gsLst>
              <a:gs pos="0">
                <a:srgbClr val="12C2E9"/>
              </a:gs>
              <a:gs pos="45000">
                <a:srgbClr val="C9DAF8"/>
              </a:gs>
              <a:gs pos="66000">
                <a:srgbClr val="E095A9"/>
              </a:gs>
              <a:gs pos="100000">
                <a:srgbClr val="F64F59"/>
              </a:gs>
            </a:gsLst>
            <a:lin ang="0"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58" name="Google Shape;1858;p44"/>
          <p:cNvCxnSpPr>
            <a:stCxn id="1845" idx="2"/>
          </p:cNvCxnSpPr>
          <p:nvPr/>
        </p:nvCxnSpPr>
        <p:spPr>
          <a:xfrm rot="10800000">
            <a:off x="6587863" y="997562"/>
            <a:ext cx="755700" cy="1505100"/>
          </a:xfrm>
          <a:prstGeom prst="straightConnector1">
            <a:avLst/>
          </a:prstGeom>
          <a:noFill/>
          <a:ln w="9525" cap="flat" cmpd="sng">
            <a:solidFill>
              <a:schemeClr val="dk1"/>
            </a:solidFill>
            <a:prstDash val="solid"/>
            <a:round/>
            <a:headEnd type="none" w="med" len="med"/>
            <a:tailEnd type="none" w="med" len="med"/>
          </a:ln>
        </p:spPr>
      </p:cxnSp>
      <p:cxnSp>
        <p:nvCxnSpPr>
          <p:cNvPr id="1859" name="Google Shape;1859;p44"/>
          <p:cNvCxnSpPr>
            <a:stCxn id="1845" idx="2"/>
          </p:cNvCxnSpPr>
          <p:nvPr/>
        </p:nvCxnSpPr>
        <p:spPr>
          <a:xfrm flipH="1">
            <a:off x="6587863" y="2502662"/>
            <a:ext cx="755700" cy="1089600"/>
          </a:xfrm>
          <a:prstGeom prst="straightConnector1">
            <a:avLst/>
          </a:prstGeom>
          <a:noFill/>
          <a:ln w="9525" cap="flat" cmpd="sng">
            <a:solidFill>
              <a:schemeClr val="dk1"/>
            </a:solidFill>
            <a:prstDash val="solid"/>
            <a:round/>
            <a:headEnd type="none" w="med" len="med"/>
            <a:tailEnd type="none" w="med" len="med"/>
          </a:ln>
        </p:spPr>
      </p:cxnSp>
      <p:cxnSp>
        <p:nvCxnSpPr>
          <p:cNvPr id="1860" name="Google Shape;1860;p44"/>
          <p:cNvCxnSpPr/>
          <p:nvPr/>
        </p:nvCxnSpPr>
        <p:spPr>
          <a:xfrm>
            <a:off x="6078989" y="3629628"/>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1861" name="Google Shape;1861;p44"/>
          <p:cNvCxnSpPr/>
          <p:nvPr/>
        </p:nvCxnSpPr>
        <p:spPr>
          <a:xfrm>
            <a:off x="6078871" y="996837"/>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1862" name="Google Shape;1862;p44"/>
          <p:cNvCxnSpPr/>
          <p:nvPr/>
        </p:nvCxnSpPr>
        <p:spPr>
          <a:xfrm>
            <a:off x="7714417" y="2489573"/>
            <a:ext cx="308100" cy="0"/>
          </a:xfrm>
          <a:prstGeom prst="straightConnector1">
            <a:avLst/>
          </a:prstGeom>
          <a:noFill/>
          <a:ln w="9525" cap="flat" cmpd="sng">
            <a:solidFill>
              <a:schemeClr val="dk1"/>
            </a:solidFill>
            <a:prstDash val="solid"/>
            <a:round/>
            <a:headEnd type="none" w="med" len="med"/>
            <a:tailEnd type="stealth" w="med" len="med"/>
          </a:ln>
        </p:spPr>
      </p:cxnSp>
      <p:cxnSp>
        <p:nvCxnSpPr>
          <p:cNvPr id="1863" name="Google Shape;1863;p44"/>
          <p:cNvCxnSpPr/>
          <p:nvPr/>
        </p:nvCxnSpPr>
        <p:spPr>
          <a:xfrm>
            <a:off x="8398817" y="2489573"/>
            <a:ext cx="308100" cy="0"/>
          </a:xfrm>
          <a:prstGeom prst="straightConnector1">
            <a:avLst/>
          </a:prstGeom>
          <a:noFill/>
          <a:ln w="9525" cap="flat" cmpd="sng">
            <a:solidFill>
              <a:schemeClr val="dk1"/>
            </a:solidFill>
            <a:prstDash val="solid"/>
            <a:round/>
            <a:headEnd type="none" w="med" len="med"/>
            <a:tailEnd type="stealth" w="med" len="med"/>
          </a:ln>
        </p:spPr>
      </p:cxnSp>
      <p:pic>
        <p:nvPicPr>
          <p:cNvPr id="1864" name="Google Shape;1864;p44"/>
          <p:cNvPicPr preferRelativeResize="0"/>
          <p:nvPr/>
        </p:nvPicPr>
        <p:blipFill>
          <a:blip r:embed="rId3">
            <a:alphaModFix/>
          </a:blip>
          <a:stretch>
            <a:fillRect/>
          </a:stretch>
        </p:blipFill>
        <p:spPr>
          <a:xfrm>
            <a:off x="3113257" y="379875"/>
            <a:ext cx="793381" cy="728562"/>
          </a:xfrm>
          <a:prstGeom prst="rect">
            <a:avLst/>
          </a:prstGeom>
          <a:noFill/>
          <a:ln>
            <a:noFill/>
          </a:ln>
        </p:spPr>
      </p:pic>
      <p:pic>
        <p:nvPicPr>
          <p:cNvPr id="1865" name="Google Shape;1865;p44"/>
          <p:cNvPicPr preferRelativeResize="0"/>
          <p:nvPr/>
        </p:nvPicPr>
        <p:blipFill>
          <a:blip r:embed="rId3">
            <a:alphaModFix/>
          </a:blip>
          <a:stretch>
            <a:fillRect/>
          </a:stretch>
        </p:blipFill>
        <p:spPr>
          <a:xfrm>
            <a:off x="2970703" y="534766"/>
            <a:ext cx="793381" cy="728562"/>
          </a:xfrm>
          <a:prstGeom prst="rect">
            <a:avLst/>
          </a:prstGeom>
          <a:noFill/>
          <a:ln>
            <a:noFill/>
          </a:ln>
        </p:spPr>
      </p:pic>
      <p:sp>
        <p:nvSpPr>
          <p:cNvPr id="1866" name="Google Shape;1866;p44"/>
          <p:cNvSpPr/>
          <p:nvPr/>
        </p:nvSpPr>
        <p:spPr>
          <a:xfrm>
            <a:off x="3063743" y="786360"/>
            <a:ext cx="45900" cy="396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44"/>
          <p:cNvSpPr/>
          <p:nvPr/>
        </p:nvSpPr>
        <p:spPr>
          <a:xfrm>
            <a:off x="2996511" y="848372"/>
            <a:ext cx="45900" cy="396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44"/>
          <p:cNvSpPr/>
          <p:nvPr/>
        </p:nvSpPr>
        <p:spPr>
          <a:xfrm>
            <a:off x="3130975" y="724347"/>
            <a:ext cx="45900" cy="396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869" name="Google Shape;1869;p44"/>
          <p:cNvPicPr preferRelativeResize="0"/>
          <p:nvPr/>
        </p:nvPicPr>
        <p:blipFill>
          <a:blip r:embed="rId3">
            <a:alphaModFix/>
          </a:blip>
          <a:stretch>
            <a:fillRect/>
          </a:stretch>
        </p:blipFill>
        <p:spPr>
          <a:xfrm>
            <a:off x="2690008" y="915190"/>
            <a:ext cx="793381" cy="728562"/>
          </a:xfrm>
          <a:prstGeom prst="rect">
            <a:avLst/>
          </a:prstGeom>
          <a:noFill/>
          <a:ln>
            <a:noFill/>
          </a:ln>
        </p:spPr>
      </p:pic>
      <p:pic>
        <p:nvPicPr>
          <p:cNvPr id="1870" name="Google Shape;1870;p44"/>
          <p:cNvPicPr preferRelativeResize="0"/>
          <p:nvPr/>
        </p:nvPicPr>
        <p:blipFill>
          <a:blip r:embed="rId3">
            <a:alphaModFix/>
          </a:blip>
          <a:stretch>
            <a:fillRect/>
          </a:stretch>
        </p:blipFill>
        <p:spPr>
          <a:xfrm>
            <a:off x="2585363" y="1033645"/>
            <a:ext cx="793382" cy="728562"/>
          </a:xfrm>
          <a:prstGeom prst="rect">
            <a:avLst/>
          </a:prstGeom>
          <a:noFill/>
          <a:ln>
            <a:noFill/>
          </a:ln>
        </p:spPr>
      </p:pic>
      <p:pic>
        <p:nvPicPr>
          <p:cNvPr id="1871" name="Google Shape;1871;p44"/>
          <p:cNvPicPr preferRelativeResize="0"/>
          <p:nvPr/>
        </p:nvPicPr>
        <p:blipFill>
          <a:blip r:embed="rId3">
            <a:alphaModFix/>
          </a:blip>
          <a:stretch>
            <a:fillRect/>
          </a:stretch>
        </p:blipFill>
        <p:spPr>
          <a:xfrm>
            <a:off x="2490225" y="1156488"/>
            <a:ext cx="793382" cy="728562"/>
          </a:xfrm>
          <a:prstGeom prst="rect">
            <a:avLst/>
          </a:prstGeom>
          <a:noFill/>
          <a:ln>
            <a:noFill/>
          </a:ln>
        </p:spPr>
      </p:pic>
      <p:pic>
        <p:nvPicPr>
          <p:cNvPr id="1872" name="Google Shape;1872;p44"/>
          <p:cNvPicPr preferRelativeResize="0"/>
          <p:nvPr/>
        </p:nvPicPr>
        <p:blipFill>
          <a:blip r:embed="rId4">
            <a:alphaModFix/>
          </a:blip>
          <a:stretch>
            <a:fillRect/>
          </a:stretch>
        </p:blipFill>
        <p:spPr>
          <a:xfrm>
            <a:off x="3120392" y="2992463"/>
            <a:ext cx="854770" cy="743767"/>
          </a:xfrm>
          <a:prstGeom prst="rect">
            <a:avLst/>
          </a:prstGeom>
          <a:noFill/>
          <a:ln>
            <a:noFill/>
          </a:ln>
        </p:spPr>
      </p:pic>
      <p:pic>
        <p:nvPicPr>
          <p:cNvPr id="1873" name="Google Shape;1873;p44"/>
          <p:cNvPicPr preferRelativeResize="0"/>
          <p:nvPr/>
        </p:nvPicPr>
        <p:blipFill>
          <a:blip r:embed="rId4">
            <a:alphaModFix/>
          </a:blip>
          <a:stretch>
            <a:fillRect/>
          </a:stretch>
        </p:blipFill>
        <p:spPr>
          <a:xfrm>
            <a:off x="2990550" y="3152338"/>
            <a:ext cx="854770" cy="743767"/>
          </a:xfrm>
          <a:prstGeom prst="rect">
            <a:avLst/>
          </a:prstGeom>
          <a:noFill/>
          <a:ln>
            <a:noFill/>
          </a:ln>
        </p:spPr>
      </p:pic>
      <p:pic>
        <p:nvPicPr>
          <p:cNvPr id="1874" name="Google Shape;1874;p44"/>
          <p:cNvPicPr preferRelativeResize="0"/>
          <p:nvPr/>
        </p:nvPicPr>
        <p:blipFill>
          <a:blip r:embed="rId5">
            <a:alphaModFix/>
          </a:blip>
          <a:stretch>
            <a:fillRect/>
          </a:stretch>
        </p:blipFill>
        <p:spPr>
          <a:xfrm>
            <a:off x="2724290" y="3565704"/>
            <a:ext cx="854756" cy="743788"/>
          </a:xfrm>
          <a:prstGeom prst="rect">
            <a:avLst/>
          </a:prstGeom>
          <a:noFill/>
          <a:ln>
            <a:noFill/>
          </a:ln>
        </p:spPr>
      </p:pic>
      <p:pic>
        <p:nvPicPr>
          <p:cNvPr id="1875" name="Google Shape;1875;p44"/>
          <p:cNvPicPr preferRelativeResize="0"/>
          <p:nvPr/>
        </p:nvPicPr>
        <p:blipFill>
          <a:blip r:embed="rId5">
            <a:alphaModFix/>
          </a:blip>
          <a:stretch>
            <a:fillRect/>
          </a:stretch>
        </p:blipFill>
        <p:spPr>
          <a:xfrm>
            <a:off x="2604256" y="3686627"/>
            <a:ext cx="854756" cy="743788"/>
          </a:xfrm>
          <a:prstGeom prst="rect">
            <a:avLst/>
          </a:prstGeom>
          <a:noFill/>
          <a:ln>
            <a:noFill/>
          </a:ln>
        </p:spPr>
      </p:pic>
      <p:pic>
        <p:nvPicPr>
          <p:cNvPr id="1876" name="Google Shape;1876;p44"/>
          <p:cNvPicPr preferRelativeResize="0"/>
          <p:nvPr/>
        </p:nvPicPr>
        <p:blipFill>
          <a:blip r:embed="rId5">
            <a:alphaModFix/>
          </a:blip>
          <a:stretch>
            <a:fillRect/>
          </a:stretch>
        </p:blipFill>
        <p:spPr>
          <a:xfrm>
            <a:off x="2490225" y="3812028"/>
            <a:ext cx="825001" cy="743798"/>
          </a:xfrm>
          <a:prstGeom prst="rect">
            <a:avLst/>
          </a:prstGeom>
          <a:noFill/>
          <a:ln>
            <a:noFill/>
          </a:ln>
        </p:spPr>
      </p:pic>
      <p:sp>
        <p:nvSpPr>
          <p:cNvPr id="1877" name="Google Shape;1877;p44"/>
          <p:cNvSpPr/>
          <p:nvPr/>
        </p:nvSpPr>
        <p:spPr>
          <a:xfrm>
            <a:off x="3071172" y="3434183"/>
            <a:ext cx="49500" cy="405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44"/>
          <p:cNvSpPr/>
          <p:nvPr/>
        </p:nvSpPr>
        <p:spPr>
          <a:xfrm>
            <a:off x="2998739" y="3497492"/>
            <a:ext cx="49500" cy="405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44"/>
          <p:cNvSpPr/>
          <p:nvPr/>
        </p:nvSpPr>
        <p:spPr>
          <a:xfrm>
            <a:off x="3143605" y="3370875"/>
            <a:ext cx="49500" cy="405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883"/>
        <p:cNvGrpSpPr/>
        <p:nvPr/>
      </p:nvGrpSpPr>
      <p:grpSpPr>
        <a:xfrm>
          <a:off x="0" y="0"/>
          <a:ext cx="0" cy="0"/>
          <a:chOff x="0" y="0"/>
          <a:chExt cx="0" cy="0"/>
        </a:xfrm>
      </p:grpSpPr>
      <p:sp>
        <p:nvSpPr>
          <p:cNvPr id="1884" name="Google Shape;1884;p45"/>
          <p:cNvSpPr/>
          <p:nvPr/>
        </p:nvSpPr>
        <p:spPr>
          <a:xfrm>
            <a:off x="4774959" y="1017214"/>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885" name="Google Shape;1885;p45"/>
          <p:cNvSpPr txBox="1"/>
          <p:nvPr/>
        </p:nvSpPr>
        <p:spPr>
          <a:xfrm>
            <a:off x="4738560" y="973472"/>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C</a:t>
            </a:r>
            <a:endParaRPr sz="1100">
              <a:latin typeface="Times New Roman"/>
              <a:ea typeface="Times New Roman"/>
              <a:cs typeface="Times New Roman"/>
              <a:sym typeface="Times New Roman"/>
            </a:endParaRPr>
          </a:p>
        </p:txBody>
      </p:sp>
      <p:pic>
        <p:nvPicPr>
          <p:cNvPr id="1886" name="Google Shape;1886;p45"/>
          <p:cNvPicPr preferRelativeResize="0"/>
          <p:nvPr/>
        </p:nvPicPr>
        <p:blipFill>
          <a:blip r:embed="rId3">
            <a:alphaModFix/>
          </a:blip>
          <a:stretch>
            <a:fillRect/>
          </a:stretch>
        </p:blipFill>
        <p:spPr>
          <a:xfrm>
            <a:off x="32125" y="183050"/>
            <a:ext cx="2260623" cy="1706499"/>
          </a:xfrm>
          <a:prstGeom prst="rect">
            <a:avLst/>
          </a:prstGeom>
          <a:noFill/>
          <a:ln>
            <a:noFill/>
          </a:ln>
        </p:spPr>
      </p:pic>
      <p:pic>
        <p:nvPicPr>
          <p:cNvPr id="1887" name="Google Shape;1887;p45"/>
          <p:cNvPicPr preferRelativeResize="0"/>
          <p:nvPr/>
        </p:nvPicPr>
        <p:blipFill>
          <a:blip r:embed="rId4">
            <a:alphaModFix/>
          </a:blip>
          <a:stretch>
            <a:fillRect/>
          </a:stretch>
        </p:blipFill>
        <p:spPr>
          <a:xfrm>
            <a:off x="32975" y="2515051"/>
            <a:ext cx="2414249" cy="1810687"/>
          </a:xfrm>
          <a:prstGeom prst="rect">
            <a:avLst/>
          </a:prstGeom>
          <a:noFill/>
          <a:ln>
            <a:noFill/>
          </a:ln>
        </p:spPr>
      </p:pic>
      <p:sp>
        <p:nvSpPr>
          <p:cNvPr id="1888" name="Google Shape;1888;p45"/>
          <p:cNvSpPr/>
          <p:nvPr/>
        </p:nvSpPr>
        <p:spPr>
          <a:xfrm>
            <a:off x="5480225" y="2486350"/>
            <a:ext cx="825000" cy="2014800"/>
          </a:xfrm>
          <a:prstGeom prst="roundRect">
            <a:avLst>
              <a:gd name="adj" fmla="val 16667"/>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45"/>
          <p:cNvSpPr/>
          <p:nvPr/>
        </p:nvSpPr>
        <p:spPr>
          <a:xfrm>
            <a:off x="5467500" y="197450"/>
            <a:ext cx="825000" cy="2014800"/>
          </a:xfrm>
          <a:prstGeom prst="roundRect">
            <a:avLst>
              <a:gd name="adj" fmla="val 16667"/>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45"/>
          <p:cNvSpPr/>
          <p:nvPr/>
        </p:nvSpPr>
        <p:spPr>
          <a:xfrm>
            <a:off x="4787559" y="2705869"/>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891" name="Google Shape;1891;p45"/>
          <p:cNvSpPr/>
          <p:nvPr/>
        </p:nvSpPr>
        <p:spPr>
          <a:xfrm>
            <a:off x="4787559" y="3306407"/>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892" name="Google Shape;1892;p45"/>
          <p:cNvSpPr/>
          <p:nvPr/>
        </p:nvSpPr>
        <p:spPr>
          <a:xfrm>
            <a:off x="4787559" y="3610572"/>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893" name="Google Shape;1893;p45"/>
          <p:cNvSpPr/>
          <p:nvPr/>
        </p:nvSpPr>
        <p:spPr>
          <a:xfrm>
            <a:off x="4787559" y="3913752"/>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894" name="Google Shape;1894;p45"/>
          <p:cNvSpPr/>
          <p:nvPr/>
        </p:nvSpPr>
        <p:spPr>
          <a:xfrm>
            <a:off x="6033631" y="4191007"/>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895" name="Google Shape;1895;p45"/>
          <p:cNvSpPr/>
          <p:nvPr/>
        </p:nvSpPr>
        <p:spPr>
          <a:xfrm>
            <a:off x="5529220" y="2530373"/>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896" name="Google Shape;1896;p45"/>
          <p:cNvSpPr/>
          <p:nvPr/>
        </p:nvSpPr>
        <p:spPr>
          <a:xfrm>
            <a:off x="5529196" y="3372962"/>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897" name="Google Shape;1897;p45"/>
          <p:cNvSpPr/>
          <p:nvPr/>
        </p:nvSpPr>
        <p:spPr>
          <a:xfrm>
            <a:off x="5529231" y="3785067"/>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898" name="Google Shape;1898;p45"/>
          <p:cNvSpPr/>
          <p:nvPr/>
        </p:nvSpPr>
        <p:spPr>
          <a:xfrm>
            <a:off x="5529255" y="4191007"/>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899" name="Google Shape;1899;p45"/>
          <p:cNvSpPr/>
          <p:nvPr/>
        </p:nvSpPr>
        <p:spPr>
          <a:xfrm>
            <a:off x="6033596" y="2530373"/>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900" name="Google Shape;1900;p45"/>
          <p:cNvSpPr/>
          <p:nvPr/>
        </p:nvSpPr>
        <p:spPr>
          <a:xfrm>
            <a:off x="6033572" y="3372962"/>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901" name="Google Shape;1901;p45"/>
          <p:cNvSpPr/>
          <p:nvPr/>
        </p:nvSpPr>
        <p:spPr>
          <a:xfrm>
            <a:off x="6033607" y="3785067"/>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902" name="Google Shape;1902;p45"/>
          <p:cNvSpPr txBox="1"/>
          <p:nvPr/>
        </p:nvSpPr>
        <p:spPr>
          <a:xfrm>
            <a:off x="5492821" y="2486631"/>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sp>
        <p:nvSpPr>
          <p:cNvPr id="1903" name="Google Shape;1903;p45"/>
          <p:cNvSpPr txBox="1"/>
          <p:nvPr/>
        </p:nvSpPr>
        <p:spPr>
          <a:xfrm>
            <a:off x="5492797" y="3329220"/>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sp>
        <p:nvSpPr>
          <p:cNvPr id="1904" name="Google Shape;1904;p45"/>
          <p:cNvSpPr txBox="1"/>
          <p:nvPr/>
        </p:nvSpPr>
        <p:spPr>
          <a:xfrm>
            <a:off x="5492833" y="3741325"/>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sp>
        <p:nvSpPr>
          <p:cNvPr id="1905" name="Google Shape;1905;p45"/>
          <p:cNvSpPr txBox="1"/>
          <p:nvPr/>
        </p:nvSpPr>
        <p:spPr>
          <a:xfrm>
            <a:off x="5492857" y="4147265"/>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sp>
        <p:nvSpPr>
          <p:cNvPr id="1906" name="Google Shape;1906;p45"/>
          <p:cNvSpPr txBox="1"/>
          <p:nvPr/>
        </p:nvSpPr>
        <p:spPr>
          <a:xfrm>
            <a:off x="5997197" y="2486631"/>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sp>
        <p:nvSpPr>
          <p:cNvPr id="1907" name="Google Shape;1907;p45"/>
          <p:cNvSpPr txBox="1"/>
          <p:nvPr/>
        </p:nvSpPr>
        <p:spPr>
          <a:xfrm>
            <a:off x="5997173" y="3329220"/>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sp>
        <p:nvSpPr>
          <p:cNvPr id="1908" name="Google Shape;1908;p45"/>
          <p:cNvSpPr txBox="1"/>
          <p:nvPr/>
        </p:nvSpPr>
        <p:spPr>
          <a:xfrm>
            <a:off x="5997209" y="3741325"/>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sp>
        <p:nvSpPr>
          <p:cNvPr id="1909" name="Google Shape;1909;p45"/>
          <p:cNvSpPr txBox="1"/>
          <p:nvPr/>
        </p:nvSpPr>
        <p:spPr>
          <a:xfrm>
            <a:off x="5997232" y="4147265"/>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sp>
        <p:nvSpPr>
          <p:cNvPr id="1910" name="Google Shape;1910;p45"/>
          <p:cNvSpPr txBox="1"/>
          <p:nvPr/>
        </p:nvSpPr>
        <p:spPr>
          <a:xfrm>
            <a:off x="4751160" y="2662127"/>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C</a:t>
            </a:r>
            <a:endParaRPr sz="1100">
              <a:latin typeface="Times New Roman"/>
              <a:ea typeface="Times New Roman"/>
              <a:cs typeface="Times New Roman"/>
              <a:sym typeface="Times New Roman"/>
            </a:endParaRPr>
          </a:p>
        </p:txBody>
      </p:sp>
      <p:sp>
        <p:nvSpPr>
          <p:cNvPr id="1911" name="Google Shape;1911;p45"/>
          <p:cNvSpPr txBox="1"/>
          <p:nvPr/>
        </p:nvSpPr>
        <p:spPr>
          <a:xfrm>
            <a:off x="4751160" y="3262665"/>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C</a:t>
            </a:r>
            <a:endParaRPr sz="1100">
              <a:latin typeface="Times New Roman"/>
              <a:ea typeface="Times New Roman"/>
              <a:cs typeface="Times New Roman"/>
              <a:sym typeface="Times New Roman"/>
            </a:endParaRPr>
          </a:p>
        </p:txBody>
      </p:sp>
      <p:sp>
        <p:nvSpPr>
          <p:cNvPr id="1912" name="Google Shape;1912;p45"/>
          <p:cNvSpPr txBox="1"/>
          <p:nvPr/>
        </p:nvSpPr>
        <p:spPr>
          <a:xfrm>
            <a:off x="4751160" y="3566830"/>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C</a:t>
            </a:r>
            <a:endParaRPr sz="1100">
              <a:latin typeface="Times New Roman"/>
              <a:ea typeface="Times New Roman"/>
              <a:cs typeface="Times New Roman"/>
              <a:sym typeface="Times New Roman"/>
            </a:endParaRPr>
          </a:p>
        </p:txBody>
      </p:sp>
      <p:sp>
        <p:nvSpPr>
          <p:cNvPr id="1913" name="Google Shape;1913;p45"/>
          <p:cNvSpPr txBox="1"/>
          <p:nvPr/>
        </p:nvSpPr>
        <p:spPr>
          <a:xfrm>
            <a:off x="4751160" y="3870010"/>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C</a:t>
            </a:r>
            <a:endParaRPr sz="1100">
              <a:latin typeface="Times New Roman"/>
              <a:ea typeface="Times New Roman"/>
              <a:cs typeface="Times New Roman"/>
              <a:sym typeface="Times New Roman"/>
            </a:endParaRPr>
          </a:p>
        </p:txBody>
      </p:sp>
      <p:cxnSp>
        <p:nvCxnSpPr>
          <p:cNvPr id="1914" name="Google Shape;1914;p45"/>
          <p:cNvCxnSpPr/>
          <p:nvPr/>
        </p:nvCxnSpPr>
        <p:spPr>
          <a:xfrm>
            <a:off x="225500" y="2371175"/>
            <a:ext cx="6549000" cy="0"/>
          </a:xfrm>
          <a:prstGeom prst="straightConnector1">
            <a:avLst/>
          </a:prstGeom>
          <a:noFill/>
          <a:ln w="9525" cap="flat" cmpd="sng">
            <a:solidFill>
              <a:schemeClr val="dk1"/>
            </a:solidFill>
            <a:prstDash val="lgDash"/>
            <a:round/>
            <a:headEnd type="none" w="med" len="med"/>
            <a:tailEnd type="none" w="med" len="med"/>
          </a:ln>
        </p:spPr>
      </p:cxnSp>
      <p:sp>
        <p:nvSpPr>
          <p:cNvPr id="1915" name="Google Shape;1915;p45"/>
          <p:cNvSpPr/>
          <p:nvPr/>
        </p:nvSpPr>
        <p:spPr>
          <a:xfrm>
            <a:off x="4786409" y="416664"/>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916" name="Google Shape;1916;p45"/>
          <p:cNvSpPr/>
          <p:nvPr/>
        </p:nvSpPr>
        <p:spPr>
          <a:xfrm>
            <a:off x="4774959" y="1321379"/>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917" name="Google Shape;1917;p45"/>
          <p:cNvSpPr txBox="1"/>
          <p:nvPr/>
        </p:nvSpPr>
        <p:spPr>
          <a:xfrm>
            <a:off x="4738560" y="1277637"/>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C</a:t>
            </a:r>
            <a:endParaRPr sz="1100">
              <a:latin typeface="Times New Roman"/>
              <a:ea typeface="Times New Roman"/>
              <a:cs typeface="Times New Roman"/>
              <a:sym typeface="Times New Roman"/>
            </a:endParaRPr>
          </a:p>
        </p:txBody>
      </p:sp>
      <p:sp>
        <p:nvSpPr>
          <p:cNvPr id="1918" name="Google Shape;1918;p45"/>
          <p:cNvSpPr/>
          <p:nvPr/>
        </p:nvSpPr>
        <p:spPr>
          <a:xfrm>
            <a:off x="4774959" y="1624560"/>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919" name="Google Shape;1919;p45"/>
          <p:cNvSpPr txBox="1"/>
          <p:nvPr/>
        </p:nvSpPr>
        <p:spPr>
          <a:xfrm>
            <a:off x="4738560" y="1580817"/>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C</a:t>
            </a:r>
            <a:endParaRPr sz="1100">
              <a:latin typeface="Times New Roman"/>
              <a:ea typeface="Times New Roman"/>
              <a:cs typeface="Times New Roman"/>
              <a:sym typeface="Times New Roman"/>
            </a:endParaRPr>
          </a:p>
        </p:txBody>
      </p:sp>
      <p:sp>
        <p:nvSpPr>
          <p:cNvPr id="1920" name="Google Shape;1920;p45"/>
          <p:cNvSpPr/>
          <p:nvPr/>
        </p:nvSpPr>
        <p:spPr>
          <a:xfrm>
            <a:off x="5516620" y="241181"/>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921" name="Google Shape;1921;p45"/>
          <p:cNvSpPr txBox="1"/>
          <p:nvPr/>
        </p:nvSpPr>
        <p:spPr>
          <a:xfrm>
            <a:off x="5480221" y="197438"/>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sp>
        <p:nvSpPr>
          <p:cNvPr id="1922" name="Google Shape;1922;p45"/>
          <p:cNvSpPr/>
          <p:nvPr/>
        </p:nvSpPr>
        <p:spPr>
          <a:xfrm>
            <a:off x="5610448" y="668207"/>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45"/>
          <p:cNvSpPr/>
          <p:nvPr/>
        </p:nvSpPr>
        <p:spPr>
          <a:xfrm>
            <a:off x="5610448" y="758647"/>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45"/>
          <p:cNvSpPr/>
          <p:nvPr/>
        </p:nvSpPr>
        <p:spPr>
          <a:xfrm>
            <a:off x="5610448" y="849087"/>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925" name="Google Shape;1925;p45"/>
          <p:cNvCxnSpPr/>
          <p:nvPr/>
        </p:nvCxnSpPr>
        <p:spPr>
          <a:xfrm>
            <a:off x="5634150" y="478076"/>
            <a:ext cx="0" cy="181200"/>
          </a:xfrm>
          <a:prstGeom prst="straightConnector1">
            <a:avLst/>
          </a:prstGeom>
          <a:noFill/>
          <a:ln w="9525" cap="flat" cmpd="sng">
            <a:solidFill>
              <a:schemeClr val="dk1"/>
            </a:solidFill>
            <a:prstDash val="solid"/>
            <a:round/>
            <a:headEnd type="stealth" w="med" len="med"/>
            <a:tailEnd type="stealth" w="med" len="med"/>
          </a:ln>
        </p:spPr>
      </p:cxnSp>
      <p:sp>
        <p:nvSpPr>
          <p:cNvPr id="1926" name="Google Shape;1926;p45"/>
          <p:cNvSpPr/>
          <p:nvPr/>
        </p:nvSpPr>
        <p:spPr>
          <a:xfrm>
            <a:off x="5516596" y="1083769"/>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927" name="Google Shape;1927;p45"/>
          <p:cNvSpPr txBox="1"/>
          <p:nvPr/>
        </p:nvSpPr>
        <p:spPr>
          <a:xfrm>
            <a:off x="5480197" y="1040027"/>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cxnSp>
        <p:nvCxnSpPr>
          <p:cNvPr id="1928" name="Google Shape;1928;p45"/>
          <p:cNvCxnSpPr/>
          <p:nvPr/>
        </p:nvCxnSpPr>
        <p:spPr>
          <a:xfrm>
            <a:off x="5634126" y="902458"/>
            <a:ext cx="0" cy="181200"/>
          </a:xfrm>
          <a:prstGeom prst="straightConnector1">
            <a:avLst/>
          </a:prstGeom>
          <a:noFill/>
          <a:ln w="9525" cap="flat" cmpd="sng">
            <a:solidFill>
              <a:schemeClr val="dk1"/>
            </a:solidFill>
            <a:prstDash val="solid"/>
            <a:round/>
            <a:headEnd type="stealth" w="med" len="med"/>
            <a:tailEnd type="stealth" w="med" len="med"/>
          </a:ln>
        </p:spPr>
      </p:cxnSp>
      <p:cxnSp>
        <p:nvCxnSpPr>
          <p:cNvPr id="1929" name="Google Shape;1929;p45"/>
          <p:cNvCxnSpPr/>
          <p:nvPr/>
        </p:nvCxnSpPr>
        <p:spPr>
          <a:xfrm>
            <a:off x="5634126" y="1320664"/>
            <a:ext cx="0" cy="181200"/>
          </a:xfrm>
          <a:prstGeom prst="straightConnector1">
            <a:avLst/>
          </a:prstGeom>
          <a:noFill/>
          <a:ln w="9525" cap="flat" cmpd="sng">
            <a:solidFill>
              <a:schemeClr val="dk1"/>
            </a:solidFill>
            <a:prstDash val="solid"/>
            <a:round/>
            <a:headEnd type="stealth" w="med" len="med"/>
            <a:tailEnd type="stealth" w="med" len="med"/>
          </a:ln>
        </p:spPr>
      </p:cxnSp>
      <p:sp>
        <p:nvSpPr>
          <p:cNvPr id="1930" name="Google Shape;1930;p45"/>
          <p:cNvSpPr/>
          <p:nvPr/>
        </p:nvSpPr>
        <p:spPr>
          <a:xfrm>
            <a:off x="5516631" y="1495874"/>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931" name="Google Shape;1931;p45"/>
          <p:cNvSpPr txBox="1"/>
          <p:nvPr/>
        </p:nvSpPr>
        <p:spPr>
          <a:xfrm>
            <a:off x="5480233" y="1452132"/>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sp>
        <p:nvSpPr>
          <p:cNvPr id="1932" name="Google Shape;1932;p45"/>
          <p:cNvSpPr/>
          <p:nvPr/>
        </p:nvSpPr>
        <p:spPr>
          <a:xfrm>
            <a:off x="5516655" y="1901814"/>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933" name="Google Shape;1933;p45"/>
          <p:cNvSpPr txBox="1"/>
          <p:nvPr/>
        </p:nvSpPr>
        <p:spPr>
          <a:xfrm>
            <a:off x="5480257" y="1858072"/>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cxnSp>
        <p:nvCxnSpPr>
          <p:cNvPr id="1934" name="Google Shape;1934;p45"/>
          <p:cNvCxnSpPr/>
          <p:nvPr/>
        </p:nvCxnSpPr>
        <p:spPr>
          <a:xfrm>
            <a:off x="5634185" y="1720503"/>
            <a:ext cx="0" cy="181200"/>
          </a:xfrm>
          <a:prstGeom prst="straightConnector1">
            <a:avLst/>
          </a:prstGeom>
          <a:noFill/>
          <a:ln w="9525" cap="flat" cmpd="sng">
            <a:solidFill>
              <a:schemeClr val="dk1"/>
            </a:solidFill>
            <a:prstDash val="solid"/>
            <a:round/>
            <a:headEnd type="stealth" w="med" len="med"/>
            <a:tailEnd type="stealth" w="med" len="med"/>
          </a:ln>
        </p:spPr>
      </p:cxnSp>
      <p:sp>
        <p:nvSpPr>
          <p:cNvPr id="1935" name="Google Shape;1935;p45"/>
          <p:cNvSpPr/>
          <p:nvPr/>
        </p:nvSpPr>
        <p:spPr>
          <a:xfrm>
            <a:off x="6020996" y="241181"/>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936" name="Google Shape;1936;p45"/>
          <p:cNvSpPr txBox="1"/>
          <p:nvPr/>
        </p:nvSpPr>
        <p:spPr>
          <a:xfrm>
            <a:off x="5984597" y="197438"/>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sp>
        <p:nvSpPr>
          <p:cNvPr id="1937" name="Google Shape;1937;p45"/>
          <p:cNvSpPr/>
          <p:nvPr/>
        </p:nvSpPr>
        <p:spPr>
          <a:xfrm>
            <a:off x="6114824" y="668207"/>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45"/>
          <p:cNvSpPr/>
          <p:nvPr/>
        </p:nvSpPr>
        <p:spPr>
          <a:xfrm>
            <a:off x="6114824" y="758647"/>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45"/>
          <p:cNvSpPr/>
          <p:nvPr/>
        </p:nvSpPr>
        <p:spPr>
          <a:xfrm>
            <a:off x="6114824" y="849087"/>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940" name="Google Shape;1940;p45"/>
          <p:cNvCxnSpPr/>
          <p:nvPr/>
        </p:nvCxnSpPr>
        <p:spPr>
          <a:xfrm>
            <a:off x="6138526" y="478076"/>
            <a:ext cx="0" cy="181200"/>
          </a:xfrm>
          <a:prstGeom prst="straightConnector1">
            <a:avLst/>
          </a:prstGeom>
          <a:noFill/>
          <a:ln w="9525" cap="flat" cmpd="sng">
            <a:solidFill>
              <a:schemeClr val="dk1"/>
            </a:solidFill>
            <a:prstDash val="solid"/>
            <a:round/>
            <a:headEnd type="stealth" w="med" len="med"/>
            <a:tailEnd type="stealth" w="med" len="med"/>
          </a:ln>
        </p:spPr>
      </p:cxnSp>
      <p:sp>
        <p:nvSpPr>
          <p:cNvPr id="1941" name="Google Shape;1941;p45"/>
          <p:cNvSpPr/>
          <p:nvPr/>
        </p:nvSpPr>
        <p:spPr>
          <a:xfrm>
            <a:off x="6020972" y="1083769"/>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942" name="Google Shape;1942;p45"/>
          <p:cNvSpPr txBox="1"/>
          <p:nvPr/>
        </p:nvSpPr>
        <p:spPr>
          <a:xfrm>
            <a:off x="5984573" y="1040027"/>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cxnSp>
        <p:nvCxnSpPr>
          <p:cNvPr id="1943" name="Google Shape;1943;p45"/>
          <p:cNvCxnSpPr/>
          <p:nvPr/>
        </p:nvCxnSpPr>
        <p:spPr>
          <a:xfrm>
            <a:off x="6138502" y="902458"/>
            <a:ext cx="0" cy="181200"/>
          </a:xfrm>
          <a:prstGeom prst="straightConnector1">
            <a:avLst/>
          </a:prstGeom>
          <a:noFill/>
          <a:ln w="9525" cap="flat" cmpd="sng">
            <a:solidFill>
              <a:schemeClr val="dk1"/>
            </a:solidFill>
            <a:prstDash val="solid"/>
            <a:round/>
            <a:headEnd type="stealth" w="med" len="med"/>
            <a:tailEnd type="stealth" w="med" len="med"/>
          </a:ln>
        </p:spPr>
      </p:cxnSp>
      <p:cxnSp>
        <p:nvCxnSpPr>
          <p:cNvPr id="1944" name="Google Shape;1944;p45"/>
          <p:cNvCxnSpPr/>
          <p:nvPr/>
        </p:nvCxnSpPr>
        <p:spPr>
          <a:xfrm>
            <a:off x="6138502" y="1320664"/>
            <a:ext cx="0" cy="181200"/>
          </a:xfrm>
          <a:prstGeom prst="straightConnector1">
            <a:avLst/>
          </a:prstGeom>
          <a:noFill/>
          <a:ln w="9525" cap="flat" cmpd="sng">
            <a:solidFill>
              <a:schemeClr val="dk1"/>
            </a:solidFill>
            <a:prstDash val="solid"/>
            <a:round/>
            <a:headEnd type="stealth" w="med" len="med"/>
            <a:tailEnd type="stealth" w="med" len="med"/>
          </a:ln>
        </p:spPr>
      </p:cxnSp>
      <p:sp>
        <p:nvSpPr>
          <p:cNvPr id="1945" name="Google Shape;1945;p45"/>
          <p:cNvSpPr/>
          <p:nvPr/>
        </p:nvSpPr>
        <p:spPr>
          <a:xfrm>
            <a:off x="6021007" y="1495874"/>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946" name="Google Shape;1946;p45"/>
          <p:cNvSpPr txBox="1"/>
          <p:nvPr/>
        </p:nvSpPr>
        <p:spPr>
          <a:xfrm>
            <a:off x="5984609" y="1452132"/>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sp>
        <p:nvSpPr>
          <p:cNvPr id="1947" name="Google Shape;1947;p45"/>
          <p:cNvSpPr/>
          <p:nvPr/>
        </p:nvSpPr>
        <p:spPr>
          <a:xfrm>
            <a:off x="6021031" y="1901814"/>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948" name="Google Shape;1948;p45"/>
          <p:cNvSpPr txBox="1"/>
          <p:nvPr/>
        </p:nvSpPr>
        <p:spPr>
          <a:xfrm>
            <a:off x="5984632" y="1858072"/>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cxnSp>
        <p:nvCxnSpPr>
          <p:cNvPr id="1949" name="Google Shape;1949;p45"/>
          <p:cNvCxnSpPr/>
          <p:nvPr/>
        </p:nvCxnSpPr>
        <p:spPr>
          <a:xfrm>
            <a:off x="6138561" y="1720503"/>
            <a:ext cx="0" cy="181200"/>
          </a:xfrm>
          <a:prstGeom prst="straightConnector1">
            <a:avLst/>
          </a:prstGeom>
          <a:noFill/>
          <a:ln w="9525" cap="flat" cmpd="sng">
            <a:solidFill>
              <a:schemeClr val="dk1"/>
            </a:solidFill>
            <a:prstDash val="solid"/>
            <a:round/>
            <a:headEnd type="stealth" w="med" len="med"/>
            <a:tailEnd type="stealth" w="med" len="med"/>
          </a:ln>
        </p:spPr>
      </p:cxnSp>
      <p:cxnSp>
        <p:nvCxnSpPr>
          <p:cNvPr id="1950" name="Google Shape;1950;p45"/>
          <p:cNvCxnSpPr>
            <a:stCxn id="1921" idx="3"/>
            <a:endCxn id="1936" idx="1"/>
          </p:cNvCxnSpPr>
          <p:nvPr/>
        </p:nvCxnSpPr>
        <p:spPr>
          <a:xfrm>
            <a:off x="5788321" y="374438"/>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1951" name="Google Shape;1951;p45"/>
          <p:cNvCxnSpPr>
            <a:stCxn id="1927" idx="3"/>
            <a:endCxn id="1942" idx="1"/>
          </p:cNvCxnSpPr>
          <p:nvPr/>
        </p:nvCxnSpPr>
        <p:spPr>
          <a:xfrm>
            <a:off x="5788297" y="1217027"/>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1952" name="Google Shape;1952;p45"/>
          <p:cNvCxnSpPr>
            <a:stCxn id="1931" idx="3"/>
            <a:endCxn id="1946" idx="1"/>
          </p:cNvCxnSpPr>
          <p:nvPr/>
        </p:nvCxnSpPr>
        <p:spPr>
          <a:xfrm>
            <a:off x="5788333" y="1629132"/>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1953" name="Google Shape;1953;p45"/>
          <p:cNvCxnSpPr>
            <a:stCxn id="1933" idx="3"/>
            <a:endCxn id="1948" idx="1"/>
          </p:cNvCxnSpPr>
          <p:nvPr/>
        </p:nvCxnSpPr>
        <p:spPr>
          <a:xfrm>
            <a:off x="5788357" y="2035072"/>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1954" name="Google Shape;1954;p45"/>
          <p:cNvCxnSpPr/>
          <p:nvPr/>
        </p:nvCxnSpPr>
        <p:spPr>
          <a:xfrm rot="10800000" flipH="1">
            <a:off x="5119156" y="405520"/>
            <a:ext cx="250800" cy="110100"/>
          </a:xfrm>
          <a:prstGeom prst="straightConnector1">
            <a:avLst/>
          </a:prstGeom>
          <a:noFill/>
          <a:ln w="9525" cap="flat" cmpd="sng">
            <a:solidFill>
              <a:schemeClr val="dk1"/>
            </a:solidFill>
            <a:prstDash val="solid"/>
            <a:round/>
            <a:headEnd type="none" w="med" len="med"/>
            <a:tailEnd type="stealth" w="med" len="med"/>
          </a:ln>
        </p:spPr>
      </p:cxnSp>
      <p:cxnSp>
        <p:nvCxnSpPr>
          <p:cNvPr id="1955" name="Google Shape;1955;p45"/>
          <p:cNvCxnSpPr/>
          <p:nvPr/>
        </p:nvCxnSpPr>
        <p:spPr>
          <a:xfrm rot="10800000" flipH="1">
            <a:off x="5095044" y="830679"/>
            <a:ext cx="279300" cy="6900"/>
          </a:xfrm>
          <a:prstGeom prst="straightConnector1">
            <a:avLst/>
          </a:prstGeom>
          <a:noFill/>
          <a:ln w="9525" cap="flat" cmpd="sng">
            <a:solidFill>
              <a:schemeClr val="dk1"/>
            </a:solidFill>
            <a:prstDash val="solid"/>
            <a:round/>
            <a:headEnd type="none" w="med" len="med"/>
            <a:tailEnd type="stealth" w="med" len="med"/>
          </a:ln>
        </p:spPr>
      </p:cxnSp>
      <p:cxnSp>
        <p:nvCxnSpPr>
          <p:cNvPr id="1956" name="Google Shape;1956;p45"/>
          <p:cNvCxnSpPr/>
          <p:nvPr/>
        </p:nvCxnSpPr>
        <p:spPr>
          <a:xfrm>
            <a:off x="5100974" y="1149168"/>
            <a:ext cx="259200" cy="39900"/>
          </a:xfrm>
          <a:prstGeom prst="straightConnector1">
            <a:avLst/>
          </a:prstGeom>
          <a:noFill/>
          <a:ln w="9525" cap="flat" cmpd="sng">
            <a:solidFill>
              <a:schemeClr val="dk1"/>
            </a:solidFill>
            <a:prstDash val="solid"/>
            <a:round/>
            <a:headEnd type="none" w="med" len="med"/>
            <a:tailEnd type="stealth" w="med" len="med"/>
          </a:ln>
        </p:spPr>
      </p:cxnSp>
      <p:cxnSp>
        <p:nvCxnSpPr>
          <p:cNvPr id="1957" name="Google Shape;1957;p45"/>
          <p:cNvCxnSpPr/>
          <p:nvPr/>
        </p:nvCxnSpPr>
        <p:spPr>
          <a:xfrm>
            <a:off x="5115025" y="1463538"/>
            <a:ext cx="259500" cy="70500"/>
          </a:xfrm>
          <a:prstGeom prst="straightConnector1">
            <a:avLst/>
          </a:prstGeom>
          <a:noFill/>
          <a:ln w="9525" cap="flat" cmpd="sng">
            <a:solidFill>
              <a:schemeClr val="dk1"/>
            </a:solidFill>
            <a:prstDash val="solid"/>
            <a:round/>
            <a:headEnd type="none" w="med" len="med"/>
            <a:tailEnd type="stealth" w="med" len="med"/>
          </a:ln>
        </p:spPr>
      </p:cxnSp>
      <p:cxnSp>
        <p:nvCxnSpPr>
          <p:cNvPr id="1958" name="Google Shape;1958;p45"/>
          <p:cNvCxnSpPr/>
          <p:nvPr/>
        </p:nvCxnSpPr>
        <p:spPr>
          <a:xfrm>
            <a:off x="5114895" y="1775880"/>
            <a:ext cx="266700" cy="116400"/>
          </a:xfrm>
          <a:prstGeom prst="straightConnector1">
            <a:avLst/>
          </a:prstGeom>
          <a:noFill/>
          <a:ln w="9525" cap="flat" cmpd="sng">
            <a:solidFill>
              <a:schemeClr val="dk1"/>
            </a:solidFill>
            <a:prstDash val="solid"/>
            <a:round/>
            <a:headEnd type="none" w="med" len="med"/>
            <a:tailEnd type="stealth" w="med" len="med"/>
          </a:ln>
        </p:spPr>
      </p:cxnSp>
      <p:sp>
        <p:nvSpPr>
          <p:cNvPr id="1959" name="Google Shape;1959;p45"/>
          <p:cNvSpPr/>
          <p:nvPr/>
        </p:nvSpPr>
        <p:spPr>
          <a:xfrm>
            <a:off x="4881435" y="3010042"/>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45"/>
          <p:cNvSpPr/>
          <p:nvPr/>
        </p:nvSpPr>
        <p:spPr>
          <a:xfrm>
            <a:off x="4881435" y="3100482"/>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45"/>
          <p:cNvSpPr/>
          <p:nvPr/>
        </p:nvSpPr>
        <p:spPr>
          <a:xfrm>
            <a:off x="4881435" y="3190921"/>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45"/>
          <p:cNvSpPr/>
          <p:nvPr/>
        </p:nvSpPr>
        <p:spPr>
          <a:xfrm>
            <a:off x="5623048" y="2957400"/>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45"/>
          <p:cNvSpPr/>
          <p:nvPr/>
        </p:nvSpPr>
        <p:spPr>
          <a:xfrm>
            <a:off x="5623048" y="3047840"/>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45"/>
          <p:cNvSpPr/>
          <p:nvPr/>
        </p:nvSpPr>
        <p:spPr>
          <a:xfrm>
            <a:off x="5623048" y="3138280"/>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965" name="Google Shape;1965;p45"/>
          <p:cNvCxnSpPr/>
          <p:nvPr/>
        </p:nvCxnSpPr>
        <p:spPr>
          <a:xfrm>
            <a:off x="5646750" y="2767269"/>
            <a:ext cx="0" cy="181200"/>
          </a:xfrm>
          <a:prstGeom prst="straightConnector1">
            <a:avLst/>
          </a:prstGeom>
          <a:noFill/>
          <a:ln w="9525" cap="flat" cmpd="sng">
            <a:solidFill>
              <a:schemeClr val="dk1"/>
            </a:solidFill>
            <a:prstDash val="solid"/>
            <a:round/>
            <a:headEnd type="stealth" w="med" len="med"/>
            <a:tailEnd type="stealth" w="med" len="med"/>
          </a:ln>
        </p:spPr>
      </p:cxnSp>
      <p:cxnSp>
        <p:nvCxnSpPr>
          <p:cNvPr id="1966" name="Google Shape;1966;p45"/>
          <p:cNvCxnSpPr/>
          <p:nvPr/>
        </p:nvCxnSpPr>
        <p:spPr>
          <a:xfrm>
            <a:off x="5646726" y="3191651"/>
            <a:ext cx="0" cy="181200"/>
          </a:xfrm>
          <a:prstGeom prst="straightConnector1">
            <a:avLst/>
          </a:prstGeom>
          <a:noFill/>
          <a:ln w="9525" cap="flat" cmpd="sng">
            <a:solidFill>
              <a:schemeClr val="dk1"/>
            </a:solidFill>
            <a:prstDash val="solid"/>
            <a:round/>
            <a:headEnd type="stealth" w="med" len="med"/>
            <a:tailEnd type="stealth" w="med" len="med"/>
          </a:ln>
        </p:spPr>
      </p:cxnSp>
      <p:cxnSp>
        <p:nvCxnSpPr>
          <p:cNvPr id="1967" name="Google Shape;1967;p45"/>
          <p:cNvCxnSpPr/>
          <p:nvPr/>
        </p:nvCxnSpPr>
        <p:spPr>
          <a:xfrm>
            <a:off x="5646726" y="3609857"/>
            <a:ext cx="0" cy="181200"/>
          </a:xfrm>
          <a:prstGeom prst="straightConnector1">
            <a:avLst/>
          </a:prstGeom>
          <a:noFill/>
          <a:ln w="9525" cap="flat" cmpd="sng">
            <a:solidFill>
              <a:schemeClr val="dk1"/>
            </a:solidFill>
            <a:prstDash val="solid"/>
            <a:round/>
            <a:headEnd type="stealth" w="med" len="med"/>
            <a:tailEnd type="stealth" w="med" len="med"/>
          </a:ln>
        </p:spPr>
      </p:cxnSp>
      <p:cxnSp>
        <p:nvCxnSpPr>
          <p:cNvPr id="1968" name="Google Shape;1968;p45"/>
          <p:cNvCxnSpPr/>
          <p:nvPr/>
        </p:nvCxnSpPr>
        <p:spPr>
          <a:xfrm>
            <a:off x="5646785" y="4009696"/>
            <a:ext cx="0" cy="181200"/>
          </a:xfrm>
          <a:prstGeom prst="straightConnector1">
            <a:avLst/>
          </a:prstGeom>
          <a:noFill/>
          <a:ln w="9525" cap="flat" cmpd="sng">
            <a:solidFill>
              <a:schemeClr val="dk1"/>
            </a:solidFill>
            <a:prstDash val="solid"/>
            <a:round/>
            <a:headEnd type="stealth" w="med" len="med"/>
            <a:tailEnd type="stealth" w="med" len="med"/>
          </a:ln>
        </p:spPr>
      </p:cxnSp>
      <p:sp>
        <p:nvSpPr>
          <p:cNvPr id="1969" name="Google Shape;1969;p45"/>
          <p:cNvSpPr/>
          <p:nvPr/>
        </p:nvSpPr>
        <p:spPr>
          <a:xfrm>
            <a:off x="6127424" y="2957400"/>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45"/>
          <p:cNvSpPr/>
          <p:nvPr/>
        </p:nvSpPr>
        <p:spPr>
          <a:xfrm>
            <a:off x="6127424" y="3047840"/>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45"/>
          <p:cNvSpPr/>
          <p:nvPr/>
        </p:nvSpPr>
        <p:spPr>
          <a:xfrm>
            <a:off x="6127424" y="3138280"/>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972" name="Google Shape;1972;p45"/>
          <p:cNvCxnSpPr/>
          <p:nvPr/>
        </p:nvCxnSpPr>
        <p:spPr>
          <a:xfrm>
            <a:off x="6151126" y="2767269"/>
            <a:ext cx="0" cy="181200"/>
          </a:xfrm>
          <a:prstGeom prst="straightConnector1">
            <a:avLst/>
          </a:prstGeom>
          <a:noFill/>
          <a:ln w="9525" cap="flat" cmpd="sng">
            <a:solidFill>
              <a:schemeClr val="dk1"/>
            </a:solidFill>
            <a:prstDash val="solid"/>
            <a:round/>
            <a:headEnd type="stealth" w="med" len="med"/>
            <a:tailEnd type="stealth" w="med" len="med"/>
          </a:ln>
        </p:spPr>
      </p:cxnSp>
      <p:cxnSp>
        <p:nvCxnSpPr>
          <p:cNvPr id="1973" name="Google Shape;1973;p45"/>
          <p:cNvCxnSpPr/>
          <p:nvPr/>
        </p:nvCxnSpPr>
        <p:spPr>
          <a:xfrm>
            <a:off x="6151102" y="3191651"/>
            <a:ext cx="0" cy="181200"/>
          </a:xfrm>
          <a:prstGeom prst="straightConnector1">
            <a:avLst/>
          </a:prstGeom>
          <a:noFill/>
          <a:ln w="9525" cap="flat" cmpd="sng">
            <a:solidFill>
              <a:schemeClr val="dk1"/>
            </a:solidFill>
            <a:prstDash val="solid"/>
            <a:round/>
            <a:headEnd type="stealth" w="med" len="med"/>
            <a:tailEnd type="stealth" w="med" len="med"/>
          </a:ln>
        </p:spPr>
      </p:cxnSp>
      <p:cxnSp>
        <p:nvCxnSpPr>
          <p:cNvPr id="1974" name="Google Shape;1974;p45"/>
          <p:cNvCxnSpPr/>
          <p:nvPr/>
        </p:nvCxnSpPr>
        <p:spPr>
          <a:xfrm>
            <a:off x="6151102" y="3609857"/>
            <a:ext cx="0" cy="181200"/>
          </a:xfrm>
          <a:prstGeom prst="straightConnector1">
            <a:avLst/>
          </a:prstGeom>
          <a:noFill/>
          <a:ln w="9525" cap="flat" cmpd="sng">
            <a:solidFill>
              <a:schemeClr val="dk1"/>
            </a:solidFill>
            <a:prstDash val="solid"/>
            <a:round/>
            <a:headEnd type="stealth" w="med" len="med"/>
            <a:tailEnd type="stealth" w="med" len="med"/>
          </a:ln>
        </p:spPr>
      </p:cxnSp>
      <p:cxnSp>
        <p:nvCxnSpPr>
          <p:cNvPr id="1975" name="Google Shape;1975;p45"/>
          <p:cNvCxnSpPr/>
          <p:nvPr/>
        </p:nvCxnSpPr>
        <p:spPr>
          <a:xfrm>
            <a:off x="6151161" y="4009696"/>
            <a:ext cx="0" cy="181200"/>
          </a:xfrm>
          <a:prstGeom prst="straightConnector1">
            <a:avLst/>
          </a:prstGeom>
          <a:noFill/>
          <a:ln w="9525" cap="flat" cmpd="sng">
            <a:solidFill>
              <a:schemeClr val="dk1"/>
            </a:solidFill>
            <a:prstDash val="solid"/>
            <a:round/>
            <a:headEnd type="stealth" w="med" len="med"/>
            <a:tailEnd type="stealth" w="med" len="med"/>
          </a:ln>
        </p:spPr>
      </p:cxnSp>
      <p:cxnSp>
        <p:nvCxnSpPr>
          <p:cNvPr id="1976" name="Google Shape;1976;p45"/>
          <p:cNvCxnSpPr>
            <a:stCxn id="1902" idx="3"/>
            <a:endCxn id="1906" idx="1"/>
          </p:cNvCxnSpPr>
          <p:nvPr/>
        </p:nvCxnSpPr>
        <p:spPr>
          <a:xfrm>
            <a:off x="5800921" y="2663631"/>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1977" name="Google Shape;1977;p45"/>
          <p:cNvCxnSpPr>
            <a:stCxn id="1903" idx="3"/>
            <a:endCxn id="1907" idx="1"/>
          </p:cNvCxnSpPr>
          <p:nvPr/>
        </p:nvCxnSpPr>
        <p:spPr>
          <a:xfrm>
            <a:off x="5800897" y="3506220"/>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1978" name="Google Shape;1978;p45"/>
          <p:cNvCxnSpPr>
            <a:stCxn id="1904" idx="3"/>
            <a:endCxn id="1908" idx="1"/>
          </p:cNvCxnSpPr>
          <p:nvPr/>
        </p:nvCxnSpPr>
        <p:spPr>
          <a:xfrm>
            <a:off x="5800933" y="3918325"/>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1979" name="Google Shape;1979;p45"/>
          <p:cNvCxnSpPr>
            <a:stCxn id="1905" idx="3"/>
            <a:endCxn id="1909" idx="1"/>
          </p:cNvCxnSpPr>
          <p:nvPr/>
        </p:nvCxnSpPr>
        <p:spPr>
          <a:xfrm>
            <a:off x="5800957" y="4324265"/>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1980" name="Google Shape;1980;p45"/>
          <p:cNvCxnSpPr/>
          <p:nvPr/>
        </p:nvCxnSpPr>
        <p:spPr>
          <a:xfrm rot="10800000" flipH="1">
            <a:off x="5131756" y="2694713"/>
            <a:ext cx="250800" cy="110100"/>
          </a:xfrm>
          <a:prstGeom prst="straightConnector1">
            <a:avLst/>
          </a:prstGeom>
          <a:noFill/>
          <a:ln w="9525" cap="flat" cmpd="sng">
            <a:solidFill>
              <a:schemeClr val="dk1"/>
            </a:solidFill>
            <a:prstDash val="solid"/>
            <a:round/>
            <a:headEnd type="none" w="med" len="med"/>
            <a:tailEnd type="stealth" w="med" len="med"/>
          </a:ln>
        </p:spPr>
      </p:cxnSp>
      <p:cxnSp>
        <p:nvCxnSpPr>
          <p:cNvPr id="1981" name="Google Shape;1981;p45"/>
          <p:cNvCxnSpPr/>
          <p:nvPr/>
        </p:nvCxnSpPr>
        <p:spPr>
          <a:xfrm rot="10800000" flipH="1">
            <a:off x="5107644" y="3119872"/>
            <a:ext cx="279300" cy="6900"/>
          </a:xfrm>
          <a:prstGeom prst="straightConnector1">
            <a:avLst/>
          </a:prstGeom>
          <a:noFill/>
          <a:ln w="9525" cap="flat" cmpd="sng">
            <a:solidFill>
              <a:schemeClr val="dk1"/>
            </a:solidFill>
            <a:prstDash val="solid"/>
            <a:round/>
            <a:headEnd type="none" w="med" len="med"/>
            <a:tailEnd type="stealth" w="med" len="med"/>
          </a:ln>
        </p:spPr>
      </p:cxnSp>
      <p:cxnSp>
        <p:nvCxnSpPr>
          <p:cNvPr id="1982" name="Google Shape;1982;p45"/>
          <p:cNvCxnSpPr/>
          <p:nvPr/>
        </p:nvCxnSpPr>
        <p:spPr>
          <a:xfrm>
            <a:off x="5113574" y="3438361"/>
            <a:ext cx="259200" cy="39900"/>
          </a:xfrm>
          <a:prstGeom prst="straightConnector1">
            <a:avLst/>
          </a:prstGeom>
          <a:noFill/>
          <a:ln w="9525" cap="flat" cmpd="sng">
            <a:solidFill>
              <a:schemeClr val="dk1"/>
            </a:solidFill>
            <a:prstDash val="solid"/>
            <a:round/>
            <a:headEnd type="none" w="med" len="med"/>
            <a:tailEnd type="stealth" w="med" len="med"/>
          </a:ln>
        </p:spPr>
      </p:cxnSp>
      <p:cxnSp>
        <p:nvCxnSpPr>
          <p:cNvPr id="1983" name="Google Shape;1983;p45"/>
          <p:cNvCxnSpPr/>
          <p:nvPr/>
        </p:nvCxnSpPr>
        <p:spPr>
          <a:xfrm>
            <a:off x="5127625" y="3752731"/>
            <a:ext cx="259500" cy="70500"/>
          </a:xfrm>
          <a:prstGeom prst="straightConnector1">
            <a:avLst/>
          </a:prstGeom>
          <a:noFill/>
          <a:ln w="9525" cap="flat" cmpd="sng">
            <a:solidFill>
              <a:schemeClr val="dk1"/>
            </a:solidFill>
            <a:prstDash val="solid"/>
            <a:round/>
            <a:headEnd type="none" w="med" len="med"/>
            <a:tailEnd type="stealth" w="med" len="med"/>
          </a:ln>
        </p:spPr>
      </p:cxnSp>
      <p:cxnSp>
        <p:nvCxnSpPr>
          <p:cNvPr id="1984" name="Google Shape;1984;p45"/>
          <p:cNvCxnSpPr/>
          <p:nvPr/>
        </p:nvCxnSpPr>
        <p:spPr>
          <a:xfrm>
            <a:off x="5127495" y="4065072"/>
            <a:ext cx="266700" cy="116400"/>
          </a:xfrm>
          <a:prstGeom prst="straightConnector1">
            <a:avLst/>
          </a:prstGeom>
          <a:noFill/>
          <a:ln w="9525" cap="flat" cmpd="sng">
            <a:solidFill>
              <a:schemeClr val="dk1"/>
            </a:solidFill>
            <a:prstDash val="solid"/>
            <a:round/>
            <a:headEnd type="none" w="med" len="med"/>
            <a:tailEnd type="stealth" w="med" len="med"/>
          </a:ln>
        </p:spPr>
      </p:cxnSp>
      <p:sp>
        <p:nvSpPr>
          <p:cNvPr id="1985" name="Google Shape;1985;p45"/>
          <p:cNvSpPr/>
          <p:nvPr/>
        </p:nvSpPr>
        <p:spPr>
          <a:xfrm>
            <a:off x="6584817" y="241181"/>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986" name="Google Shape;1986;p45"/>
          <p:cNvSpPr txBox="1"/>
          <p:nvPr/>
        </p:nvSpPr>
        <p:spPr>
          <a:xfrm>
            <a:off x="6548418" y="197438"/>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A</a:t>
            </a:r>
            <a:endParaRPr sz="1100">
              <a:latin typeface="Times New Roman"/>
              <a:ea typeface="Times New Roman"/>
              <a:cs typeface="Times New Roman"/>
              <a:sym typeface="Times New Roman"/>
            </a:endParaRPr>
          </a:p>
        </p:txBody>
      </p:sp>
      <p:sp>
        <p:nvSpPr>
          <p:cNvPr id="1987" name="Google Shape;1987;p45"/>
          <p:cNvSpPr/>
          <p:nvPr/>
        </p:nvSpPr>
        <p:spPr>
          <a:xfrm>
            <a:off x="6678646" y="668207"/>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45"/>
          <p:cNvSpPr/>
          <p:nvPr/>
        </p:nvSpPr>
        <p:spPr>
          <a:xfrm>
            <a:off x="6678646" y="758647"/>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45"/>
          <p:cNvSpPr/>
          <p:nvPr/>
        </p:nvSpPr>
        <p:spPr>
          <a:xfrm>
            <a:off x="6678646" y="849087"/>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45"/>
          <p:cNvSpPr/>
          <p:nvPr/>
        </p:nvSpPr>
        <p:spPr>
          <a:xfrm>
            <a:off x="6584793" y="1083769"/>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991" name="Google Shape;1991;p45"/>
          <p:cNvSpPr txBox="1"/>
          <p:nvPr/>
        </p:nvSpPr>
        <p:spPr>
          <a:xfrm>
            <a:off x="6548395" y="1040027"/>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A</a:t>
            </a:r>
            <a:endParaRPr sz="1100">
              <a:latin typeface="Times New Roman"/>
              <a:ea typeface="Times New Roman"/>
              <a:cs typeface="Times New Roman"/>
              <a:sym typeface="Times New Roman"/>
            </a:endParaRPr>
          </a:p>
        </p:txBody>
      </p:sp>
      <p:sp>
        <p:nvSpPr>
          <p:cNvPr id="1992" name="Google Shape;1992;p45"/>
          <p:cNvSpPr/>
          <p:nvPr/>
        </p:nvSpPr>
        <p:spPr>
          <a:xfrm>
            <a:off x="6584829" y="1495874"/>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993" name="Google Shape;1993;p45"/>
          <p:cNvSpPr txBox="1"/>
          <p:nvPr/>
        </p:nvSpPr>
        <p:spPr>
          <a:xfrm>
            <a:off x="6548430" y="1452132"/>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A</a:t>
            </a:r>
            <a:endParaRPr sz="1100">
              <a:latin typeface="Times New Roman"/>
              <a:ea typeface="Times New Roman"/>
              <a:cs typeface="Times New Roman"/>
              <a:sym typeface="Times New Roman"/>
            </a:endParaRPr>
          </a:p>
        </p:txBody>
      </p:sp>
      <p:sp>
        <p:nvSpPr>
          <p:cNvPr id="1994" name="Google Shape;1994;p45"/>
          <p:cNvSpPr/>
          <p:nvPr/>
        </p:nvSpPr>
        <p:spPr>
          <a:xfrm>
            <a:off x="6584852" y="1901814"/>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995" name="Google Shape;1995;p45"/>
          <p:cNvSpPr txBox="1"/>
          <p:nvPr/>
        </p:nvSpPr>
        <p:spPr>
          <a:xfrm>
            <a:off x="6548454" y="1858072"/>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A</a:t>
            </a:r>
            <a:endParaRPr sz="1100">
              <a:latin typeface="Times New Roman"/>
              <a:ea typeface="Times New Roman"/>
              <a:cs typeface="Times New Roman"/>
              <a:sym typeface="Times New Roman"/>
            </a:endParaRPr>
          </a:p>
        </p:txBody>
      </p:sp>
      <p:cxnSp>
        <p:nvCxnSpPr>
          <p:cNvPr id="1996" name="Google Shape;1996;p45"/>
          <p:cNvCxnSpPr>
            <a:endCxn id="1986" idx="1"/>
          </p:cNvCxnSpPr>
          <p:nvPr/>
        </p:nvCxnSpPr>
        <p:spPr>
          <a:xfrm>
            <a:off x="6352218" y="374438"/>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1997" name="Google Shape;1997;p45"/>
          <p:cNvCxnSpPr>
            <a:endCxn id="1991" idx="1"/>
          </p:cNvCxnSpPr>
          <p:nvPr/>
        </p:nvCxnSpPr>
        <p:spPr>
          <a:xfrm>
            <a:off x="6352195" y="1217027"/>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1998" name="Google Shape;1998;p45"/>
          <p:cNvCxnSpPr>
            <a:endCxn id="1993" idx="1"/>
          </p:cNvCxnSpPr>
          <p:nvPr/>
        </p:nvCxnSpPr>
        <p:spPr>
          <a:xfrm>
            <a:off x="6352230" y="1629132"/>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1999" name="Google Shape;1999;p45"/>
          <p:cNvCxnSpPr>
            <a:endCxn id="1995" idx="1"/>
          </p:cNvCxnSpPr>
          <p:nvPr/>
        </p:nvCxnSpPr>
        <p:spPr>
          <a:xfrm>
            <a:off x="6352254" y="2035072"/>
            <a:ext cx="196200" cy="0"/>
          </a:xfrm>
          <a:prstGeom prst="straightConnector1">
            <a:avLst/>
          </a:prstGeom>
          <a:noFill/>
          <a:ln w="9525" cap="flat" cmpd="sng">
            <a:solidFill>
              <a:schemeClr val="dk1"/>
            </a:solidFill>
            <a:prstDash val="solid"/>
            <a:round/>
            <a:headEnd type="none" w="med" len="med"/>
            <a:tailEnd type="stealth" w="med" len="med"/>
          </a:ln>
        </p:spPr>
      </p:cxnSp>
      <p:sp>
        <p:nvSpPr>
          <p:cNvPr id="2000" name="Google Shape;2000;p45"/>
          <p:cNvSpPr/>
          <p:nvPr/>
        </p:nvSpPr>
        <p:spPr>
          <a:xfrm>
            <a:off x="6597452" y="4190733"/>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2001" name="Google Shape;2001;p45"/>
          <p:cNvSpPr/>
          <p:nvPr/>
        </p:nvSpPr>
        <p:spPr>
          <a:xfrm>
            <a:off x="6597417" y="2530100"/>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2002" name="Google Shape;2002;p45"/>
          <p:cNvSpPr/>
          <p:nvPr/>
        </p:nvSpPr>
        <p:spPr>
          <a:xfrm>
            <a:off x="6597393" y="3372688"/>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2003" name="Google Shape;2003;p45"/>
          <p:cNvSpPr/>
          <p:nvPr/>
        </p:nvSpPr>
        <p:spPr>
          <a:xfrm>
            <a:off x="6597429" y="3784794"/>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2004" name="Google Shape;2004;p45"/>
          <p:cNvSpPr txBox="1"/>
          <p:nvPr/>
        </p:nvSpPr>
        <p:spPr>
          <a:xfrm>
            <a:off x="6561018" y="2486358"/>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A</a:t>
            </a:r>
            <a:endParaRPr sz="1100">
              <a:latin typeface="Times New Roman"/>
              <a:ea typeface="Times New Roman"/>
              <a:cs typeface="Times New Roman"/>
              <a:sym typeface="Times New Roman"/>
            </a:endParaRPr>
          </a:p>
        </p:txBody>
      </p:sp>
      <p:sp>
        <p:nvSpPr>
          <p:cNvPr id="2005" name="Google Shape;2005;p45"/>
          <p:cNvSpPr txBox="1"/>
          <p:nvPr/>
        </p:nvSpPr>
        <p:spPr>
          <a:xfrm>
            <a:off x="6560995" y="3328946"/>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A</a:t>
            </a:r>
            <a:endParaRPr sz="1100">
              <a:latin typeface="Times New Roman"/>
              <a:ea typeface="Times New Roman"/>
              <a:cs typeface="Times New Roman"/>
              <a:sym typeface="Times New Roman"/>
            </a:endParaRPr>
          </a:p>
        </p:txBody>
      </p:sp>
      <p:sp>
        <p:nvSpPr>
          <p:cNvPr id="2006" name="Google Shape;2006;p45"/>
          <p:cNvSpPr txBox="1"/>
          <p:nvPr/>
        </p:nvSpPr>
        <p:spPr>
          <a:xfrm>
            <a:off x="6561030" y="3741052"/>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A</a:t>
            </a:r>
            <a:endParaRPr sz="1100">
              <a:latin typeface="Times New Roman"/>
              <a:ea typeface="Times New Roman"/>
              <a:cs typeface="Times New Roman"/>
              <a:sym typeface="Times New Roman"/>
            </a:endParaRPr>
          </a:p>
        </p:txBody>
      </p:sp>
      <p:sp>
        <p:nvSpPr>
          <p:cNvPr id="2007" name="Google Shape;2007;p45"/>
          <p:cNvSpPr txBox="1"/>
          <p:nvPr/>
        </p:nvSpPr>
        <p:spPr>
          <a:xfrm>
            <a:off x="6561054" y="4146991"/>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A</a:t>
            </a:r>
            <a:endParaRPr sz="1100">
              <a:latin typeface="Times New Roman"/>
              <a:ea typeface="Times New Roman"/>
              <a:cs typeface="Times New Roman"/>
              <a:sym typeface="Times New Roman"/>
            </a:endParaRPr>
          </a:p>
        </p:txBody>
      </p:sp>
      <p:sp>
        <p:nvSpPr>
          <p:cNvPr id="2008" name="Google Shape;2008;p45"/>
          <p:cNvSpPr/>
          <p:nvPr/>
        </p:nvSpPr>
        <p:spPr>
          <a:xfrm>
            <a:off x="6690396" y="3015702"/>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45"/>
          <p:cNvSpPr/>
          <p:nvPr/>
        </p:nvSpPr>
        <p:spPr>
          <a:xfrm>
            <a:off x="6690396" y="3106141"/>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45"/>
          <p:cNvSpPr/>
          <p:nvPr/>
        </p:nvSpPr>
        <p:spPr>
          <a:xfrm>
            <a:off x="6690396" y="3196581"/>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11" name="Google Shape;2011;p45"/>
          <p:cNvCxnSpPr>
            <a:endCxn id="2004" idx="1"/>
          </p:cNvCxnSpPr>
          <p:nvPr/>
        </p:nvCxnSpPr>
        <p:spPr>
          <a:xfrm>
            <a:off x="6364818" y="2663358"/>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2012" name="Google Shape;2012;p45"/>
          <p:cNvCxnSpPr>
            <a:endCxn id="2005" idx="1"/>
          </p:cNvCxnSpPr>
          <p:nvPr/>
        </p:nvCxnSpPr>
        <p:spPr>
          <a:xfrm>
            <a:off x="6364795" y="3505946"/>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2013" name="Google Shape;2013;p45"/>
          <p:cNvCxnSpPr>
            <a:endCxn id="2006" idx="1"/>
          </p:cNvCxnSpPr>
          <p:nvPr/>
        </p:nvCxnSpPr>
        <p:spPr>
          <a:xfrm>
            <a:off x="6364830" y="3918052"/>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2014" name="Google Shape;2014;p45"/>
          <p:cNvCxnSpPr>
            <a:endCxn id="2007" idx="1"/>
          </p:cNvCxnSpPr>
          <p:nvPr/>
        </p:nvCxnSpPr>
        <p:spPr>
          <a:xfrm>
            <a:off x="6364854" y="4323991"/>
            <a:ext cx="196200" cy="0"/>
          </a:xfrm>
          <a:prstGeom prst="straightConnector1">
            <a:avLst/>
          </a:prstGeom>
          <a:noFill/>
          <a:ln w="9525" cap="flat" cmpd="sng">
            <a:solidFill>
              <a:schemeClr val="dk1"/>
            </a:solidFill>
            <a:prstDash val="solid"/>
            <a:round/>
            <a:headEnd type="none" w="med" len="med"/>
            <a:tailEnd type="stealth" w="med" len="med"/>
          </a:ln>
        </p:spPr>
      </p:cxnSp>
      <p:sp>
        <p:nvSpPr>
          <p:cNvPr id="2015" name="Google Shape;2015;p45"/>
          <p:cNvSpPr/>
          <p:nvPr/>
        </p:nvSpPr>
        <p:spPr>
          <a:xfrm>
            <a:off x="7691563" y="2227337"/>
            <a:ext cx="308100" cy="287700"/>
          </a:xfrm>
          <a:prstGeom prst="flowChartOr">
            <a:avLst/>
          </a:prstGeom>
          <a:gradFill>
            <a:gsLst>
              <a:gs pos="0">
                <a:srgbClr val="4A86E8"/>
              </a:gs>
              <a:gs pos="45000">
                <a:srgbClr val="B7FEFE"/>
              </a:gs>
              <a:gs pos="62000">
                <a:srgbClr val="FCBEBE"/>
              </a:gs>
              <a:gs pos="100000">
                <a:srgbClr val="CC0000"/>
              </a:gs>
            </a:gsLst>
            <a:lin ang="0"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16" name="Google Shape;2016;p45"/>
          <p:cNvCxnSpPr>
            <a:stCxn id="1986" idx="3"/>
            <a:endCxn id="2015" idx="2"/>
          </p:cNvCxnSpPr>
          <p:nvPr/>
        </p:nvCxnSpPr>
        <p:spPr>
          <a:xfrm>
            <a:off x="6856518" y="374438"/>
            <a:ext cx="834900" cy="1996800"/>
          </a:xfrm>
          <a:prstGeom prst="straightConnector1">
            <a:avLst/>
          </a:prstGeom>
          <a:noFill/>
          <a:ln w="9525" cap="flat" cmpd="sng">
            <a:solidFill>
              <a:schemeClr val="dk1"/>
            </a:solidFill>
            <a:prstDash val="solid"/>
            <a:round/>
            <a:headEnd type="none" w="med" len="med"/>
            <a:tailEnd type="none" w="med" len="med"/>
          </a:ln>
        </p:spPr>
      </p:cxnSp>
      <p:cxnSp>
        <p:nvCxnSpPr>
          <p:cNvPr id="2017" name="Google Shape;2017;p45"/>
          <p:cNvCxnSpPr>
            <a:stCxn id="1991" idx="3"/>
            <a:endCxn id="2015" idx="2"/>
          </p:cNvCxnSpPr>
          <p:nvPr/>
        </p:nvCxnSpPr>
        <p:spPr>
          <a:xfrm>
            <a:off x="6856495" y="1217027"/>
            <a:ext cx="835200" cy="1154100"/>
          </a:xfrm>
          <a:prstGeom prst="straightConnector1">
            <a:avLst/>
          </a:prstGeom>
          <a:noFill/>
          <a:ln w="9525" cap="flat" cmpd="sng">
            <a:solidFill>
              <a:schemeClr val="dk1"/>
            </a:solidFill>
            <a:prstDash val="solid"/>
            <a:round/>
            <a:headEnd type="none" w="med" len="med"/>
            <a:tailEnd type="none" w="med" len="med"/>
          </a:ln>
        </p:spPr>
      </p:cxnSp>
      <p:cxnSp>
        <p:nvCxnSpPr>
          <p:cNvPr id="2018" name="Google Shape;2018;p45"/>
          <p:cNvCxnSpPr>
            <a:stCxn id="1993" idx="3"/>
            <a:endCxn id="2015" idx="2"/>
          </p:cNvCxnSpPr>
          <p:nvPr/>
        </p:nvCxnSpPr>
        <p:spPr>
          <a:xfrm>
            <a:off x="6856530" y="1629132"/>
            <a:ext cx="834900" cy="742200"/>
          </a:xfrm>
          <a:prstGeom prst="straightConnector1">
            <a:avLst/>
          </a:prstGeom>
          <a:noFill/>
          <a:ln w="9525" cap="flat" cmpd="sng">
            <a:solidFill>
              <a:schemeClr val="dk1"/>
            </a:solidFill>
            <a:prstDash val="solid"/>
            <a:round/>
            <a:headEnd type="none" w="med" len="med"/>
            <a:tailEnd type="none" w="med" len="med"/>
          </a:ln>
        </p:spPr>
      </p:cxnSp>
      <p:cxnSp>
        <p:nvCxnSpPr>
          <p:cNvPr id="2019" name="Google Shape;2019;p45"/>
          <p:cNvCxnSpPr>
            <a:stCxn id="1995" idx="3"/>
            <a:endCxn id="2015" idx="2"/>
          </p:cNvCxnSpPr>
          <p:nvPr/>
        </p:nvCxnSpPr>
        <p:spPr>
          <a:xfrm>
            <a:off x="6856554" y="2035072"/>
            <a:ext cx="834900" cy="336000"/>
          </a:xfrm>
          <a:prstGeom prst="straightConnector1">
            <a:avLst/>
          </a:prstGeom>
          <a:noFill/>
          <a:ln w="9525" cap="flat" cmpd="sng">
            <a:solidFill>
              <a:schemeClr val="dk1"/>
            </a:solidFill>
            <a:prstDash val="solid"/>
            <a:round/>
            <a:headEnd type="none" w="med" len="med"/>
            <a:tailEnd type="none" w="med" len="med"/>
          </a:ln>
        </p:spPr>
      </p:cxnSp>
      <p:cxnSp>
        <p:nvCxnSpPr>
          <p:cNvPr id="2020" name="Google Shape;2020;p45"/>
          <p:cNvCxnSpPr>
            <a:stCxn id="2004" idx="3"/>
            <a:endCxn id="2015" idx="2"/>
          </p:cNvCxnSpPr>
          <p:nvPr/>
        </p:nvCxnSpPr>
        <p:spPr>
          <a:xfrm rot="10800000" flipH="1">
            <a:off x="6869118" y="2371158"/>
            <a:ext cx="822300" cy="292200"/>
          </a:xfrm>
          <a:prstGeom prst="straightConnector1">
            <a:avLst/>
          </a:prstGeom>
          <a:noFill/>
          <a:ln w="9525" cap="flat" cmpd="sng">
            <a:solidFill>
              <a:schemeClr val="dk1"/>
            </a:solidFill>
            <a:prstDash val="solid"/>
            <a:round/>
            <a:headEnd type="none" w="med" len="med"/>
            <a:tailEnd type="none" w="med" len="med"/>
          </a:ln>
        </p:spPr>
      </p:cxnSp>
      <p:cxnSp>
        <p:nvCxnSpPr>
          <p:cNvPr id="2021" name="Google Shape;2021;p45"/>
          <p:cNvCxnSpPr>
            <a:stCxn id="2005" idx="3"/>
            <a:endCxn id="2015" idx="2"/>
          </p:cNvCxnSpPr>
          <p:nvPr/>
        </p:nvCxnSpPr>
        <p:spPr>
          <a:xfrm rot="10800000" flipH="1">
            <a:off x="6869095" y="2371046"/>
            <a:ext cx="822600" cy="1134900"/>
          </a:xfrm>
          <a:prstGeom prst="straightConnector1">
            <a:avLst/>
          </a:prstGeom>
          <a:noFill/>
          <a:ln w="9525" cap="flat" cmpd="sng">
            <a:solidFill>
              <a:schemeClr val="dk1"/>
            </a:solidFill>
            <a:prstDash val="solid"/>
            <a:round/>
            <a:headEnd type="none" w="med" len="med"/>
            <a:tailEnd type="none" w="med" len="med"/>
          </a:ln>
        </p:spPr>
      </p:cxnSp>
      <p:cxnSp>
        <p:nvCxnSpPr>
          <p:cNvPr id="2022" name="Google Shape;2022;p45"/>
          <p:cNvCxnSpPr>
            <a:stCxn id="2006" idx="3"/>
            <a:endCxn id="2015" idx="2"/>
          </p:cNvCxnSpPr>
          <p:nvPr/>
        </p:nvCxnSpPr>
        <p:spPr>
          <a:xfrm rot="10800000" flipH="1">
            <a:off x="6869130" y="2371252"/>
            <a:ext cx="822300" cy="1546800"/>
          </a:xfrm>
          <a:prstGeom prst="straightConnector1">
            <a:avLst/>
          </a:prstGeom>
          <a:noFill/>
          <a:ln w="9525" cap="flat" cmpd="sng">
            <a:solidFill>
              <a:schemeClr val="dk1"/>
            </a:solidFill>
            <a:prstDash val="solid"/>
            <a:round/>
            <a:headEnd type="none" w="med" len="med"/>
            <a:tailEnd type="none" w="med" len="med"/>
          </a:ln>
        </p:spPr>
      </p:cxnSp>
      <p:cxnSp>
        <p:nvCxnSpPr>
          <p:cNvPr id="2023" name="Google Shape;2023;p45"/>
          <p:cNvCxnSpPr>
            <a:stCxn id="2015" idx="2"/>
            <a:endCxn id="2007" idx="3"/>
          </p:cNvCxnSpPr>
          <p:nvPr/>
        </p:nvCxnSpPr>
        <p:spPr>
          <a:xfrm flipH="1">
            <a:off x="6869263" y="2371187"/>
            <a:ext cx="822300" cy="1952700"/>
          </a:xfrm>
          <a:prstGeom prst="straightConnector1">
            <a:avLst/>
          </a:prstGeom>
          <a:noFill/>
          <a:ln w="9525" cap="flat" cmpd="sng">
            <a:solidFill>
              <a:schemeClr val="dk1"/>
            </a:solidFill>
            <a:prstDash val="solid"/>
            <a:round/>
            <a:headEnd type="none" w="med" len="med"/>
            <a:tailEnd type="none" w="med" len="med"/>
          </a:ln>
        </p:spPr>
      </p:cxnSp>
      <p:sp>
        <p:nvSpPr>
          <p:cNvPr id="2024" name="Google Shape;2024;p45"/>
          <p:cNvSpPr/>
          <p:nvPr/>
        </p:nvSpPr>
        <p:spPr>
          <a:xfrm>
            <a:off x="8497275" y="1517975"/>
            <a:ext cx="250800" cy="1706400"/>
          </a:xfrm>
          <a:prstGeom prst="roundRect">
            <a:avLst>
              <a:gd name="adj" fmla="val 16667"/>
            </a:avLst>
          </a:prstGeom>
          <a:gradFill>
            <a:gsLst>
              <a:gs pos="0">
                <a:srgbClr val="12C2E9"/>
              </a:gs>
              <a:gs pos="45000">
                <a:srgbClr val="C9DAF8"/>
              </a:gs>
              <a:gs pos="66000">
                <a:srgbClr val="E095A9"/>
              </a:gs>
              <a:gs pos="100000">
                <a:srgbClr val="F64F59"/>
              </a:gs>
            </a:gsLst>
            <a:lin ang="0"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25" name="Google Shape;2025;p45"/>
          <p:cNvCxnSpPr>
            <a:stCxn id="2015" idx="2"/>
          </p:cNvCxnSpPr>
          <p:nvPr/>
        </p:nvCxnSpPr>
        <p:spPr>
          <a:xfrm rot="10800000">
            <a:off x="6841663" y="819587"/>
            <a:ext cx="849900" cy="1551600"/>
          </a:xfrm>
          <a:prstGeom prst="straightConnector1">
            <a:avLst/>
          </a:prstGeom>
          <a:noFill/>
          <a:ln w="9525" cap="flat" cmpd="sng">
            <a:solidFill>
              <a:schemeClr val="dk1"/>
            </a:solidFill>
            <a:prstDash val="solid"/>
            <a:round/>
            <a:headEnd type="none" w="med" len="med"/>
            <a:tailEnd type="none" w="med" len="med"/>
          </a:ln>
        </p:spPr>
      </p:cxnSp>
      <p:cxnSp>
        <p:nvCxnSpPr>
          <p:cNvPr id="2026" name="Google Shape;2026;p45"/>
          <p:cNvCxnSpPr/>
          <p:nvPr/>
        </p:nvCxnSpPr>
        <p:spPr>
          <a:xfrm>
            <a:off x="6364689" y="3085153"/>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2027" name="Google Shape;2027;p45"/>
          <p:cNvCxnSpPr/>
          <p:nvPr/>
        </p:nvCxnSpPr>
        <p:spPr>
          <a:xfrm>
            <a:off x="6351971" y="788337"/>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2028" name="Google Shape;2028;p45"/>
          <p:cNvCxnSpPr/>
          <p:nvPr/>
        </p:nvCxnSpPr>
        <p:spPr>
          <a:xfrm>
            <a:off x="8094417" y="2371173"/>
            <a:ext cx="308100" cy="0"/>
          </a:xfrm>
          <a:prstGeom prst="straightConnector1">
            <a:avLst/>
          </a:prstGeom>
          <a:noFill/>
          <a:ln w="9525" cap="flat" cmpd="sng">
            <a:solidFill>
              <a:schemeClr val="dk1"/>
            </a:solidFill>
            <a:prstDash val="solid"/>
            <a:round/>
            <a:headEnd type="none" w="med" len="med"/>
            <a:tailEnd type="stealth" w="med" len="med"/>
          </a:ln>
        </p:spPr>
      </p:cxnSp>
      <p:sp>
        <p:nvSpPr>
          <p:cNvPr id="2029" name="Google Shape;2029;p45"/>
          <p:cNvSpPr/>
          <p:nvPr/>
        </p:nvSpPr>
        <p:spPr>
          <a:xfrm>
            <a:off x="2372477" y="3212438"/>
            <a:ext cx="356400" cy="336600"/>
          </a:xfrm>
          <a:prstGeom prst="rightArrow">
            <a:avLst>
              <a:gd name="adj1" fmla="val 50000"/>
              <a:gd name="adj2"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45"/>
          <p:cNvSpPr txBox="1"/>
          <p:nvPr/>
        </p:nvSpPr>
        <p:spPr>
          <a:xfrm>
            <a:off x="2824175" y="2328850"/>
            <a:ext cx="22239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b="1" i="1">
                <a:solidFill>
                  <a:srgbClr val="4A86E8"/>
                </a:solidFill>
                <a:latin typeface="Times New Roman"/>
                <a:ea typeface="Times New Roman"/>
                <a:cs typeface="Times New Roman"/>
                <a:sym typeface="Times New Roman"/>
              </a:rPr>
              <a:t>Spectral-Stream</a:t>
            </a:r>
            <a:endParaRPr sz="1200" b="1" i="1">
              <a:solidFill>
                <a:srgbClr val="4A86E8"/>
              </a:solidFill>
              <a:latin typeface="Times New Roman"/>
              <a:ea typeface="Times New Roman"/>
              <a:cs typeface="Times New Roman"/>
              <a:sym typeface="Times New Roman"/>
            </a:endParaRPr>
          </a:p>
        </p:txBody>
      </p:sp>
      <p:pic>
        <p:nvPicPr>
          <p:cNvPr id="2031" name="Google Shape;2031;p45"/>
          <p:cNvPicPr preferRelativeResize="0"/>
          <p:nvPr/>
        </p:nvPicPr>
        <p:blipFill>
          <a:blip r:embed="rId5">
            <a:alphaModFix/>
          </a:blip>
          <a:stretch>
            <a:fillRect/>
          </a:stretch>
        </p:blipFill>
        <p:spPr>
          <a:xfrm>
            <a:off x="3340375" y="2821450"/>
            <a:ext cx="756877" cy="680940"/>
          </a:xfrm>
          <a:prstGeom prst="rect">
            <a:avLst/>
          </a:prstGeom>
          <a:noFill/>
          <a:ln>
            <a:noFill/>
          </a:ln>
        </p:spPr>
      </p:pic>
      <p:pic>
        <p:nvPicPr>
          <p:cNvPr id="2032" name="Google Shape;2032;p45"/>
          <p:cNvPicPr preferRelativeResize="0"/>
          <p:nvPr/>
        </p:nvPicPr>
        <p:blipFill>
          <a:blip r:embed="rId6">
            <a:alphaModFix/>
          </a:blip>
          <a:stretch>
            <a:fillRect/>
          </a:stretch>
        </p:blipFill>
        <p:spPr>
          <a:xfrm>
            <a:off x="3084033" y="3207773"/>
            <a:ext cx="756865" cy="680959"/>
          </a:xfrm>
          <a:prstGeom prst="rect">
            <a:avLst/>
          </a:prstGeom>
          <a:noFill/>
          <a:ln>
            <a:noFill/>
          </a:ln>
        </p:spPr>
      </p:pic>
      <p:pic>
        <p:nvPicPr>
          <p:cNvPr id="2033" name="Google Shape;2033;p45"/>
          <p:cNvPicPr preferRelativeResize="0"/>
          <p:nvPr/>
        </p:nvPicPr>
        <p:blipFill>
          <a:blip r:embed="rId6">
            <a:alphaModFix/>
          </a:blip>
          <a:stretch>
            <a:fillRect/>
          </a:stretch>
        </p:blipFill>
        <p:spPr>
          <a:xfrm>
            <a:off x="2977746" y="3318480"/>
            <a:ext cx="756865" cy="680959"/>
          </a:xfrm>
          <a:prstGeom prst="rect">
            <a:avLst/>
          </a:prstGeom>
          <a:noFill/>
          <a:ln>
            <a:noFill/>
          </a:ln>
        </p:spPr>
      </p:pic>
      <p:pic>
        <p:nvPicPr>
          <p:cNvPr id="2034" name="Google Shape;2034;p45"/>
          <p:cNvPicPr preferRelativeResize="0"/>
          <p:nvPr/>
        </p:nvPicPr>
        <p:blipFill>
          <a:blip r:embed="rId6">
            <a:alphaModFix/>
          </a:blip>
          <a:stretch>
            <a:fillRect/>
          </a:stretch>
        </p:blipFill>
        <p:spPr>
          <a:xfrm>
            <a:off x="2876775" y="3433288"/>
            <a:ext cx="730516" cy="680966"/>
          </a:xfrm>
          <a:prstGeom prst="rect">
            <a:avLst/>
          </a:prstGeom>
          <a:noFill/>
          <a:ln>
            <a:noFill/>
          </a:ln>
        </p:spPr>
      </p:pic>
      <p:sp>
        <p:nvSpPr>
          <p:cNvPr id="2035" name="Google Shape;2035;p45"/>
          <p:cNvSpPr/>
          <p:nvPr/>
        </p:nvSpPr>
        <p:spPr>
          <a:xfrm>
            <a:off x="3391188" y="3087361"/>
            <a:ext cx="43500" cy="372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45"/>
          <p:cNvSpPr/>
          <p:nvPr/>
        </p:nvSpPr>
        <p:spPr>
          <a:xfrm>
            <a:off x="3327051" y="3145322"/>
            <a:ext cx="43500" cy="372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45"/>
          <p:cNvSpPr/>
          <p:nvPr/>
        </p:nvSpPr>
        <p:spPr>
          <a:xfrm>
            <a:off x="3455326" y="3029401"/>
            <a:ext cx="43500" cy="372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038" name="Google Shape;2038;p45"/>
          <p:cNvPicPr preferRelativeResize="0"/>
          <p:nvPr/>
        </p:nvPicPr>
        <p:blipFill>
          <a:blip r:embed="rId7">
            <a:alphaModFix/>
          </a:blip>
          <a:stretch>
            <a:fillRect/>
          </a:stretch>
        </p:blipFill>
        <p:spPr>
          <a:xfrm>
            <a:off x="3336177" y="521657"/>
            <a:ext cx="709228" cy="644086"/>
          </a:xfrm>
          <a:prstGeom prst="rect">
            <a:avLst/>
          </a:prstGeom>
          <a:noFill/>
          <a:ln>
            <a:noFill/>
          </a:ln>
        </p:spPr>
      </p:pic>
      <p:sp>
        <p:nvSpPr>
          <p:cNvPr id="2039" name="Google Shape;2039;p45"/>
          <p:cNvSpPr/>
          <p:nvPr/>
        </p:nvSpPr>
        <p:spPr>
          <a:xfrm>
            <a:off x="3419348" y="744078"/>
            <a:ext cx="41100" cy="351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45"/>
          <p:cNvSpPr/>
          <p:nvPr/>
        </p:nvSpPr>
        <p:spPr>
          <a:xfrm>
            <a:off x="3359247" y="798900"/>
            <a:ext cx="41100" cy="351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45"/>
          <p:cNvSpPr/>
          <p:nvPr/>
        </p:nvSpPr>
        <p:spPr>
          <a:xfrm>
            <a:off x="3479448" y="689256"/>
            <a:ext cx="41100" cy="351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042" name="Google Shape;2042;p45"/>
          <p:cNvPicPr preferRelativeResize="0"/>
          <p:nvPr/>
        </p:nvPicPr>
        <p:blipFill>
          <a:blip r:embed="rId7">
            <a:alphaModFix/>
          </a:blip>
          <a:stretch>
            <a:fillRect/>
          </a:stretch>
        </p:blipFill>
        <p:spPr>
          <a:xfrm>
            <a:off x="3085254" y="857970"/>
            <a:ext cx="709228" cy="644086"/>
          </a:xfrm>
          <a:prstGeom prst="rect">
            <a:avLst/>
          </a:prstGeom>
          <a:noFill/>
          <a:ln>
            <a:noFill/>
          </a:ln>
        </p:spPr>
      </p:pic>
      <p:pic>
        <p:nvPicPr>
          <p:cNvPr id="2043" name="Google Shape;2043;p45"/>
          <p:cNvPicPr preferRelativeResize="0"/>
          <p:nvPr/>
        </p:nvPicPr>
        <p:blipFill>
          <a:blip r:embed="rId7">
            <a:alphaModFix/>
          </a:blip>
          <a:stretch>
            <a:fillRect/>
          </a:stretch>
        </p:blipFill>
        <p:spPr>
          <a:xfrm>
            <a:off x="2991709" y="962690"/>
            <a:ext cx="709228" cy="644086"/>
          </a:xfrm>
          <a:prstGeom prst="rect">
            <a:avLst/>
          </a:prstGeom>
          <a:noFill/>
          <a:ln>
            <a:noFill/>
          </a:ln>
        </p:spPr>
      </p:pic>
      <p:pic>
        <p:nvPicPr>
          <p:cNvPr id="2044" name="Google Shape;2044;p45"/>
          <p:cNvPicPr preferRelativeResize="0"/>
          <p:nvPr/>
        </p:nvPicPr>
        <p:blipFill>
          <a:blip r:embed="rId7">
            <a:alphaModFix/>
          </a:blip>
          <a:stretch>
            <a:fillRect/>
          </a:stretch>
        </p:blipFill>
        <p:spPr>
          <a:xfrm>
            <a:off x="2906663" y="1071290"/>
            <a:ext cx="709228" cy="644086"/>
          </a:xfrm>
          <a:prstGeom prst="rect">
            <a:avLst/>
          </a:prstGeom>
          <a:noFill/>
          <a:ln>
            <a:noFill/>
          </a:ln>
        </p:spPr>
      </p:pic>
      <p:sp>
        <p:nvSpPr>
          <p:cNvPr id="2045" name="Google Shape;2045;p45"/>
          <p:cNvSpPr txBox="1"/>
          <p:nvPr/>
        </p:nvSpPr>
        <p:spPr>
          <a:xfrm>
            <a:off x="-244725" y="1802513"/>
            <a:ext cx="30000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solidFill>
                  <a:schemeClr val="dk1"/>
                </a:solidFill>
                <a:latin typeface="Times New Roman"/>
                <a:ea typeface="Times New Roman"/>
                <a:cs typeface="Times New Roman"/>
                <a:sym typeface="Times New Roman"/>
              </a:rPr>
              <a:t>Amplitude of all channels in time domain </a:t>
            </a:r>
            <a:endParaRPr sz="1000">
              <a:solidFill>
                <a:schemeClr val="dk1"/>
              </a:solidFill>
              <a:latin typeface="Times New Roman"/>
              <a:ea typeface="Times New Roman"/>
              <a:cs typeface="Times New Roman"/>
              <a:sym typeface="Times New Roman"/>
            </a:endParaRPr>
          </a:p>
          <a:p>
            <a:pPr marL="0" lvl="0" indent="0" algn="ctr" rtl="0">
              <a:spcBef>
                <a:spcPts val="0"/>
              </a:spcBef>
              <a:spcAft>
                <a:spcPts val="0"/>
              </a:spcAft>
              <a:buNone/>
            </a:pPr>
            <a:r>
              <a:rPr lang="en" sz="1000">
                <a:solidFill>
                  <a:schemeClr val="dk1"/>
                </a:solidFill>
                <a:latin typeface="Times New Roman"/>
                <a:ea typeface="Times New Roman"/>
                <a:cs typeface="Times New Roman"/>
                <a:sym typeface="Times New Roman"/>
              </a:rPr>
              <a:t>(0-1s, downsampling to 100Hz)</a:t>
            </a:r>
            <a:endParaRPr sz="1200"/>
          </a:p>
        </p:txBody>
      </p:sp>
      <p:sp>
        <p:nvSpPr>
          <p:cNvPr id="2046" name="Google Shape;2046;p45"/>
          <p:cNvSpPr txBox="1"/>
          <p:nvPr/>
        </p:nvSpPr>
        <p:spPr>
          <a:xfrm>
            <a:off x="-281100" y="4295638"/>
            <a:ext cx="30744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solidFill>
                  <a:schemeClr val="dk1"/>
                </a:solidFill>
                <a:latin typeface="Times New Roman"/>
                <a:ea typeface="Times New Roman"/>
                <a:cs typeface="Times New Roman"/>
                <a:sym typeface="Times New Roman"/>
              </a:rPr>
              <a:t>PSD of </a:t>
            </a:r>
            <a:r>
              <a:rPr lang="en" sz="1000">
                <a:latin typeface="Times New Roman"/>
                <a:ea typeface="Times New Roman"/>
                <a:cs typeface="Times New Roman"/>
                <a:sym typeface="Times New Roman"/>
              </a:rPr>
              <a:t>all channels in frequency domain</a:t>
            </a:r>
            <a:endParaRPr sz="1000">
              <a:latin typeface="Times New Roman"/>
              <a:ea typeface="Times New Roman"/>
              <a:cs typeface="Times New Roman"/>
              <a:sym typeface="Times New Roman"/>
            </a:endParaRPr>
          </a:p>
          <a:p>
            <a:pPr marL="0" lvl="0" indent="0" algn="ctr" rtl="0">
              <a:spcBef>
                <a:spcPts val="0"/>
              </a:spcBef>
              <a:spcAft>
                <a:spcPts val="0"/>
              </a:spcAft>
              <a:buNone/>
            </a:pPr>
            <a:r>
              <a:rPr lang="en" sz="1000">
                <a:latin typeface="Times New Roman"/>
                <a:ea typeface="Times New Roman"/>
                <a:cs typeface="Times New Roman"/>
                <a:sym typeface="Times New Roman"/>
              </a:rPr>
              <a:t> (0-50Hz, average of 0-4s (one trial))</a:t>
            </a:r>
            <a:endParaRPr sz="1000">
              <a:latin typeface="Times New Roman"/>
              <a:ea typeface="Times New Roman"/>
              <a:cs typeface="Times New Roman"/>
              <a:sym typeface="Times New Roman"/>
            </a:endParaRPr>
          </a:p>
        </p:txBody>
      </p:sp>
      <p:sp>
        <p:nvSpPr>
          <p:cNvPr id="2047" name="Google Shape;2047;p45"/>
          <p:cNvSpPr txBox="1"/>
          <p:nvPr/>
        </p:nvSpPr>
        <p:spPr>
          <a:xfrm>
            <a:off x="2620749" y="1835813"/>
            <a:ext cx="16842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solidFill>
                  <a:schemeClr val="dk1"/>
                </a:solidFill>
                <a:latin typeface="Times New Roman"/>
                <a:ea typeface="Times New Roman"/>
                <a:cs typeface="Times New Roman"/>
                <a:sym typeface="Times New Roman"/>
              </a:rPr>
              <a:t>Spatial Topographic Maps</a:t>
            </a:r>
            <a:endParaRPr sz="1000">
              <a:solidFill>
                <a:schemeClr val="dk1"/>
              </a:solidFill>
              <a:latin typeface="Times New Roman"/>
              <a:ea typeface="Times New Roman"/>
              <a:cs typeface="Times New Roman"/>
              <a:sym typeface="Times New Roman"/>
            </a:endParaRPr>
          </a:p>
          <a:p>
            <a:pPr marL="0" lvl="0" indent="0" algn="ctr" rtl="0">
              <a:spcBef>
                <a:spcPts val="0"/>
              </a:spcBef>
              <a:spcAft>
                <a:spcPts val="0"/>
              </a:spcAft>
              <a:buNone/>
            </a:pPr>
            <a:r>
              <a:rPr lang="en" sz="1000">
                <a:solidFill>
                  <a:schemeClr val="dk1"/>
                </a:solidFill>
                <a:latin typeface="Times New Roman"/>
                <a:ea typeface="Times New Roman"/>
                <a:cs typeface="Times New Roman"/>
                <a:sym typeface="Times New Roman"/>
              </a:rPr>
              <a:t>(25 frames)</a:t>
            </a:r>
            <a:endParaRPr sz="1000">
              <a:solidFill>
                <a:schemeClr val="dk1"/>
              </a:solidFill>
              <a:latin typeface="Times New Roman"/>
              <a:ea typeface="Times New Roman"/>
              <a:cs typeface="Times New Roman"/>
              <a:sym typeface="Times New Roman"/>
            </a:endParaRPr>
          </a:p>
        </p:txBody>
      </p:sp>
      <p:sp>
        <p:nvSpPr>
          <p:cNvPr id="2048" name="Google Shape;2048;p45"/>
          <p:cNvSpPr txBox="1"/>
          <p:nvPr/>
        </p:nvSpPr>
        <p:spPr>
          <a:xfrm>
            <a:off x="2637274" y="4295075"/>
            <a:ext cx="16842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solidFill>
                  <a:schemeClr val="dk1"/>
                </a:solidFill>
                <a:latin typeface="Times New Roman"/>
                <a:ea typeface="Times New Roman"/>
                <a:cs typeface="Times New Roman"/>
                <a:sym typeface="Times New Roman"/>
              </a:rPr>
              <a:t>Spectral Topographic Maps</a:t>
            </a:r>
            <a:endParaRPr sz="1000">
              <a:solidFill>
                <a:schemeClr val="dk1"/>
              </a:solidFill>
              <a:latin typeface="Times New Roman"/>
              <a:ea typeface="Times New Roman"/>
              <a:cs typeface="Times New Roman"/>
              <a:sym typeface="Times New Roman"/>
            </a:endParaRPr>
          </a:p>
          <a:p>
            <a:pPr marL="0" lvl="0" indent="0" algn="ctr" rtl="0">
              <a:spcBef>
                <a:spcPts val="0"/>
              </a:spcBef>
              <a:spcAft>
                <a:spcPts val="0"/>
              </a:spcAft>
              <a:buNone/>
            </a:pPr>
            <a:r>
              <a:rPr lang="en" sz="1000">
                <a:solidFill>
                  <a:schemeClr val="dk1"/>
                </a:solidFill>
                <a:latin typeface="Times New Roman"/>
                <a:ea typeface="Times New Roman"/>
                <a:cs typeface="Times New Roman"/>
                <a:sym typeface="Times New Roman"/>
              </a:rPr>
              <a:t>(25 frames)</a:t>
            </a:r>
            <a:endParaRPr sz="1000">
              <a:solidFill>
                <a:schemeClr val="dk1"/>
              </a:solidFill>
              <a:latin typeface="Times New Roman"/>
              <a:ea typeface="Times New Roman"/>
              <a:cs typeface="Times New Roman"/>
              <a:sym typeface="Times New Roman"/>
            </a:endParaRPr>
          </a:p>
        </p:txBody>
      </p:sp>
      <p:sp>
        <p:nvSpPr>
          <p:cNvPr id="2049" name="Google Shape;2049;p45"/>
          <p:cNvSpPr txBox="1"/>
          <p:nvPr/>
        </p:nvSpPr>
        <p:spPr>
          <a:xfrm>
            <a:off x="860350" y="4797750"/>
            <a:ext cx="26415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chemeClr val="dk1"/>
                </a:solidFill>
                <a:latin typeface="Times New Roman"/>
                <a:ea typeface="Times New Roman"/>
                <a:cs typeface="Times New Roman"/>
                <a:sym typeface="Times New Roman"/>
              </a:rPr>
              <a:t>(a) </a:t>
            </a:r>
            <a:r>
              <a:rPr lang="en" sz="1200">
                <a:latin typeface="Times New Roman"/>
                <a:ea typeface="Times New Roman"/>
                <a:cs typeface="Times New Roman"/>
                <a:sym typeface="Times New Roman"/>
              </a:rPr>
              <a:t>EEG Topographic Maps Generation</a:t>
            </a:r>
            <a:endParaRPr sz="1200">
              <a:latin typeface="Times New Roman"/>
              <a:ea typeface="Times New Roman"/>
              <a:cs typeface="Times New Roman"/>
              <a:sym typeface="Times New Roman"/>
            </a:endParaRPr>
          </a:p>
        </p:txBody>
      </p:sp>
      <p:cxnSp>
        <p:nvCxnSpPr>
          <p:cNvPr id="2050" name="Google Shape;2050;p45"/>
          <p:cNvCxnSpPr>
            <a:stCxn id="2015" idx="2"/>
          </p:cNvCxnSpPr>
          <p:nvPr/>
        </p:nvCxnSpPr>
        <p:spPr>
          <a:xfrm flipH="1">
            <a:off x="6879163" y="2371187"/>
            <a:ext cx="812400" cy="681900"/>
          </a:xfrm>
          <a:prstGeom prst="straightConnector1">
            <a:avLst/>
          </a:prstGeom>
          <a:noFill/>
          <a:ln w="9525" cap="flat" cmpd="sng">
            <a:solidFill>
              <a:schemeClr val="dk1"/>
            </a:solidFill>
            <a:prstDash val="solid"/>
            <a:round/>
            <a:headEnd type="none" w="med" len="med"/>
            <a:tailEnd type="none" w="med" len="med"/>
          </a:ln>
        </p:spPr>
      </p:cxnSp>
      <p:sp>
        <p:nvSpPr>
          <p:cNvPr id="2051" name="Google Shape;2051;p45"/>
          <p:cNvSpPr txBox="1"/>
          <p:nvPr/>
        </p:nvSpPr>
        <p:spPr>
          <a:xfrm>
            <a:off x="4173350" y="4775250"/>
            <a:ext cx="45789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(b) DSNN for Spatial-Spectral-Temporal Representations Learning</a:t>
            </a:r>
            <a:endParaRPr sz="1200">
              <a:latin typeface="Times New Roman"/>
              <a:ea typeface="Times New Roman"/>
              <a:cs typeface="Times New Roman"/>
              <a:sym typeface="Times New Roman"/>
            </a:endParaRPr>
          </a:p>
        </p:txBody>
      </p:sp>
      <p:sp>
        <p:nvSpPr>
          <p:cNvPr id="2052" name="Google Shape;2052;p45"/>
          <p:cNvSpPr txBox="1"/>
          <p:nvPr/>
        </p:nvSpPr>
        <p:spPr>
          <a:xfrm>
            <a:off x="5337050" y="4474950"/>
            <a:ext cx="10965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latin typeface="Times New Roman"/>
                <a:ea typeface="Times New Roman"/>
                <a:cs typeface="Times New Roman"/>
                <a:sym typeface="Times New Roman"/>
              </a:rPr>
              <a:t>RNN</a:t>
            </a:r>
            <a:endParaRPr sz="1000">
              <a:latin typeface="Times New Roman"/>
              <a:ea typeface="Times New Roman"/>
              <a:cs typeface="Times New Roman"/>
              <a:sym typeface="Times New Roman"/>
            </a:endParaRPr>
          </a:p>
        </p:txBody>
      </p:sp>
      <p:sp>
        <p:nvSpPr>
          <p:cNvPr id="2053" name="Google Shape;2053;p45"/>
          <p:cNvSpPr txBox="1"/>
          <p:nvPr/>
        </p:nvSpPr>
        <p:spPr>
          <a:xfrm>
            <a:off x="4592150" y="4477325"/>
            <a:ext cx="6174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latin typeface="Times New Roman"/>
                <a:ea typeface="Times New Roman"/>
                <a:cs typeface="Times New Roman"/>
                <a:sym typeface="Times New Roman"/>
              </a:rPr>
              <a:t>CNN</a:t>
            </a:r>
            <a:endParaRPr sz="1000">
              <a:latin typeface="Times New Roman"/>
              <a:ea typeface="Times New Roman"/>
              <a:cs typeface="Times New Roman"/>
              <a:sym typeface="Times New Roman"/>
            </a:endParaRPr>
          </a:p>
        </p:txBody>
      </p:sp>
      <p:sp>
        <p:nvSpPr>
          <p:cNvPr id="2054" name="Google Shape;2054;p45"/>
          <p:cNvSpPr txBox="1"/>
          <p:nvPr/>
        </p:nvSpPr>
        <p:spPr>
          <a:xfrm>
            <a:off x="6690400" y="4477325"/>
            <a:ext cx="13089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latin typeface="Times New Roman"/>
                <a:ea typeface="Times New Roman"/>
                <a:cs typeface="Times New Roman"/>
                <a:sym typeface="Times New Roman"/>
              </a:rPr>
              <a:t>ANN</a:t>
            </a:r>
            <a:endParaRPr sz="1000">
              <a:latin typeface="Times New Roman"/>
              <a:ea typeface="Times New Roman"/>
              <a:cs typeface="Times New Roman"/>
              <a:sym typeface="Times New Roman"/>
            </a:endParaRPr>
          </a:p>
        </p:txBody>
      </p:sp>
      <p:sp>
        <p:nvSpPr>
          <p:cNvPr id="2055" name="Google Shape;2055;p45"/>
          <p:cNvSpPr/>
          <p:nvPr/>
        </p:nvSpPr>
        <p:spPr>
          <a:xfrm rot="5400000">
            <a:off x="7260475" y="3828450"/>
            <a:ext cx="49800" cy="1362600"/>
          </a:xfrm>
          <a:prstGeom prst="rightBrace">
            <a:avLst>
              <a:gd name="adj1" fmla="val 54244"/>
              <a:gd name="adj2" fmla="val 50354"/>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45"/>
          <p:cNvSpPr/>
          <p:nvPr/>
        </p:nvSpPr>
        <p:spPr>
          <a:xfrm rot="5400000">
            <a:off x="4894941" y="4322418"/>
            <a:ext cx="22800" cy="398100"/>
          </a:xfrm>
          <a:prstGeom prst="rightBrace">
            <a:avLst>
              <a:gd name="adj1" fmla="val 54244"/>
              <a:gd name="adj2" fmla="val 50354"/>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45"/>
          <p:cNvSpPr txBox="1"/>
          <p:nvPr/>
        </p:nvSpPr>
        <p:spPr>
          <a:xfrm>
            <a:off x="8244600" y="3287579"/>
            <a:ext cx="7719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Softmax</a:t>
            </a:r>
            <a:endParaRPr sz="1200">
              <a:latin typeface="Times New Roman"/>
              <a:ea typeface="Times New Roman"/>
              <a:cs typeface="Times New Roman"/>
              <a:sym typeface="Times New Roman"/>
            </a:endParaRPr>
          </a:p>
          <a:p>
            <a:pPr marL="0" lvl="0" indent="0" algn="ctr" rtl="0">
              <a:spcBef>
                <a:spcPts val="0"/>
              </a:spcBef>
              <a:spcAft>
                <a:spcPts val="0"/>
              </a:spcAft>
              <a:buNone/>
            </a:pPr>
            <a:r>
              <a:rPr lang="en" sz="1200">
                <a:latin typeface="Times New Roman"/>
                <a:ea typeface="Times New Roman"/>
                <a:cs typeface="Times New Roman"/>
                <a:sym typeface="Times New Roman"/>
              </a:rPr>
              <a:t>Layer</a:t>
            </a:r>
            <a:endParaRPr sz="1200">
              <a:latin typeface="Times New Roman"/>
              <a:ea typeface="Times New Roman"/>
              <a:cs typeface="Times New Roman"/>
              <a:sym typeface="Times New Roman"/>
            </a:endParaRPr>
          </a:p>
        </p:txBody>
      </p:sp>
      <p:sp>
        <p:nvSpPr>
          <p:cNvPr id="2058" name="Google Shape;2058;p45"/>
          <p:cNvSpPr/>
          <p:nvPr/>
        </p:nvSpPr>
        <p:spPr>
          <a:xfrm rot="5400000">
            <a:off x="6309050" y="3216050"/>
            <a:ext cx="48900" cy="3254700"/>
          </a:xfrm>
          <a:prstGeom prst="rightBrace">
            <a:avLst>
              <a:gd name="adj1" fmla="val 54244"/>
              <a:gd name="adj2" fmla="val 50354"/>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45"/>
          <p:cNvSpPr/>
          <p:nvPr/>
        </p:nvSpPr>
        <p:spPr>
          <a:xfrm rot="5400000">
            <a:off x="2153950" y="2813675"/>
            <a:ext cx="54300" cy="4069200"/>
          </a:xfrm>
          <a:prstGeom prst="rightBrace">
            <a:avLst>
              <a:gd name="adj1" fmla="val 54244"/>
              <a:gd name="adj2" fmla="val 50354"/>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45"/>
          <p:cNvSpPr txBox="1"/>
          <p:nvPr/>
        </p:nvSpPr>
        <p:spPr>
          <a:xfrm>
            <a:off x="2824175" y="-4225"/>
            <a:ext cx="22239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b="1" i="1">
                <a:solidFill>
                  <a:srgbClr val="FF0000"/>
                </a:solidFill>
                <a:latin typeface="Times New Roman"/>
                <a:ea typeface="Times New Roman"/>
                <a:cs typeface="Times New Roman"/>
                <a:sym typeface="Times New Roman"/>
              </a:rPr>
              <a:t>Temporal-Stream</a:t>
            </a:r>
            <a:endParaRPr sz="1200" b="1" i="1">
              <a:solidFill>
                <a:srgbClr val="FF0000"/>
              </a:solidFill>
              <a:latin typeface="Times New Roman"/>
              <a:ea typeface="Times New Roman"/>
              <a:cs typeface="Times New Roman"/>
              <a:sym typeface="Times New Roman"/>
            </a:endParaRPr>
          </a:p>
        </p:txBody>
      </p:sp>
      <p:cxnSp>
        <p:nvCxnSpPr>
          <p:cNvPr id="2061" name="Google Shape;2061;p45"/>
          <p:cNvCxnSpPr/>
          <p:nvPr/>
        </p:nvCxnSpPr>
        <p:spPr>
          <a:xfrm flipH="1">
            <a:off x="3294700" y="303875"/>
            <a:ext cx="1335000" cy="1800"/>
          </a:xfrm>
          <a:prstGeom prst="straightConnector1">
            <a:avLst/>
          </a:prstGeom>
          <a:noFill/>
          <a:ln w="19050" cap="flat" cmpd="sng">
            <a:solidFill>
              <a:srgbClr val="FF0E0E"/>
            </a:solidFill>
            <a:prstDash val="solid"/>
            <a:round/>
            <a:headEnd type="stealth" w="med" len="med"/>
            <a:tailEnd type="none" w="med" len="med"/>
          </a:ln>
        </p:spPr>
      </p:cxnSp>
      <p:cxnSp>
        <p:nvCxnSpPr>
          <p:cNvPr id="2062" name="Google Shape;2062;p45"/>
          <p:cNvCxnSpPr/>
          <p:nvPr/>
        </p:nvCxnSpPr>
        <p:spPr>
          <a:xfrm flipH="1">
            <a:off x="3319574" y="2613788"/>
            <a:ext cx="1261800" cy="4200"/>
          </a:xfrm>
          <a:prstGeom prst="straightConnector1">
            <a:avLst/>
          </a:prstGeom>
          <a:noFill/>
          <a:ln w="19050" cap="flat" cmpd="sng">
            <a:solidFill>
              <a:srgbClr val="4A86E8"/>
            </a:solidFill>
            <a:prstDash val="solid"/>
            <a:round/>
            <a:headEnd type="stealth" w="med" len="med"/>
            <a:tailEnd type="none" w="med" len="med"/>
          </a:ln>
        </p:spPr>
      </p:cxnSp>
      <p:sp>
        <p:nvSpPr>
          <p:cNvPr id="2063" name="Google Shape;2063;p45"/>
          <p:cNvSpPr txBox="1"/>
          <p:nvPr/>
        </p:nvSpPr>
        <p:spPr>
          <a:xfrm>
            <a:off x="2241975" y="2912875"/>
            <a:ext cx="6174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i="1">
                <a:latin typeface="Times New Roman"/>
                <a:ea typeface="Times New Roman"/>
                <a:cs typeface="Times New Roman"/>
                <a:sym typeface="Times New Roman"/>
              </a:rPr>
              <a:t>Bicubic</a:t>
            </a:r>
            <a:endParaRPr sz="1000" i="1">
              <a:latin typeface="Times New Roman"/>
              <a:ea typeface="Times New Roman"/>
              <a:cs typeface="Times New Roman"/>
              <a:sym typeface="Times New Roman"/>
            </a:endParaRPr>
          </a:p>
        </p:txBody>
      </p:sp>
      <p:sp>
        <p:nvSpPr>
          <p:cNvPr id="2064" name="Google Shape;2064;p45"/>
          <p:cNvSpPr/>
          <p:nvPr/>
        </p:nvSpPr>
        <p:spPr>
          <a:xfrm>
            <a:off x="2372477" y="848175"/>
            <a:ext cx="356400" cy="336600"/>
          </a:xfrm>
          <a:prstGeom prst="rightArrow">
            <a:avLst>
              <a:gd name="adj1" fmla="val 50000"/>
              <a:gd name="adj2"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45"/>
          <p:cNvSpPr txBox="1"/>
          <p:nvPr/>
        </p:nvSpPr>
        <p:spPr>
          <a:xfrm>
            <a:off x="2241975" y="548613"/>
            <a:ext cx="6174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i="1">
                <a:latin typeface="Times New Roman"/>
                <a:ea typeface="Times New Roman"/>
                <a:cs typeface="Times New Roman"/>
                <a:sym typeface="Times New Roman"/>
              </a:rPr>
              <a:t>Bicubic</a:t>
            </a:r>
            <a:endParaRPr sz="1000" i="1">
              <a:latin typeface="Times New Roman"/>
              <a:ea typeface="Times New Roman"/>
              <a:cs typeface="Times New Roman"/>
              <a:sym typeface="Times New Roman"/>
            </a:endParaRPr>
          </a:p>
        </p:txBody>
      </p:sp>
      <p:sp>
        <p:nvSpPr>
          <p:cNvPr id="2066" name="Google Shape;2066;p45"/>
          <p:cNvSpPr/>
          <p:nvPr/>
        </p:nvSpPr>
        <p:spPr>
          <a:xfrm>
            <a:off x="4311127" y="3212450"/>
            <a:ext cx="356400" cy="336600"/>
          </a:xfrm>
          <a:prstGeom prst="rightArrow">
            <a:avLst>
              <a:gd name="adj1" fmla="val 50000"/>
              <a:gd name="adj2"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45"/>
          <p:cNvSpPr/>
          <p:nvPr/>
        </p:nvSpPr>
        <p:spPr>
          <a:xfrm>
            <a:off x="4285765" y="868000"/>
            <a:ext cx="356400" cy="336600"/>
          </a:xfrm>
          <a:prstGeom prst="rightArrow">
            <a:avLst>
              <a:gd name="adj1" fmla="val 50000"/>
              <a:gd name="adj2"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45"/>
          <p:cNvSpPr/>
          <p:nvPr/>
        </p:nvSpPr>
        <p:spPr>
          <a:xfrm>
            <a:off x="4882522" y="696279"/>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45"/>
          <p:cNvSpPr/>
          <p:nvPr/>
        </p:nvSpPr>
        <p:spPr>
          <a:xfrm>
            <a:off x="4882522" y="786719"/>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45"/>
          <p:cNvSpPr/>
          <p:nvPr/>
        </p:nvSpPr>
        <p:spPr>
          <a:xfrm>
            <a:off x="4882522" y="877159"/>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45"/>
          <p:cNvSpPr txBox="1"/>
          <p:nvPr/>
        </p:nvSpPr>
        <p:spPr>
          <a:xfrm>
            <a:off x="4752298" y="366122"/>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C</a:t>
            </a:r>
            <a:endParaRPr sz="1100">
              <a:latin typeface="Times New Roman"/>
              <a:ea typeface="Times New Roman"/>
              <a:cs typeface="Times New Roman"/>
              <a:sym typeface="Times New Roman"/>
            </a:endParaRPr>
          </a:p>
        </p:txBody>
      </p:sp>
      <p:sp>
        <p:nvSpPr>
          <p:cNvPr id="2072" name="Google Shape;2072;p45"/>
          <p:cNvSpPr txBox="1"/>
          <p:nvPr/>
        </p:nvSpPr>
        <p:spPr>
          <a:xfrm>
            <a:off x="3284075" y="1635563"/>
            <a:ext cx="7566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latin typeface="Times New Roman"/>
                <a:ea typeface="Times New Roman"/>
                <a:cs typeface="Times New Roman"/>
                <a:sym typeface="Times New Roman"/>
              </a:rPr>
              <a:t>40ms</a:t>
            </a:r>
            <a:endParaRPr sz="800">
              <a:latin typeface="Times New Roman"/>
              <a:ea typeface="Times New Roman"/>
              <a:cs typeface="Times New Roman"/>
              <a:sym typeface="Times New Roman"/>
            </a:endParaRPr>
          </a:p>
        </p:txBody>
      </p:sp>
      <p:sp>
        <p:nvSpPr>
          <p:cNvPr id="2073" name="Google Shape;2073;p45"/>
          <p:cNvSpPr txBox="1"/>
          <p:nvPr/>
        </p:nvSpPr>
        <p:spPr>
          <a:xfrm>
            <a:off x="3444488" y="1485250"/>
            <a:ext cx="7566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latin typeface="Times New Roman"/>
                <a:ea typeface="Times New Roman"/>
                <a:cs typeface="Times New Roman"/>
                <a:sym typeface="Times New Roman"/>
              </a:rPr>
              <a:t>80ms</a:t>
            </a:r>
            <a:endParaRPr sz="800">
              <a:latin typeface="Times New Roman"/>
              <a:ea typeface="Times New Roman"/>
              <a:cs typeface="Times New Roman"/>
              <a:sym typeface="Times New Roman"/>
            </a:endParaRPr>
          </a:p>
        </p:txBody>
      </p:sp>
      <p:sp>
        <p:nvSpPr>
          <p:cNvPr id="2074" name="Google Shape;2074;p45"/>
          <p:cNvSpPr txBox="1"/>
          <p:nvPr/>
        </p:nvSpPr>
        <p:spPr>
          <a:xfrm>
            <a:off x="3585138" y="1343250"/>
            <a:ext cx="7566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latin typeface="Times New Roman"/>
                <a:ea typeface="Times New Roman"/>
                <a:cs typeface="Times New Roman"/>
                <a:sym typeface="Times New Roman"/>
              </a:rPr>
              <a:t>120ms</a:t>
            </a:r>
            <a:endParaRPr sz="800">
              <a:latin typeface="Times New Roman"/>
              <a:ea typeface="Times New Roman"/>
              <a:cs typeface="Times New Roman"/>
              <a:sym typeface="Times New Roman"/>
            </a:endParaRPr>
          </a:p>
        </p:txBody>
      </p:sp>
      <p:sp>
        <p:nvSpPr>
          <p:cNvPr id="2075" name="Google Shape;2075;p45"/>
          <p:cNvSpPr txBox="1"/>
          <p:nvPr/>
        </p:nvSpPr>
        <p:spPr>
          <a:xfrm>
            <a:off x="3798925" y="1099750"/>
            <a:ext cx="7566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latin typeface="Times New Roman"/>
                <a:ea typeface="Times New Roman"/>
                <a:cs typeface="Times New Roman"/>
                <a:sym typeface="Times New Roman"/>
              </a:rPr>
              <a:t>1000ms</a:t>
            </a:r>
            <a:endParaRPr sz="800">
              <a:latin typeface="Times New Roman"/>
              <a:ea typeface="Times New Roman"/>
              <a:cs typeface="Times New Roman"/>
              <a:sym typeface="Times New Roman"/>
            </a:endParaRPr>
          </a:p>
        </p:txBody>
      </p:sp>
      <p:sp>
        <p:nvSpPr>
          <p:cNvPr id="2076" name="Google Shape;2076;p45"/>
          <p:cNvSpPr txBox="1"/>
          <p:nvPr/>
        </p:nvSpPr>
        <p:spPr>
          <a:xfrm>
            <a:off x="3282237" y="4018948"/>
            <a:ext cx="7920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latin typeface="Times New Roman"/>
                <a:ea typeface="Times New Roman"/>
                <a:cs typeface="Times New Roman"/>
                <a:sym typeface="Times New Roman"/>
              </a:rPr>
              <a:t>2Hz</a:t>
            </a:r>
            <a:endParaRPr sz="800">
              <a:latin typeface="Times New Roman"/>
              <a:ea typeface="Times New Roman"/>
              <a:cs typeface="Times New Roman"/>
              <a:sym typeface="Times New Roman"/>
            </a:endParaRPr>
          </a:p>
        </p:txBody>
      </p:sp>
      <p:sp>
        <p:nvSpPr>
          <p:cNvPr id="2077" name="Google Shape;2077;p45"/>
          <p:cNvSpPr txBox="1"/>
          <p:nvPr/>
        </p:nvSpPr>
        <p:spPr>
          <a:xfrm>
            <a:off x="3450102" y="3853094"/>
            <a:ext cx="7920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latin typeface="Times New Roman"/>
                <a:ea typeface="Times New Roman"/>
                <a:cs typeface="Times New Roman"/>
                <a:sym typeface="Times New Roman"/>
              </a:rPr>
              <a:t>4Hz</a:t>
            </a:r>
            <a:endParaRPr sz="800">
              <a:latin typeface="Times New Roman"/>
              <a:ea typeface="Times New Roman"/>
              <a:cs typeface="Times New Roman"/>
              <a:sym typeface="Times New Roman"/>
            </a:endParaRPr>
          </a:p>
        </p:txBody>
      </p:sp>
      <p:sp>
        <p:nvSpPr>
          <p:cNvPr id="2078" name="Google Shape;2078;p45"/>
          <p:cNvSpPr txBox="1"/>
          <p:nvPr/>
        </p:nvSpPr>
        <p:spPr>
          <a:xfrm>
            <a:off x="3574036" y="3705861"/>
            <a:ext cx="7920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latin typeface="Times New Roman"/>
                <a:ea typeface="Times New Roman"/>
                <a:cs typeface="Times New Roman"/>
                <a:sym typeface="Times New Roman"/>
              </a:rPr>
              <a:t>6Hz</a:t>
            </a:r>
            <a:endParaRPr sz="800">
              <a:latin typeface="Times New Roman"/>
              <a:ea typeface="Times New Roman"/>
              <a:cs typeface="Times New Roman"/>
              <a:sym typeface="Times New Roman"/>
            </a:endParaRPr>
          </a:p>
        </p:txBody>
      </p:sp>
      <p:sp>
        <p:nvSpPr>
          <p:cNvPr id="2079" name="Google Shape;2079;p45"/>
          <p:cNvSpPr txBox="1"/>
          <p:nvPr/>
        </p:nvSpPr>
        <p:spPr>
          <a:xfrm>
            <a:off x="3769101" y="3448643"/>
            <a:ext cx="7920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latin typeface="Times New Roman"/>
                <a:ea typeface="Times New Roman"/>
                <a:cs typeface="Times New Roman"/>
                <a:sym typeface="Times New Roman"/>
              </a:rPr>
              <a:t>50Hz</a:t>
            </a:r>
            <a:endParaRPr sz="800">
              <a:latin typeface="Times New Roman"/>
              <a:ea typeface="Times New Roman"/>
              <a:cs typeface="Times New Roman"/>
              <a:sym typeface="Times New Roman"/>
            </a:endParaRPr>
          </a:p>
        </p:txBody>
      </p:sp>
      <p:sp>
        <p:nvSpPr>
          <p:cNvPr id="2080" name="Google Shape;2080;p45"/>
          <p:cNvSpPr/>
          <p:nvPr/>
        </p:nvSpPr>
        <p:spPr>
          <a:xfrm rot="5400000">
            <a:off x="8607650" y="3652725"/>
            <a:ext cx="48900" cy="420600"/>
          </a:xfrm>
          <a:prstGeom prst="rightBrace">
            <a:avLst>
              <a:gd name="adj1" fmla="val 54244"/>
              <a:gd name="adj2" fmla="val 50354"/>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45"/>
          <p:cNvSpPr txBox="1"/>
          <p:nvPr/>
        </p:nvSpPr>
        <p:spPr>
          <a:xfrm>
            <a:off x="8060450" y="3912775"/>
            <a:ext cx="11433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(c) MI Classification</a:t>
            </a:r>
            <a:endParaRPr sz="1200">
              <a:latin typeface="Times New Roman"/>
              <a:ea typeface="Times New Roman"/>
              <a:cs typeface="Times New Roman"/>
              <a:sym typeface="Times New Roman"/>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085"/>
        <p:cNvGrpSpPr/>
        <p:nvPr/>
      </p:nvGrpSpPr>
      <p:grpSpPr>
        <a:xfrm>
          <a:off x="0" y="0"/>
          <a:ext cx="0" cy="0"/>
          <a:chOff x="0" y="0"/>
          <a:chExt cx="0" cy="0"/>
        </a:xfrm>
      </p:grpSpPr>
      <p:sp>
        <p:nvSpPr>
          <p:cNvPr id="2086" name="Google Shape;2086;p46"/>
          <p:cNvSpPr/>
          <p:nvPr/>
        </p:nvSpPr>
        <p:spPr>
          <a:xfrm>
            <a:off x="4774959" y="1017214"/>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2087" name="Google Shape;2087;p46"/>
          <p:cNvSpPr txBox="1"/>
          <p:nvPr/>
        </p:nvSpPr>
        <p:spPr>
          <a:xfrm>
            <a:off x="4738560" y="973472"/>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C</a:t>
            </a:r>
            <a:endParaRPr sz="1100">
              <a:latin typeface="Times New Roman"/>
              <a:ea typeface="Times New Roman"/>
              <a:cs typeface="Times New Roman"/>
              <a:sym typeface="Times New Roman"/>
            </a:endParaRPr>
          </a:p>
        </p:txBody>
      </p:sp>
      <p:pic>
        <p:nvPicPr>
          <p:cNvPr id="2088" name="Google Shape;2088;p46"/>
          <p:cNvPicPr preferRelativeResize="0"/>
          <p:nvPr/>
        </p:nvPicPr>
        <p:blipFill>
          <a:blip r:embed="rId3">
            <a:alphaModFix/>
          </a:blip>
          <a:stretch>
            <a:fillRect/>
          </a:stretch>
        </p:blipFill>
        <p:spPr>
          <a:xfrm>
            <a:off x="32125" y="183050"/>
            <a:ext cx="2260623" cy="1706499"/>
          </a:xfrm>
          <a:prstGeom prst="rect">
            <a:avLst/>
          </a:prstGeom>
          <a:noFill/>
          <a:ln>
            <a:noFill/>
          </a:ln>
        </p:spPr>
      </p:pic>
      <p:pic>
        <p:nvPicPr>
          <p:cNvPr id="2089" name="Google Shape;2089;p46"/>
          <p:cNvPicPr preferRelativeResize="0"/>
          <p:nvPr/>
        </p:nvPicPr>
        <p:blipFill>
          <a:blip r:embed="rId4">
            <a:alphaModFix/>
          </a:blip>
          <a:stretch>
            <a:fillRect/>
          </a:stretch>
        </p:blipFill>
        <p:spPr>
          <a:xfrm>
            <a:off x="32975" y="2515051"/>
            <a:ext cx="2414249" cy="1810687"/>
          </a:xfrm>
          <a:prstGeom prst="rect">
            <a:avLst/>
          </a:prstGeom>
          <a:noFill/>
          <a:ln>
            <a:noFill/>
          </a:ln>
        </p:spPr>
      </p:pic>
      <p:sp>
        <p:nvSpPr>
          <p:cNvPr id="2090" name="Google Shape;2090;p46"/>
          <p:cNvSpPr/>
          <p:nvPr/>
        </p:nvSpPr>
        <p:spPr>
          <a:xfrm>
            <a:off x="5480225" y="2486350"/>
            <a:ext cx="825000" cy="2014800"/>
          </a:xfrm>
          <a:prstGeom prst="roundRect">
            <a:avLst>
              <a:gd name="adj" fmla="val 16667"/>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46"/>
          <p:cNvSpPr/>
          <p:nvPr/>
        </p:nvSpPr>
        <p:spPr>
          <a:xfrm>
            <a:off x="5467500" y="197450"/>
            <a:ext cx="825000" cy="2014800"/>
          </a:xfrm>
          <a:prstGeom prst="roundRect">
            <a:avLst>
              <a:gd name="adj" fmla="val 16667"/>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46"/>
          <p:cNvSpPr/>
          <p:nvPr/>
        </p:nvSpPr>
        <p:spPr>
          <a:xfrm>
            <a:off x="4787559" y="2705869"/>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2093" name="Google Shape;2093;p46"/>
          <p:cNvSpPr/>
          <p:nvPr/>
        </p:nvSpPr>
        <p:spPr>
          <a:xfrm>
            <a:off x="4787559" y="3306407"/>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2094" name="Google Shape;2094;p46"/>
          <p:cNvSpPr/>
          <p:nvPr/>
        </p:nvSpPr>
        <p:spPr>
          <a:xfrm>
            <a:off x="4787559" y="3610572"/>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2095" name="Google Shape;2095;p46"/>
          <p:cNvSpPr/>
          <p:nvPr/>
        </p:nvSpPr>
        <p:spPr>
          <a:xfrm>
            <a:off x="4787559" y="3913752"/>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2096" name="Google Shape;2096;p46"/>
          <p:cNvSpPr/>
          <p:nvPr/>
        </p:nvSpPr>
        <p:spPr>
          <a:xfrm>
            <a:off x="6033631" y="4191007"/>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2097" name="Google Shape;2097;p46"/>
          <p:cNvSpPr/>
          <p:nvPr/>
        </p:nvSpPr>
        <p:spPr>
          <a:xfrm>
            <a:off x="5529220" y="2530373"/>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2098" name="Google Shape;2098;p46"/>
          <p:cNvSpPr/>
          <p:nvPr/>
        </p:nvSpPr>
        <p:spPr>
          <a:xfrm>
            <a:off x="5529196" y="3372962"/>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2099" name="Google Shape;2099;p46"/>
          <p:cNvSpPr/>
          <p:nvPr/>
        </p:nvSpPr>
        <p:spPr>
          <a:xfrm>
            <a:off x="5529231" y="3785067"/>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2100" name="Google Shape;2100;p46"/>
          <p:cNvSpPr/>
          <p:nvPr/>
        </p:nvSpPr>
        <p:spPr>
          <a:xfrm>
            <a:off x="5529255" y="4191007"/>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2101" name="Google Shape;2101;p46"/>
          <p:cNvSpPr/>
          <p:nvPr/>
        </p:nvSpPr>
        <p:spPr>
          <a:xfrm>
            <a:off x="6033596" y="2530373"/>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2102" name="Google Shape;2102;p46"/>
          <p:cNvSpPr/>
          <p:nvPr/>
        </p:nvSpPr>
        <p:spPr>
          <a:xfrm>
            <a:off x="6033572" y="3372962"/>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2103" name="Google Shape;2103;p46"/>
          <p:cNvSpPr/>
          <p:nvPr/>
        </p:nvSpPr>
        <p:spPr>
          <a:xfrm>
            <a:off x="6033607" y="3785067"/>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2104" name="Google Shape;2104;p46"/>
          <p:cNvSpPr txBox="1"/>
          <p:nvPr/>
        </p:nvSpPr>
        <p:spPr>
          <a:xfrm>
            <a:off x="5492821" y="2486631"/>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sp>
        <p:nvSpPr>
          <p:cNvPr id="2105" name="Google Shape;2105;p46"/>
          <p:cNvSpPr txBox="1"/>
          <p:nvPr/>
        </p:nvSpPr>
        <p:spPr>
          <a:xfrm>
            <a:off x="5492797" y="3329220"/>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sp>
        <p:nvSpPr>
          <p:cNvPr id="2106" name="Google Shape;2106;p46"/>
          <p:cNvSpPr txBox="1"/>
          <p:nvPr/>
        </p:nvSpPr>
        <p:spPr>
          <a:xfrm>
            <a:off x="5492833" y="3741325"/>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sp>
        <p:nvSpPr>
          <p:cNvPr id="2107" name="Google Shape;2107;p46"/>
          <p:cNvSpPr txBox="1"/>
          <p:nvPr/>
        </p:nvSpPr>
        <p:spPr>
          <a:xfrm>
            <a:off x="5492857" y="4147265"/>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sp>
        <p:nvSpPr>
          <p:cNvPr id="2108" name="Google Shape;2108;p46"/>
          <p:cNvSpPr txBox="1"/>
          <p:nvPr/>
        </p:nvSpPr>
        <p:spPr>
          <a:xfrm>
            <a:off x="5997197" y="2486631"/>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sp>
        <p:nvSpPr>
          <p:cNvPr id="2109" name="Google Shape;2109;p46"/>
          <p:cNvSpPr txBox="1"/>
          <p:nvPr/>
        </p:nvSpPr>
        <p:spPr>
          <a:xfrm>
            <a:off x="5997173" y="3329220"/>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sp>
        <p:nvSpPr>
          <p:cNvPr id="2110" name="Google Shape;2110;p46"/>
          <p:cNvSpPr txBox="1"/>
          <p:nvPr/>
        </p:nvSpPr>
        <p:spPr>
          <a:xfrm>
            <a:off x="5997209" y="3741325"/>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sp>
        <p:nvSpPr>
          <p:cNvPr id="2111" name="Google Shape;2111;p46"/>
          <p:cNvSpPr txBox="1"/>
          <p:nvPr/>
        </p:nvSpPr>
        <p:spPr>
          <a:xfrm>
            <a:off x="5997232" y="4147265"/>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sp>
        <p:nvSpPr>
          <p:cNvPr id="2112" name="Google Shape;2112;p46"/>
          <p:cNvSpPr txBox="1"/>
          <p:nvPr/>
        </p:nvSpPr>
        <p:spPr>
          <a:xfrm>
            <a:off x="4751160" y="2662127"/>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C</a:t>
            </a:r>
            <a:endParaRPr sz="1100">
              <a:latin typeface="Times New Roman"/>
              <a:ea typeface="Times New Roman"/>
              <a:cs typeface="Times New Roman"/>
              <a:sym typeface="Times New Roman"/>
            </a:endParaRPr>
          </a:p>
        </p:txBody>
      </p:sp>
      <p:sp>
        <p:nvSpPr>
          <p:cNvPr id="2113" name="Google Shape;2113;p46"/>
          <p:cNvSpPr txBox="1"/>
          <p:nvPr/>
        </p:nvSpPr>
        <p:spPr>
          <a:xfrm>
            <a:off x="4751160" y="3262665"/>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C</a:t>
            </a:r>
            <a:endParaRPr sz="1100">
              <a:latin typeface="Times New Roman"/>
              <a:ea typeface="Times New Roman"/>
              <a:cs typeface="Times New Roman"/>
              <a:sym typeface="Times New Roman"/>
            </a:endParaRPr>
          </a:p>
        </p:txBody>
      </p:sp>
      <p:sp>
        <p:nvSpPr>
          <p:cNvPr id="2114" name="Google Shape;2114;p46"/>
          <p:cNvSpPr txBox="1"/>
          <p:nvPr/>
        </p:nvSpPr>
        <p:spPr>
          <a:xfrm>
            <a:off x="4751160" y="3566830"/>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C</a:t>
            </a:r>
            <a:endParaRPr sz="1100">
              <a:latin typeface="Times New Roman"/>
              <a:ea typeface="Times New Roman"/>
              <a:cs typeface="Times New Roman"/>
              <a:sym typeface="Times New Roman"/>
            </a:endParaRPr>
          </a:p>
        </p:txBody>
      </p:sp>
      <p:sp>
        <p:nvSpPr>
          <p:cNvPr id="2115" name="Google Shape;2115;p46"/>
          <p:cNvSpPr txBox="1"/>
          <p:nvPr/>
        </p:nvSpPr>
        <p:spPr>
          <a:xfrm>
            <a:off x="4751160" y="3870010"/>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C</a:t>
            </a:r>
            <a:endParaRPr sz="1100">
              <a:latin typeface="Times New Roman"/>
              <a:ea typeface="Times New Roman"/>
              <a:cs typeface="Times New Roman"/>
              <a:sym typeface="Times New Roman"/>
            </a:endParaRPr>
          </a:p>
        </p:txBody>
      </p:sp>
      <p:cxnSp>
        <p:nvCxnSpPr>
          <p:cNvPr id="2116" name="Google Shape;2116;p46"/>
          <p:cNvCxnSpPr/>
          <p:nvPr/>
        </p:nvCxnSpPr>
        <p:spPr>
          <a:xfrm>
            <a:off x="225500" y="2371175"/>
            <a:ext cx="6549000" cy="0"/>
          </a:xfrm>
          <a:prstGeom prst="straightConnector1">
            <a:avLst/>
          </a:prstGeom>
          <a:noFill/>
          <a:ln w="9525" cap="flat" cmpd="sng">
            <a:solidFill>
              <a:schemeClr val="dk1"/>
            </a:solidFill>
            <a:prstDash val="lgDash"/>
            <a:round/>
            <a:headEnd type="none" w="med" len="med"/>
            <a:tailEnd type="none" w="med" len="med"/>
          </a:ln>
        </p:spPr>
      </p:cxnSp>
      <p:sp>
        <p:nvSpPr>
          <p:cNvPr id="2117" name="Google Shape;2117;p46"/>
          <p:cNvSpPr/>
          <p:nvPr/>
        </p:nvSpPr>
        <p:spPr>
          <a:xfrm>
            <a:off x="4786409" y="416664"/>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2118" name="Google Shape;2118;p46"/>
          <p:cNvSpPr/>
          <p:nvPr/>
        </p:nvSpPr>
        <p:spPr>
          <a:xfrm>
            <a:off x="4774959" y="1321379"/>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2119" name="Google Shape;2119;p46"/>
          <p:cNvSpPr txBox="1"/>
          <p:nvPr/>
        </p:nvSpPr>
        <p:spPr>
          <a:xfrm>
            <a:off x="4738560" y="1277637"/>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C</a:t>
            </a:r>
            <a:endParaRPr sz="1100">
              <a:latin typeface="Times New Roman"/>
              <a:ea typeface="Times New Roman"/>
              <a:cs typeface="Times New Roman"/>
              <a:sym typeface="Times New Roman"/>
            </a:endParaRPr>
          </a:p>
        </p:txBody>
      </p:sp>
      <p:sp>
        <p:nvSpPr>
          <p:cNvPr id="2120" name="Google Shape;2120;p46"/>
          <p:cNvSpPr/>
          <p:nvPr/>
        </p:nvSpPr>
        <p:spPr>
          <a:xfrm>
            <a:off x="4774959" y="1624560"/>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2121" name="Google Shape;2121;p46"/>
          <p:cNvSpPr txBox="1"/>
          <p:nvPr/>
        </p:nvSpPr>
        <p:spPr>
          <a:xfrm>
            <a:off x="4738560" y="1580817"/>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C</a:t>
            </a:r>
            <a:endParaRPr sz="1100">
              <a:latin typeface="Times New Roman"/>
              <a:ea typeface="Times New Roman"/>
              <a:cs typeface="Times New Roman"/>
              <a:sym typeface="Times New Roman"/>
            </a:endParaRPr>
          </a:p>
        </p:txBody>
      </p:sp>
      <p:sp>
        <p:nvSpPr>
          <p:cNvPr id="2122" name="Google Shape;2122;p46"/>
          <p:cNvSpPr/>
          <p:nvPr/>
        </p:nvSpPr>
        <p:spPr>
          <a:xfrm>
            <a:off x="5516620" y="241181"/>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2123" name="Google Shape;2123;p46"/>
          <p:cNvSpPr txBox="1"/>
          <p:nvPr/>
        </p:nvSpPr>
        <p:spPr>
          <a:xfrm>
            <a:off x="5480221" y="197438"/>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sp>
        <p:nvSpPr>
          <p:cNvPr id="2124" name="Google Shape;2124;p46"/>
          <p:cNvSpPr/>
          <p:nvPr/>
        </p:nvSpPr>
        <p:spPr>
          <a:xfrm>
            <a:off x="5610448" y="668207"/>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46"/>
          <p:cNvSpPr/>
          <p:nvPr/>
        </p:nvSpPr>
        <p:spPr>
          <a:xfrm>
            <a:off x="5610448" y="758647"/>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46"/>
          <p:cNvSpPr/>
          <p:nvPr/>
        </p:nvSpPr>
        <p:spPr>
          <a:xfrm>
            <a:off x="5610448" y="849087"/>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127" name="Google Shape;2127;p46"/>
          <p:cNvCxnSpPr/>
          <p:nvPr/>
        </p:nvCxnSpPr>
        <p:spPr>
          <a:xfrm>
            <a:off x="5634150" y="478076"/>
            <a:ext cx="0" cy="181200"/>
          </a:xfrm>
          <a:prstGeom prst="straightConnector1">
            <a:avLst/>
          </a:prstGeom>
          <a:noFill/>
          <a:ln w="9525" cap="flat" cmpd="sng">
            <a:solidFill>
              <a:schemeClr val="dk1"/>
            </a:solidFill>
            <a:prstDash val="solid"/>
            <a:round/>
            <a:headEnd type="stealth" w="med" len="med"/>
            <a:tailEnd type="stealth" w="med" len="med"/>
          </a:ln>
        </p:spPr>
      </p:cxnSp>
      <p:sp>
        <p:nvSpPr>
          <p:cNvPr id="2128" name="Google Shape;2128;p46"/>
          <p:cNvSpPr/>
          <p:nvPr/>
        </p:nvSpPr>
        <p:spPr>
          <a:xfrm>
            <a:off x="5516596" y="1083769"/>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2129" name="Google Shape;2129;p46"/>
          <p:cNvSpPr txBox="1"/>
          <p:nvPr/>
        </p:nvSpPr>
        <p:spPr>
          <a:xfrm>
            <a:off x="5480197" y="1040027"/>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cxnSp>
        <p:nvCxnSpPr>
          <p:cNvPr id="2130" name="Google Shape;2130;p46"/>
          <p:cNvCxnSpPr/>
          <p:nvPr/>
        </p:nvCxnSpPr>
        <p:spPr>
          <a:xfrm>
            <a:off x="5634126" y="902458"/>
            <a:ext cx="0" cy="181200"/>
          </a:xfrm>
          <a:prstGeom prst="straightConnector1">
            <a:avLst/>
          </a:prstGeom>
          <a:noFill/>
          <a:ln w="9525" cap="flat" cmpd="sng">
            <a:solidFill>
              <a:schemeClr val="dk1"/>
            </a:solidFill>
            <a:prstDash val="solid"/>
            <a:round/>
            <a:headEnd type="stealth" w="med" len="med"/>
            <a:tailEnd type="stealth" w="med" len="med"/>
          </a:ln>
        </p:spPr>
      </p:cxnSp>
      <p:cxnSp>
        <p:nvCxnSpPr>
          <p:cNvPr id="2131" name="Google Shape;2131;p46"/>
          <p:cNvCxnSpPr/>
          <p:nvPr/>
        </p:nvCxnSpPr>
        <p:spPr>
          <a:xfrm>
            <a:off x="5634126" y="1320664"/>
            <a:ext cx="0" cy="181200"/>
          </a:xfrm>
          <a:prstGeom prst="straightConnector1">
            <a:avLst/>
          </a:prstGeom>
          <a:noFill/>
          <a:ln w="9525" cap="flat" cmpd="sng">
            <a:solidFill>
              <a:schemeClr val="dk1"/>
            </a:solidFill>
            <a:prstDash val="solid"/>
            <a:round/>
            <a:headEnd type="stealth" w="med" len="med"/>
            <a:tailEnd type="stealth" w="med" len="med"/>
          </a:ln>
        </p:spPr>
      </p:cxnSp>
      <p:sp>
        <p:nvSpPr>
          <p:cNvPr id="2132" name="Google Shape;2132;p46"/>
          <p:cNvSpPr/>
          <p:nvPr/>
        </p:nvSpPr>
        <p:spPr>
          <a:xfrm>
            <a:off x="5516631" y="1495874"/>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2133" name="Google Shape;2133;p46"/>
          <p:cNvSpPr txBox="1"/>
          <p:nvPr/>
        </p:nvSpPr>
        <p:spPr>
          <a:xfrm>
            <a:off x="5480233" y="1452132"/>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sp>
        <p:nvSpPr>
          <p:cNvPr id="2134" name="Google Shape;2134;p46"/>
          <p:cNvSpPr/>
          <p:nvPr/>
        </p:nvSpPr>
        <p:spPr>
          <a:xfrm>
            <a:off x="5516655" y="1901814"/>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2135" name="Google Shape;2135;p46"/>
          <p:cNvSpPr txBox="1"/>
          <p:nvPr/>
        </p:nvSpPr>
        <p:spPr>
          <a:xfrm>
            <a:off x="5480257" y="1858072"/>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cxnSp>
        <p:nvCxnSpPr>
          <p:cNvPr id="2136" name="Google Shape;2136;p46"/>
          <p:cNvCxnSpPr/>
          <p:nvPr/>
        </p:nvCxnSpPr>
        <p:spPr>
          <a:xfrm>
            <a:off x="5634185" y="1720503"/>
            <a:ext cx="0" cy="181200"/>
          </a:xfrm>
          <a:prstGeom prst="straightConnector1">
            <a:avLst/>
          </a:prstGeom>
          <a:noFill/>
          <a:ln w="9525" cap="flat" cmpd="sng">
            <a:solidFill>
              <a:schemeClr val="dk1"/>
            </a:solidFill>
            <a:prstDash val="solid"/>
            <a:round/>
            <a:headEnd type="stealth" w="med" len="med"/>
            <a:tailEnd type="stealth" w="med" len="med"/>
          </a:ln>
        </p:spPr>
      </p:cxnSp>
      <p:sp>
        <p:nvSpPr>
          <p:cNvPr id="2137" name="Google Shape;2137;p46"/>
          <p:cNvSpPr/>
          <p:nvPr/>
        </p:nvSpPr>
        <p:spPr>
          <a:xfrm>
            <a:off x="6020996" y="241181"/>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2138" name="Google Shape;2138;p46"/>
          <p:cNvSpPr txBox="1"/>
          <p:nvPr/>
        </p:nvSpPr>
        <p:spPr>
          <a:xfrm>
            <a:off x="5984597" y="197438"/>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sp>
        <p:nvSpPr>
          <p:cNvPr id="2139" name="Google Shape;2139;p46"/>
          <p:cNvSpPr/>
          <p:nvPr/>
        </p:nvSpPr>
        <p:spPr>
          <a:xfrm>
            <a:off x="6114824" y="668207"/>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46"/>
          <p:cNvSpPr/>
          <p:nvPr/>
        </p:nvSpPr>
        <p:spPr>
          <a:xfrm>
            <a:off x="6114824" y="758647"/>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46"/>
          <p:cNvSpPr/>
          <p:nvPr/>
        </p:nvSpPr>
        <p:spPr>
          <a:xfrm>
            <a:off x="6114824" y="849087"/>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142" name="Google Shape;2142;p46"/>
          <p:cNvCxnSpPr/>
          <p:nvPr/>
        </p:nvCxnSpPr>
        <p:spPr>
          <a:xfrm>
            <a:off x="6138526" y="478076"/>
            <a:ext cx="0" cy="181200"/>
          </a:xfrm>
          <a:prstGeom prst="straightConnector1">
            <a:avLst/>
          </a:prstGeom>
          <a:noFill/>
          <a:ln w="9525" cap="flat" cmpd="sng">
            <a:solidFill>
              <a:schemeClr val="dk1"/>
            </a:solidFill>
            <a:prstDash val="solid"/>
            <a:round/>
            <a:headEnd type="stealth" w="med" len="med"/>
            <a:tailEnd type="stealth" w="med" len="med"/>
          </a:ln>
        </p:spPr>
      </p:cxnSp>
      <p:sp>
        <p:nvSpPr>
          <p:cNvPr id="2143" name="Google Shape;2143;p46"/>
          <p:cNvSpPr/>
          <p:nvPr/>
        </p:nvSpPr>
        <p:spPr>
          <a:xfrm>
            <a:off x="6020972" y="1083769"/>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2144" name="Google Shape;2144;p46"/>
          <p:cNvSpPr txBox="1"/>
          <p:nvPr/>
        </p:nvSpPr>
        <p:spPr>
          <a:xfrm>
            <a:off x="5984573" y="1040027"/>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cxnSp>
        <p:nvCxnSpPr>
          <p:cNvPr id="2145" name="Google Shape;2145;p46"/>
          <p:cNvCxnSpPr/>
          <p:nvPr/>
        </p:nvCxnSpPr>
        <p:spPr>
          <a:xfrm>
            <a:off x="6138502" y="902458"/>
            <a:ext cx="0" cy="181200"/>
          </a:xfrm>
          <a:prstGeom prst="straightConnector1">
            <a:avLst/>
          </a:prstGeom>
          <a:noFill/>
          <a:ln w="9525" cap="flat" cmpd="sng">
            <a:solidFill>
              <a:schemeClr val="dk1"/>
            </a:solidFill>
            <a:prstDash val="solid"/>
            <a:round/>
            <a:headEnd type="stealth" w="med" len="med"/>
            <a:tailEnd type="stealth" w="med" len="med"/>
          </a:ln>
        </p:spPr>
      </p:cxnSp>
      <p:cxnSp>
        <p:nvCxnSpPr>
          <p:cNvPr id="2146" name="Google Shape;2146;p46"/>
          <p:cNvCxnSpPr/>
          <p:nvPr/>
        </p:nvCxnSpPr>
        <p:spPr>
          <a:xfrm>
            <a:off x="6138502" y="1320664"/>
            <a:ext cx="0" cy="181200"/>
          </a:xfrm>
          <a:prstGeom prst="straightConnector1">
            <a:avLst/>
          </a:prstGeom>
          <a:noFill/>
          <a:ln w="9525" cap="flat" cmpd="sng">
            <a:solidFill>
              <a:schemeClr val="dk1"/>
            </a:solidFill>
            <a:prstDash val="solid"/>
            <a:round/>
            <a:headEnd type="stealth" w="med" len="med"/>
            <a:tailEnd type="stealth" w="med" len="med"/>
          </a:ln>
        </p:spPr>
      </p:cxnSp>
      <p:sp>
        <p:nvSpPr>
          <p:cNvPr id="2147" name="Google Shape;2147;p46"/>
          <p:cNvSpPr/>
          <p:nvPr/>
        </p:nvSpPr>
        <p:spPr>
          <a:xfrm>
            <a:off x="6021007" y="1495874"/>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2148" name="Google Shape;2148;p46"/>
          <p:cNvSpPr txBox="1"/>
          <p:nvPr/>
        </p:nvSpPr>
        <p:spPr>
          <a:xfrm>
            <a:off x="5984609" y="1452132"/>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sp>
        <p:nvSpPr>
          <p:cNvPr id="2149" name="Google Shape;2149;p46"/>
          <p:cNvSpPr/>
          <p:nvPr/>
        </p:nvSpPr>
        <p:spPr>
          <a:xfrm>
            <a:off x="6021031" y="1901814"/>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2150" name="Google Shape;2150;p46"/>
          <p:cNvSpPr txBox="1"/>
          <p:nvPr/>
        </p:nvSpPr>
        <p:spPr>
          <a:xfrm>
            <a:off x="5984632" y="1858072"/>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cxnSp>
        <p:nvCxnSpPr>
          <p:cNvPr id="2151" name="Google Shape;2151;p46"/>
          <p:cNvCxnSpPr/>
          <p:nvPr/>
        </p:nvCxnSpPr>
        <p:spPr>
          <a:xfrm>
            <a:off x="6138561" y="1720503"/>
            <a:ext cx="0" cy="181200"/>
          </a:xfrm>
          <a:prstGeom prst="straightConnector1">
            <a:avLst/>
          </a:prstGeom>
          <a:noFill/>
          <a:ln w="9525" cap="flat" cmpd="sng">
            <a:solidFill>
              <a:schemeClr val="dk1"/>
            </a:solidFill>
            <a:prstDash val="solid"/>
            <a:round/>
            <a:headEnd type="stealth" w="med" len="med"/>
            <a:tailEnd type="stealth" w="med" len="med"/>
          </a:ln>
        </p:spPr>
      </p:cxnSp>
      <p:cxnSp>
        <p:nvCxnSpPr>
          <p:cNvPr id="2152" name="Google Shape;2152;p46"/>
          <p:cNvCxnSpPr>
            <a:stCxn id="2123" idx="3"/>
            <a:endCxn id="2138" idx="1"/>
          </p:cNvCxnSpPr>
          <p:nvPr/>
        </p:nvCxnSpPr>
        <p:spPr>
          <a:xfrm>
            <a:off x="5788321" y="374438"/>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2153" name="Google Shape;2153;p46"/>
          <p:cNvCxnSpPr>
            <a:stCxn id="2129" idx="3"/>
            <a:endCxn id="2144" idx="1"/>
          </p:cNvCxnSpPr>
          <p:nvPr/>
        </p:nvCxnSpPr>
        <p:spPr>
          <a:xfrm>
            <a:off x="5788297" y="1217027"/>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2154" name="Google Shape;2154;p46"/>
          <p:cNvCxnSpPr>
            <a:stCxn id="2133" idx="3"/>
            <a:endCxn id="2148" idx="1"/>
          </p:cNvCxnSpPr>
          <p:nvPr/>
        </p:nvCxnSpPr>
        <p:spPr>
          <a:xfrm>
            <a:off x="5788333" y="1629132"/>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2155" name="Google Shape;2155;p46"/>
          <p:cNvCxnSpPr>
            <a:stCxn id="2135" idx="3"/>
            <a:endCxn id="2150" idx="1"/>
          </p:cNvCxnSpPr>
          <p:nvPr/>
        </p:nvCxnSpPr>
        <p:spPr>
          <a:xfrm>
            <a:off x="5788357" y="2035072"/>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2156" name="Google Shape;2156;p46"/>
          <p:cNvCxnSpPr/>
          <p:nvPr/>
        </p:nvCxnSpPr>
        <p:spPr>
          <a:xfrm rot="10800000" flipH="1">
            <a:off x="5119156" y="405520"/>
            <a:ext cx="250800" cy="110100"/>
          </a:xfrm>
          <a:prstGeom prst="straightConnector1">
            <a:avLst/>
          </a:prstGeom>
          <a:noFill/>
          <a:ln w="9525" cap="flat" cmpd="sng">
            <a:solidFill>
              <a:schemeClr val="dk1"/>
            </a:solidFill>
            <a:prstDash val="solid"/>
            <a:round/>
            <a:headEnd type="none" w="med" len="med"/>
            <a:tailEnd type="stealth" w="med" len="med"/>
          </a:ln>
        </p:spPr>
      </p:cxnSp>
      <p:cxnSp>
        <p:nvCxnSpPr>
          <p:cNvPr id="2157" name="Google Shape;2157;p46"/>
          <p:cNvCxnSpPr/>
          <p:nvPr/>
        </p:nvCxnSpPr>
        <p:spPr>
          <a:xfrm rot="10800000" flipH="1">
            <a:off x="5095044" y="830679"/>
            <a:ext cx="279300" cy="6900"/>
          </a:xfrm>
          <a:prstGeom prst="straightConnector1">
            <a:avLst/>
          </a:prstGeom>
          <a:noFill/>
          <a:ln w="9525" cap="flat" cmpd="sng">
            <a:solidFill>
              <a:schemeClr val="dk1"/>
            </a:solidFill>
            <a:prstDash val="solid"/>
            <a:round/>
            <a:headEnd type="none" w="med" len="med"/>
            <a:tailEnd type="stealth" w="med" len="med"/>
          </a:ln>
        </p:spPr>
      </p:cxnSp>
      <p:cxnSp>
        <p:nvCxnSpPr>
          <p:cNvPr id="2158" name="Google Shape;2158;p46"/>
          <p:cNvCxnSpPr/>
          <p:nvPr/>
        </p:nvCxnSpPr>
        <p:spPr>
          <a:xfrm>
            <a:off x="5100974" y="1149168"/>
            <a:ext cx="259200" cy="39900"/>
          </a:xfrm>
          <a:prstGeom prst="straightConnector1">
            <a:avLst/>
          </a:prstGeom>
          <a:noFill/>
          <a:ln w="9525" cap="flat" cmpd="sng">
            <a:solidFill>
              <a:schemeClr val="dk1"/>
            </a:solidFill>
            <a:prstDash val="solid"/>
            <a:round/>
            <a:headEnd type="none" w="med" len="med"/>
            <a:tailEnd type="stealth" w="med" len="med"/>
          </a:ln>
        </p:spPr>
      </p:cxnSp>
      <p:cxnSp>
        <p:nvCxnSpPr>
          <p:cNvPr id="2159" name="Google Shape;2159;p46"/>
          <p:cNvCxnSpPr/>
          <p:nvPr/>
        </p:nvCxnSpPr>
        <p:spPr>
          <a:xfrm>
            <a:off x="5115025" y="1463538"/>
            <a:ext cx="259500" cy="70500"/>
          </a:xfrm>
          <a:prstGeom prst="straightConnector1">
            <a:avLst/>
          </a:prstGeom>
          <a:noFill/>
          <a:ln w="9525" cap="flat" cmpd="sng">
            <a:solidFill>
              <a:schemeClr val="dk1"/>
            </a:solidFill>
            <a:prstDash val="solid"/>
            <a:round/>
            <a:headEnd type="none" w="med" len="med"/>
            <a:tailEnd type="stealth" w="med" len="med"/>
          </a:ln>
        </p:spPr>
      </p:cxnSp>
      <p:cxnSp>
        <p:nvCxnSpPr>
          <p:cNvPr id="2160" name="Google Shape;2160;p46"/>
          <p:cNvCxnSpPr/>
          <p:nvPr/>
        </p:nvCxnSpPr>
        <p:spPr>
          <a:xfrm>
            <a:off x="5114895" y="1775880"/>
            <a:ext cx="266700" cy="116400"/>
          </a:xfrm>
          <a:prstGeom prst="straightConnector1">
            <a:avLst/>
          </a:prstGeom>
          <a:noFill/>
          <a:ln w="9525" cap="flat" cmpd="sng">
            <a:solidFill>
              <a:schemeClr val="dk1"/>
            </a:solidFill>
            <a:prstDash val="solid"/>
            <a:round/>
            <a:headEnd type="none" w="med" len="med"/>
            <a:tailEnd type="stealth" w="med" len="med"/>
          </a:ln>
        </p:spPr>
      </p:cxnSp>
      <p:sp>
        <p:nvSpPr>
          <p:cNvPr id="2161" name="Google Shape;2161;p46"/>
          <p:cNvSpPr/>
          <p:nvPr/>
        </p:nvSpPr>
        <p:spPr>
          <a:xfrm>
            <a:off x="4881435" y="3010042"/>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46"/>
          <p:cNvSpPr/>
          <p:nvPr/>
        </p:nvSpPr>
        <p:spPr>
          <a:xfrm>
            <a:off x="4881435" y="3100482"/>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46"/>
          <p:cNvSpPr/>
          <p:nvPr/>
        </p:nvSpPr>
        <p:spPr>
          <a:xfrm>
            <a:off x="4881435" y="3190921"/>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46"/>
          <p:cNvSpPr/>
          <p:nvPr/>
        </p:nvSpPr>
        <p:spPr>
          <a:xfrm>
            <a:off x="5623048" y="2957400"/>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46"/>
          <p:cNvSpPr/>
          <p:nvPr/>
        </p:nvSpPr>
        <p:spPr>
          <a:xfrm>
            <a:off x="5623048" y="3047840"/>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46"/>
          <p:cNvSpPr/>
          <p:nvPr/>
        </p:nvSpPr>
        <p:spPr>
          <a:xfrm>
            <a:off x="5623048" y="3138280"/>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167" name="Google Shape;2167;p46"/>
          <p:cNvCxnSpPr/>
          <p:nvPr/>
        </p:nvCxnSpPr>
        <p:spPr>
          <a:xfrm>
            <a:off x="5646750" y="2767269"/>
            <a:ext cx="0" cy="181200"/>
          </a:xfrm>
          <a:prstGeom prst="straightConnector1">
            <a:avLst/>
          </a:prstGeom>
          <a:noFill/>
          <a:ln w="9525" cap="flat" cmpd="sng">
            <a:solidFill>
              <a:schemeClr val="dk1"/>
            </a:solidFill>
            <a:prstDash val="solid"/>
            <a:round/>
            <a:headEnd type="stealth" w="med" len="med"/>
            <a:tailEnd type="stealth" w="med" len="med"/>
          </a:ln>
        </p:spPr>
      </p:cxnSp>
      <p:cxnSp>
        <p:nvCxnSpPr>
          <p:cNvPr id="2168" name="Google Shape;2168;p46"/>
          <p:cNvCxnSpPr/>
          <p:nvPr/>
        </p:nvCxnSpPr>
        <p:spPr>
          <a:xfrm>
            <a:off x="5646726" y="3191651"/>
            <a:ext cx="0" cy="181200"/>
          </a:xfrm>
          <a:prstGeom prst="straightConnector1">
            <a:avLst/>
          </a:prstGeom>
          <a:noFill/>
          <a:ln w="9525" cap="flat" cmpd="sng">
            <a:solidFill>
              <a:schemeClr val="dk1"/>
            </a:solidFill>
            <a:prstDash val="solid"/>
            <a:round/>
            <a:headEnd type="stealth" w="med" len="med"/>
            <a:tailEnd type="stealth" w="med" len="med"/>
          </a:ln>
        </p:spPr>
      </p:cxnSp>
      <p:cxnSp>
        <p:nvCxnSpPr>
          <p:cNvPr id="2169" name="Google Shape;2169;p46"/>
          <p:cNvCxnSpPr/>
          <p:nvPr/>
        </p:nvCxnSpPr>
        <p:spPr>
          <a:xfrm>
            <a:off x="5646726" y="3609857"/>
            <a:ext cx="0" cy="181200"/>
          </a:xfrm>
          <a:prstGeom prst="straightConnector1">
            <a:avLst/>
          </a:prstGeom>
          <a:noFill/>
          <a:ln w="9525" cap="flat" cmpd="sng">
            <a:solidFill>
              <a:schemeClr val="dk1"/>
            </a:solidFill>
            <a:prstDash val="solid"/>
            <a:round/>
            <a:headEnd type="stealth" w="med" len="med"/>
            <a:tailEnd type="stealth" w="med" len="med"/>
          </a:ln>
        </p:spPr>
      </p:cxnSp>
      <p:cxnSp>
        <p:nvCxnSpPr>
          <p:cNvPr id="2170" name="Google Shape;2170;p46"/>
          <p:cNvCxnSpPr/>
          <p:nvPr/>
        </p:nvCxnSpPr>
        <p:spPr>
          <a:xfrm>
            <a:off x="5646785" y="4009696"/>
            <a:ext cx="0" cy="181200"/>
          </a:xfrm>
          <a:prstGeom prst="straightConnector1">
            <a:avLst/>
          </a:prstGeom>
          <a:noFill/>
          <a:ln w="9525" cap="flat" cmpd="sng">
            <a:solidFill>
              <a:schemeClr val="dk1"/>
            </a:solidFill>
            <a:prstDash val="solid"/>
            <a:round/>
            <a:headEnd type="stealth" w="med" len="med"/>
            <a:tailEnd type="stealth" w="med" len="med"/>
          </a:ln>
        </p:spPr>
      </p:cxnSp>
      <p:sp>
        <p:nvSpPr>
          <p:cNvPr id="2171" name="Google Shape;2171;p46"/>
          <p:cNvSpPr/>
          <p:nvPr/>
        </p:nvSpPr>
        <p:spPr>
          <a:xfrm>
            <a:off x="6127424" y="2957400"/>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46"/>
          <p:cNvSpPr/>
          <p:nvPr/>
        </p:nvSpPr>
        <p:spPr>
          <a:xfrm>
            <a:off x="6127424" y="3047840"/>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46"/>
          <p:cNvSpPr/>
          <p:nvPr/>
        </p:nvSpPr>
        <p:spPr>
          <a:xfrm>
            <a:off x="6127424" y="3138280"/>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174" name="Google Shape;2174;p46"/>
          <p:cNvCxnSpPr/>
          <p:nvPr/>
        </p:nvCxnSpPr>
        <p:spPr>
          <a:xfrm>
            <a:off x="6151126" y="2767269"/>
            <a:ext cx="0" cy="181200"/>
          </a:xfrm>
          <a:prstGeom prst="straightConnector1">
            <a:avLst/>
          </a:prstGeom>
          <a:noFill/>
          <a:ln w="9525" cap="flat" cmpd="sng">
            <a:solidFill>
              <a:schemeClr val="dk1"/>
            </a:solidFill>
            <a:prstDash val="solid"/>
            <a:round/>
            <a:headEnd type="stealth" w="med" len="med"/>
            <a:tailEnd type="stealth" w="med" len="med"/>
          </a:ln>
        </p:spPr>
      </p:cxnSp>
      <p:cxnSp>
        <p:nvCxnSpPr>
          <p:cNvPr id="2175" name="Google Shape;2175;p46"/>
          <p:cNvCxnSpPr/>
          <p:nvPr/>
        </p:nvCxnSpPr>
        <p:spPr>
          <a:xfrm>
            <a:off x="6151102" y="3191651"/>
            <a:ext cx="0" cy="181200"/>
          </a:xfrm>
          <a:prstGeom prst="straightConnector1">
            <a:avLst/>
          </a:prstGeom>
          <a:noFill/>
          <a:ln w="9525" cap="flat" cmpd="sng">
            <a:solidFill>
              <a:schemeClr val="dk1"/>
            </a:solidFill>
            <a:prstDash val="solid"/>
            <a:round/>
            <a:headEnd type="stealth" w="med" len="med"/>
            <a:tailEnd type="stealth" w="med" len="med"/>
          </a:ln>
        </p:spPr>
      </p:cxnSp>
      <p:cxnSp>
        <p:nvCxnSpPr>
          <p:cNvPr id="2176" name="Google Shape;2176;p46"/>
          <p:cNvCxnSpPr/>
          <p:nvPr/>
        </p:nvCxnSpPr>
        <p:spPr>
          <a:xfrm>
            <a:off x="6151102" y="3609857"/>
            <a:ext cx="0" cy="181200"/>
          </a:xfrm>
          <a:prstGeom prst="straightConnector1">
            <a:avLst/>
          </a:prstGeom>
          <a:noFill/>
          <a:ln w="9525" cap="flat" cmpd="sng">
            <a:solidFill>
              <a:schemeClr val="dk1"/>
            </a:solidFill>
            <a:prstDash val="solid"/>
            <a:round/>
            <a:headEnd type="stealth" w="med" len="med"/>
            <a:tailEnd type="stealth" w="med" len="med"/>
          </a:ln>
        </p:spPr>
      </p:cxnSp>
      <p:cxnSp>
        <p:nvCxnSpPr>
          <p:cNvPr id="2177" name="Google Shape;2177;p46"/>
          <p:cNvCxnSpPr/>
          <p:nvPr/>
        </p:nvCxnSpPr>
        <p:spPr>
          <a:xfrm>
            <a:off x="6151161" y="4009696"/>
            <a:ext cx="0" cy="181200"/>
          </a:xfrm>
          <a:prstGeom prst="straightConnector1">
            <a:avLst/>
          </a:prstGeom>
          <a:noFill/>
          <a:ln w="9525" cap="flat" cmpd="sng">
            <a:solidFill>
              <a:schemeClr val="dk1"/>
            </a:solidFill>
            <a:prstDash val="solid"/>
            <a:round/>
            <a:headEnd type="stealth" w="med" len="med"/>
            <a:tailEnd type="stealth" w="med" len="med"/>
          </a:ln>
        </p:spPr>
      </p:cxnSp>
      <p:cxnSp>
        <p:nvCxnSpPr>
          <p:cNvPr id="2178" name="Google Shape;2178;p46"/>
          <p:cNvCxnSpPr>
            <a:stCxn id="2104" idx="3"/>
            <a:endCxn id="2108" idx="1"/>
          </p:cNvCxnSpPr>
          <p:nvPr/>
        </p:nvCxnSpPr>
        <p:spPr>
          <a:xfrm>
            <a:off x="5800921" y="2663631"/>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2179" name="Google Shape;2179;p46"/>
          <p:cNvCxnSpPr>
            <a:stCxn id="2105" idx="3"/>
            <a:endCxn id="2109" idx="1"/>
          </p:cNvCxnSpPr>
          <p:nvPr/>
        </p:nvCxnSpPr>
        <p:spPr>
          <a:xfrm>
            <a:off x="5800897" y="3506220"/>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2180" name="Google Shape;2180;p46"/>
          <p:cNvCxnSpPr>
            <a:stCxn id="2106" idx="3"/>
            <a:endCxn id="2110" idx="1"/>
          </p:cNvCxnSpPr>
          <p:nvPr/>
        </p:nvCxnSpPr>
        <p:spPr>
          <a:xfrm>
            <a:off x="5800933" y="3918325"/>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2181" name="Google Shape;2181;p46"/>
          <p:cNvCxnSpPr>
            <a:stCxn id="2107" idx="3"/>
            <a:endCxn id="2111" idx="1"/>
          </p:cNvCxnSpPr>
          <p:nvPr/>
        </p:nvCxnSpPr>
        <p:spPr>
          <a:xfrm>
            <a:off x="5800957" y="4324265"/>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2182" name="Google Shape;2182;p46"/>
          <p:cNvCxnSpPr/>
          <p:nvPr/>
        </p:nvCxnSpPr>
        <p:spPr>
          <a:xfrm rot="10800000" flipH="1">
            <a:off x="5131756" y="2694713"/>
            <a:ext cx="250800" cy="110100"/>
          </a:xfrm>
          <a:prstGeom prst="straightConnector1">
            <a:avLst/>
          </a:prstGeom>
          <a:noFill/>
          <a:ln w="9525" cap="flat" cmpd="sng">
            <a:solidFill>
              <a:schemeClr val="dk1"/>
            </a:solidFill>
            <a:prstDash val="solid"/>
            <a:round/>
            <a:headEnd type="none" w="med" len="med"/>
            <a:tailEnd type="stealth" w="med" len="med"/>
          </a:ln>
        </p:spPr>
      </p:cxnSp>
      <p:cxnSp>
        <p:nvCxnSpPr>
          <p:cNvPr id="2183" name="Google Shape;2183;p46"/>
          <p:cNvCxnSpPr/>
          <p:nvPr/>
        </p:nvCxnSpPr>
        <p:spPr>
          <a:xfrm rot="10800000" flipH="1">
            <a:off x="5107644" y="3119872"/>
            <a:ext cx="279300" cy="6900"/>
          </a:xfrm>
          <a:prstGeom prst="straightConnector1">
            <a:avLst/>
          </a:prstGeom>
          <a:noFill/>
          <a:ln w="9525" cap="flat" cmpd="sng">
            <a:solidFill>
              <a:schemeClr val="dk1"/>
            </a:solidFill>
            <a:prstDash val="solid"/>
            <a:round/>
            <a:headEnd type="none" w="med" len="med"/>
            <a:tailEnd type="stealth" w="med" len="med"/>
          </a:ln>
        </p:spPr>
      </p:cxnSp>
      <p:cxnSp>
        <p:nvCxnSpPr>
          <p:cNvPr id="2184" name="Google Shape;2184;p46"/>
          <p:cNvCxnSpPr/>
          <p:nvPr/>
        </p:nvCxnSpPr>
        <p:spPr>
          <a:xfrm>
            <a:off x="5113574" y="3438361"/>
            <a:ext cx="259200" cy="39900"/>
          </a:xfrm>
          <a:prstGeom prst="straightConnector1">
            <a:avLst/>
          </a:prstGeom>
          <a:noFill/>
          <a:ln w="9525" cap="flat" cmpd="sng">
            <a:solidFill>
              <a:schemeClr val="dk1"/>
            </a:solidFill>
            <a:prstDash val="solid"/>
            <a:round/>
            <a:headEnd type="none" w="med" len="med"/>
            <a:tailEnd type="stealth" w="med" len="med"/>
          </a:ln>
        </p:spPr>
      </p:cxnSp>
      <p:cxnSp>
        <p:nvCxnSpPr>
          <p:cNvPr id="2185" name="Google Shape;2185;p46"/>
          <p:cNvCxnSpPr/>
          <p:nvPr/>
        </p:nvCxnSpPr>
        <p:spPr>
          <a:xfrm>
            <a:off x="5127625" y="3752731"/>
            <a:ext cx="259500" cy="70500"/>
          </a:xfrm>
          <a:prstGeom prst="straightConnector1">
            <a:avLst/>
          </a:prstGeom>
          <a:noFill/>
          <a:ln w="9525" cap="flat" cmpd="sng">
            <a:solidFill>
              <a:schemeClr val="dk1"/>
            </a:solidFill>
            <a:prstDash val="solid"/>
            <a:round/>
            <a:headEnd type="none" w="med" len="med"/>
            <a:tailEnd type="stealth" w="med" len="med"/>
          </a:ln>
        </p:spPr>
      </p:cxnSp>
      <p:cxnSp>
        <p:nvCxnSpPr>
          <p:cNvPr id="2186" name="Google Shape;2186;p46"/>
          <p:cNvCxnSpPr/>
          <p:nvPr/>
        </p:nvCxnSpPr>
        <p:spPr>
          <a:xfrm>
            <a:off x="5127495" y="4065072"/>
            <a:ext cx="266700" cy="116400"/>
          </a:xfrm>
          <a:prstGeom prst="straightConnector1">
            <a:avLst/>
          </a:prstGeom>
          <a:noFill/>
          <a:ln w="9525" cap="flat" cmpd="sng">
            <a:solidFill>
              <a:schemeClr val="dk1"/>
            </a:solidFill>
            <a:prstDash val="solid"/>
            <a:round/>
            <a:headEnd type="none" w="med" len="med"/>
            <a:tailEnd type="stealth" w="med" len="med"/>
          </a:ln>
        </p:spPr>
      </p:cxnSp>
      <p:sp>
        <p:nvSpPr>
          <p:cNvPr id="2187" name="Google Shape;2187;p46"/>
          <p:cNvSpPr/>
          <p:nvPr/>
        </p:nvSpPr>
        <p:spPr>
          <a:xfrm>
            <a:off x="6584817" y="241181"/>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2188" name="Google Shape;2188;p46"/>
          <p:cNvSpPr txBox="1"/>
          <p:nvPr/>
        </p:nvSpPr>
        <p:spPr>
          <a:xfrm>
            <a:off x="6548418" y="197438"/>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A</a:t>
            </a:r>
            <a:endParaRPr sz="1100">
              <a:latin typeface="Times New Roman"/>
              <a:ea typeface="Times New Roman"/>
              <a:cs typeface="Times New Roman"/>
              <a:sym typeface="Times New Roman"/>
            </a:endParaRPr>
          </a:p>
        </p:txBody>
      </p:sp>
      <p:sp>
        <p:nvSpPr>
          <p:cNvPr id="2189" name="Google Shape;2189;p46"/>
          <p:cNvSpPr/>
          <p:nvPr/>
        </p:nvSpPr>
        <p:spPr>
          <a:xfrm>
            <a:off x="6678646" y="668207"/>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46"/>
          <p:cNvSpPr/>
          <p:nvPr/>
        </p:nvSpPr>
        <p:spPr>
          <a:xfrm>
            <a:off x="6678646" y="758647"/>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46"/>
          <p:cNvSpPr/>
          <p:nvPr/>
        </p:nvSpPr>
        <p:spPr>
          <a:xfrm>
            <a:off x="6678646" y="849087"/>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46"/>
          <p:cNvSpPr/>
          <p:nvPr/>
        </p:nvSpPr>
        <p:spPr>
          <a:xfrm>
            <a:off x="6584793" y="1083769"/>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2193" name="Google Shape;2193;p46"/>
          <p:cNvSpPr txBox="1"/>
          <p:nvPr/>
        </p:nvSpPr>
        <p:spPr>
          <a:xfrm>
            <a:off x="6548395" y="1040027"/>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A</a:t>
            </a:r>
            <a:endParaRPr sz="1100">
              <a:latin typeface="Times New Roman"/>
              <a:ea typeface="Times New Roman"/>
              <a:cs typeface="Times New Roman"/>
              <a:sym typeface="Times New Roman"/>
            </a:endParaRPr>
          </a:p>
        </p:txBody>
      </p:sp>
      <p:sp>
        <p:nvSpPr>
          <p:cNvPr id="2194" name="Google Shape;2194;p46"/>
          <p:cNvSpPr/>
          <p:nvPr/>
        </p:nvSpPr>
        <p:spPr>
          <a:xfrm>
            <a:off x="6584829" y="1495874"/>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2195" name="Google Shape;2195;p46"/>
          <p:cNvSpPr txBox="1"/>
          <p:nvPr/>
        </p:nvSpPr>
        <p:spPr>
          <a:xfrm>
            <a:off x="6548430" y="1452132"/>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A</a:t>
            </a:r>
            <a:endParaRPr sz="1100">
              <a:latin typeface="Times New Roman"/>
              <a:ea typeface="Times New Roman"/>
              <a:cs typeface="Times New Roman"/>
              <a:sym typeface="Times New Roman"/>
            </a:endParaRPr>
          </a:p>
        </p:txBody>
      </p:sp>
      <p:sp>
        <p:nvSpPr>
          <p:cNvPr id="2196" name="Google Shape;2196;p46"/>
          <p:cNvSpPr/>
          <p:nvPr/>
        </p:nvSpPr>
        <p:spPr>
          <a:xfrm>
            <a:off x="6584852" y="1901814"/>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2197" name="Google Shape;2197;p46"/>
          <p:cNvSpPr txBox="1"/>
          <p:nvPr/>
        </p:nvSpPr>
        <p:spPr>
          <a:xfrm>
            <a:off x="6548454" y="1858072"/>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A</a:t>
            </a:r>
            <a:endParaRPr sz="1100">
              <a:latin typeface="Times New Roman"/>
              <a:ea typeface="Times New Roman"/>
              <a:cs typeface="Times New Roman"/>
              <a:sym typeface="Times New Roman"/>
            </a:endParaRPr>
          </a:p>
        </p:txBody>
      </p:sp>
      <p:cxnSp>
        <p:nvCxnSpPr>
          <p:cNvPr id="2198" name="Google Shape;2198;p46"/>
          <p:cNvCxnSpPr>
            <a:endCxn id="2188" idx="1"/>
          </p:cNvCxnSpPr>
          <p:nvPr/>
        </p:nvCxnSpPr>
        <p:spPr>
          <a:xfrm>
            <a:off x="6352218" y="374438"/>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2199" name="Google Shape;2199;p46"/>
          <p:cNvCxnSpPr>
            <a:endCxn id="2193" idx="1"/>
          </p:cNvCxnSpPr>
          <p:nvPr/>
        </p:nvCxnSpPr>
        <p:spPr>
          <a:xfrm>
            <a:off x="6352195" y="1217027"/>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2200" name="Google Shape;2200;p46"/>
          <p:cNvCxnSpPr>
            <a:endCxn id="2195" idx="1"/>
          </p:cNvCxnSpPr>
          <p:nvPr/>
        </p:nvCxnSpPr>
        <p:spPr>
          <a:xfrm>
            <a:off x="6352230" y="1629132"/>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2201" name="Google Shape;2201;p46"/>
          <p:cNvCxnSpPr>
            <a:endCxn id="2197" idx="1"/>
          </p:cNvCxnSpPr>
          <p:nvPr/>
        </p:nvCxnSpPr>
        <p:spPr>
          <a:xfrm>
            <a:off x="6352254" y="2035072"/>
            <a:ext cx="196200" cy="0"/>
          </a:xfrm>
          <a:prstGeom prst="straightConnector1">
            <a:avLst/>
          </a:prstGeom>
          <a:noFill/>
          <a:ln w="9525" cap="flat" cmpd="sng">
            <a:solidFill>
              <a:schemeClr val="dk1"/>
            </a:solidFill>
            <a:prstDash val="solid"/>
            <a:round/>
            <a:headEnd type="none" w="med" len="med"/>
            <a:tailEnd type="stealth" w="med" len="med"/>
          </a:ln>
        </p:spPr>
      </p:cxnSp>
      <p:sp>
        <p:nvSpPr>
          <p:cNvPr id="2202" name="Google Shape;2202;p46"/>
          <p:cNvSpPr/>
          <p:nvPr/>
        </p:nvSpPr>
        <p:spPr>
          <a:xfrm>
            <a:off x="6597452" y="4190733"/>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2203" name="Google Shape;2203;p46"/>
          <p:cNvSpPr/>
          <p:nvPr/>
        </p:nvSpPr>
        <p:spPr>
          <a:xfrm>
            <a:off x="6597417" y="2530100"/>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2204" name="Google Shape;2204;p46"/>
          <p:cNvSpPr/>
          <p:nvPr/>
        </p:nvSpPr>
        <p:spPr>
          <a:xfrm>
            <a:off x="6597393" y="3372688"/>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2205" name="Google Shape;2205;p46"/>
          <p:cNvSpPr/>
          <p:nvPr/>
        </p:nvSpPr>
        <p:spPr>
          <a:xfrm>
            <a:off x="6597429" y="3784794"/>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2206" name="Google Shape;2206;p46"/>
          <p:cNvSpPr txBox="1"/>
          <p:nvPr/>
        </p:nvSpPr>
        <p:spPr>
          <a:xfrm>
            <a:off x="6561018" y="2486358"/>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A</a:t>
            </a:r>
            <a:endParaRPr sz="1100">
              <a:latin typeface="Times New Roman"/>
              <a:ea typeface="Times New Roman"/>
              <a:cs typeface="Times New Roman"/>
              <a:sym typeface="Times New Roman"/>
            </a:endParaRPr>
          </a:p>
        </p:txBody>
      </p:sp>
      <p:sp>
        <p:nvSpPr>
          <p:cNvPr id="2207" name="Google Shape;2207;p46"/>
          <p:cNvSpPr txBox="1"/>
          <p:nvPr/>
        </p:nvSpPr>
        <p:spPr>
          <a:xfrm>
            <a:off x="6560995" y="3328946"/>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A</a:t>
            </a:r>
            <a:endParaRPr sz="1100">
              <a:latin typeface="Times New Roman"/>
              <a:ea typeface="Times New Roman"/>
              <a:cs typeface="Times New Roman"/>
              <a:sym typeface="Times New Roman"/>
            </a:endParaRPr>
          </a:p>
        </p:txBody>
      </p:sp>
      <p:sp>
        <p:nvSpPr>
          <p:cNvPr id="2208" name="Google Shape;2208;p46"/>
          <p:cNvSpPr txBox="1"/>
          <p:nvPr/>
        </p:nvSpPr>
        <p:spPr>
          <a:xfrm>
            <a:off x="6561030" y="3741052"/>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A</a:t>
            </a:r>
            <a:endParaRPr sz="1100">
              <a:latin typeface="Times New Roman"/>
              <a:ea typeface="Times New Roman"/>
              <a:cs typeface="Times New Roman"/>
              <a:sym typeface="Times New Roman"/>
            </a:endParaRPr>
          </a:p>
        </p:txBody>
      </p:sp>
      <p:sp>
        <p:nvSpPr>
          <p:cNvPr id="2209" name="Google Shape;2209;p46"/>
          <p:cNvSpPr txBox="1"/>
          <p:nvPr/>
        </p:nvSpPr>
        <p:spPr>
          <a:xfrm>
            <a:off x="6561054" y="4146991"/>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A</a:t>
            </a:r>
            <a:endParaRPr sz="1100">
              <a:latin typeface="Times New Roman"/>
              <a:ea typeface="Times New Roman"/>
              <a:cs typeface="Times New Roman"/>
              <a:sym typeface="Times New Roman"/>
            </a:endParaRPr>
          </a:p>
        </p:txBody>
      </p:sp>
      <p:sp>
        <p:nvSpPr>
          <p:cNvPr id="2210" name="Google Shape;2210;p46"/>
          <p:cNvSpPr/>
          <p:nvPr/>
        </p:nvSpPr>
        <p:spPr>
          <a:xfrm>
            <a:off x="6690396" y="3015702"/>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46"/>
          <p:cNvSpPr/>
          <p:nvPr/>
        </p:nvSpPr>
        <p:spPr>
          <a:xfrm>
            <a:off x="6690396" y="3106141"/>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46"/>
          <p:cNvSpPr/>
          <p:nvPr/>
        </p:nvSpPr>
        <p:spPr>
          <a:xfrm>
            <a:off x="6690396" y="3196581"/>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213" name="Google Shape;2213;p46"/>
          <p:cNvCxnSpPr>
            <a:endCxn id="2206" idx="1"/>
          </p:cNvCxnSpPr>
          <p:nvPr/>
        </p:nvCxnSpPr>
        <p:spPr>
          <a:xfrm>
            <a:off x="6364818" y="2663358"/>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2214" name="Google Shape;2214;p46"/>
          <p:cNvCxnSpPr>
            <a:endCxn id="2207" idx="1"/>
          </p:cNvCxnSpPr>
          <p:nvPr/>
        </p:nvCxnSpPr>
        <p:spPr>
          <a:xfrm>
            <a:off x="6364795" y="3505946"/>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2215" name="Google Shape;2215;p46"/>
          <p:cNvCxnSpPr>
            <a:endCxn id="2208" idx="1"/>
          </p:cNvCxnSpPr>
          <p:nvPr/>
        </p:nvCxnSpPr>
        <p:spPr>
          <a:xfrm>
            <a:off x="6364830" y="3918052"/>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2216" name="Google Shape;2216;p46"/>
          <p:cNvCxnSpPr>
            <a:endCxn id="2209" idx="1"/>
          </p:cNvCxnSpPr>
          <p:nvPr/>
        </p:nvCxnSpPr>
        <p:spPr>
          <a:xfrm>
            <a:off x="6364854" y="4323991"/>
            <a:ext cx="196200" cy="0"/>
          </a:xfrm>
          <a:prstGeom prst="straightConnector1">
            <a:avLst/>
          </a:prstGeom>
          <a:noFill/>
          <a:ln w="9525" cap="flat" cmpd="sng">
            <a:solidFill>
              <a:schemeClr val="dk1"/>
            </a:solidFill>
            <a:prstDash val="solid"/>
            <a:round/>
            <a:headEnd type="none" w="med" len="med"/>
            <a:tailEnd type="stealth" w="med" len="med"/>
          </a:ln>
        </p:spPr>
      </p:cxnSp>
      <p:sp>
        <p:nvSpPr>
          <p:cNvPr id="2217" name="Google Shape;2217;p46"/>
          <p:cNvSpPr/>
          <p:nvPr/>
        </p:nvSpPr>
        <p:spPr>
          <a:xfrm>
            <a:off x="7691563" y="2227337"/>
            <a:ext cx="308100" cy="287700"/>
          </a:xfrm>
          <a:prstGeom prst="flowChartOr">
            <a:avLst/>
          </a:prstGeom>
          <a:gradFill>
            <a:gsLst>
              <a:gs pos="0">
                <a:srgbClr val="4A86E8"/>
              </a:gs>
              <a:gs pos="45000">
                <a:srgbClr val="B7FEFE"/>
              </a:gs>
              <a:gs pos="62000">
                <a:srgbClr val="FCBEBE"/>
              </a:gs>
              <a:gs pos="100000">
                <a:srgbClr val="CC0000"/>
              </a:gs>
            </a:gsLst>
            <a:lin ang="0"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218" name="Google Shape;2218;p46"/>
          <p:cNvCxnSpPr>
            <a:stCxn id="2188" idx="3"/>
            <a:endCxn id="2217" idx="2"/>
          </p:cNvCxnSpPr>
          <p:nvPr/>
        </p:nvCxnSpPr>
        <p:spPr>
          <a:xfrm>
            <a:off x="6856518" y="374438"/>
            <a:ext cx="834900" cy="1996800"/>
          </a:xfrm>
          <a:prstGeom prst="straightConnector1">
            <a:avLst/>
          </a:prstGeom>
          <a:noFill/>
          <a:ln w="9525" cap="flat" cmpd="sng">
            <a:solidFill>
              <a:schemeClr val="dk1"/>
            </a:solidFill>
            <a:prstDash val="solid"/>
            <a:round/>
            <a:headEnd type="none" w="med" len="med"/>
            <a:tailEnd type="none" w="med" len="med"/>
          </a:ln>
        </p:spPr>
      </p:cxnSp>
      <p:cxnSp>
        <p:nvCxnSpPr>
          <p:cNvPr id="2219" name="Google Shape;2219;p46"/>
          <p:cNvCxnSpPr>
            <a:stCxn id="2193" idx="3"/>
            <a:endCxn id="2217" idx="2"/>
          </p:cNvCxnSpPr>
          <p:nvPr/>
        </p:nvCxnSpPr>
        <p:spPr>
          <a:xfrm>
            <a:off x="6856495" y="1217027"/>
            <a:ext cx="835200" cy="1154100"/>
          </a:xfrm>
          <a:prstGeom prst="straightConnector1">
            <a:avLst/>
          </a:prstGeom>
          <a:noFill/>
          <a:ln w="9525" cap="flat" cmpd="sng">
            <a:solidFill>
              <a:schemeClr val="dk1"/>
            </a:solidFill>
            <a:prstDash val="solid"/>
            <a:round/>
            <a:headEnd type="none" w="med" len="med"/>
            <a:tailEnd type="none" w="med" len="med"/>
          </a:ln>
        </p:spPr>
      </p:cxnSp>
      <p:cxnSp>
        <p:nvCxnSpPr>
          <p:cNvPr id="2220" name="Google Shape;2220;p46"/>
          <p:cNvCxnSpPr>
            <a:stCxn id="2195" idx="3"/>
            <a:endCxn id="2217" idx="2"/>
          </p:cNvCxnSpPr>
          <p:nvPr/>
        </p:nvCxnSpPr>
        <p:spPr>
          <a:xfrm>
            <a:off x="6856530" y="1629132"/>
            <a:ext cx="834900" cy="742200"/>
          </a:xfrm>
          <a:prstGeom prst="straightConnector1">
            <a:avLst/>
          </a:prstGeom>
          <a:noFill/>
          <a:ln w="9525" cap="flat" cmpd="sng">
            <a:solidFill>
              <a:schemeClr val="dk1"/>
            </a:solidFill>
            <a:prstDash val="solid"/>
            <a:round/>
            <a:headEnd type="none" w="med" len="med"/>
            <a:tailEnd type="none" w="med" len="med"/>
          </a:ln>
        </p:spPr>
      </p:cxnSp>
      <p:cxnSp>
        <p:nvCxnSpPr>
          <p:cNvPr id="2221" name="Google Shape;2221;p46"/>
          <p:cNvCxnSpPr>
            <a:stCxn id="2197" idx="3"/>
            <a:endCxn id="2217" idx="2"/>
          </p:cNvCxnSpPr>
          <p:nvPr/>
        </p:nvCxnSpPr>
        <p:spPr>
          <a:xfrm>
            <a:off x="6856554" y="2035072"/>
            <a:ext cx="834900" cy="336000"/>
          </a:xfrm>
          <a:prstGeom prst="straightConnector1">
            <a:avLst/>
          </a:prstGeom>
          <a:noFill/>
          <a:ln w="9525" cap="flat" cmpd="sng">
            <a:solidFill>
              <a:schemeClr val="dk1"/>
            </a:solidFill>
            <a:prstDash val="solid"/>
            <a:round/>
            <a:headEnd type="none" w="med" len="med"/>
            <a:tailEnd type="none" w="med" len="med"/>
          </a:ln>
        </p:spPr>
      </p:cxnSp>
      <p:cxnSp>
        <p:nvCxnSpPr>
          <p:cNvPr id="2222" name="Google Shape;2222;p46"/>
          <p:cNvCxnSpPr>
            <a:stCxn id="2206" idx="3"/>
            <a:endCxn id="2217" idx="2"/>
          </p:cNvCxnSpPr>
          <p:nvPr/>
        </p:nvCxnSpPr>
        <p:spPr>
          <a:xfrm rot="10800000" flipH="1">
            <a:off x="6869118" y="2371158"/>
            <a:ext cx="822300" cy="292200"/>
          </a:xfrm>
          <a:prstGeom prst="straightConnector1">
            <a:avLst/>
          </a:prstGeom>
          <a:noFill/>
          <a:ln w="9525" cap="flat" cmpd="sng">
            <a:solidFill>
              <a:schemeClr val="dk1"/>
            </a:solidFill>
            <a:prstDash val="solid"/>
            <a:round/>
            <a:headEnd type="none" w="med" len="med"/>
            <a:tailEnd type="none" w="med" len="med"/>
          </a:ln>
        </p:spPr>
      </p:cxnSp>
      <p:cxnSp>
        <p:nvCxnSpPr>
          <p:cNvPr id="2223" name="Google Shape;2223;p46"/>
          <p:cNvCxnSpPr>
            <a:stCxn id="2207" idx="3"/>
            <a:endCxn id="2217" idx="2"/>
          </p:cNvCxnSpPr>
          <p:nvPr/>
        </p:nvCxnSpPr>
        <p:spPr>
          <a:xfrm rot="10800000" flipH="1">
            <a:off x="6869095" y="2371046"/>
            <a:ext cx="822600" cy="1134900"/>
          </a:xfrm>
          <a:prstGeom prst="straightConnector1">
            <a:avLst/>
          </a:prstGeom>
          <a:noFill/>
          <a:ln w="9525" cap="flat" cmpd="sng">
            <a:solidFill>
              <a:schemeClr val="dk1"/>
            </a:solidFill>
            <a:prstDash val="solid"/>
            <a:round/>
            <a:headEnd type="none" w="med" len="med"/>
            <a:tailEnd type="none" w="med" len="med"/>
          </a:ln>
        </p:spPr>
      </p:cxnSp>
      <p:cxnSp>
        <p:nvCxnSpPr>
          <p:cNvPr id="2224" name="Google Shape;2224;p46"/>
          <p:cNvCxnSpPr>
            <a:stCxn id="2208" idx="3"/>
            <a:endCxn id="2217" idx="2"/>
          </p:cNvCxnSpPr>
          <p:nvPr/>
        </p:nvCxnSpPr>
        <p:spPr>
          <a:xfrm rot="10800000" flipH="1">
            <a:off x="6869130" y="2371252"/>
            <a:ext cx="822300" cy="1546800"/>
          </a:xfrm>
          <a:prstGeom prst="straightConnector1">
            <a:avLst/>
          </a:prstGeom>
          <a:noFill/>
          <a:ln w="9525" cap="flat" cmpd="sng">
            <a:solidFill>
              <a:schemeClr val="dk1"/>
            </a:solidFill>
            <a:prstDash val="solid"/>
            <a:round/>
            <a:headEnd type="none" w="med" len="med"/>
            <a:tailEnd type="none" w="med" len="med"/>
          </a:ln>
        </p:spPr>
      </p:cxnSp>
      <p:cxnSp>
        <p:nvCxnSpPr>
          <p:cNvPr id="2225" name="Google Shape;2225;p46"/>
          <p:cNvCxnSpPr>
            <a:stCxn id="2217" idx="2"/>
            <a:endCxn id="2209" idx="3"/>
          </p:cNvCxnSpPr>
          <p:nvPr/>
        </p:nvCxnSpPr>
        <p:spPr>
          <a:xfrm flipH="1">
            <a:off x="6869263" y="2371187"/>
            <a:ext cx="822300" cy="1952700"/>
          </a:xfrm>
          <a:prstGeom prst="straightConnector1">
            <a:avLst/>
          </a:prstGeom>
          <a:noFill/>
          <a:ln w="9525" cap="flat" cmpd="sng">
            <a:solidFill>
              <a:schemeClr val="dk1"/>
            </a:solidFill>
            <a:prstDash val="solid"/>
            <a:round/>
            <a:headEnd type="none" w="med" len="med"/>
            <a:tailEnd type="none" w="med" len="med"/>
          </a:ln>
        </p:spPr>
      </p:cxnSp>
      <p:sp>
        <p:nvSpPr>
          <p:cNvPr id="2226" name="Google Shape;2226;p46"/>
          <p:cNvSpPr/>
          <p:nvPr/>
        </p:nvSpPr>
        <p:spPr>
          <a:xfrm>
            <a:off x="8497275" y="1517975"/>
            <a:ext cx="250800" cy="1706400"/>
          </a:xfrm>
          <a:prstGeom prst="roundRect">
            <a:avLst>
              <a:gd name="adj" fmla="val 16667"/>
            </a:avLst>
          </a:prstGeom>
          <a:gradFill>
            <a:gsLst>
              <a:gs pos="0">
                <a:srgbClr val="12C2E9"/>
              </a:gs>
              <a:gs pos="45000">
                <a:srgbClr val="C9DAF8"/>
              </a:gs>
              <a:gs pos="66000">
                <a:srgbClr val="E095A9"/>
              </a:gs>
              <a:gs pos="100000">
                <a:srgbClr val="F64F59"/>
              </a:gs>
            </a:gsLst>
            <a:lin ang="0"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227" name="Google Shape;2227;p46"/>
          <p:cNvCxnSpPr>
            <a:stCxn id="2217" idx="2"/>
          </p:cNvCxnSpPr>
          <p:nvPr/>
        </p:nvCxnSpPr>
        <p:spPr>
          <a:xfrm rot="10800000">
            <a:off x="6841663" y="819587"/>
            <a:ext cx="849900" cy="1551600"/>
          </a:xfrm>
          <a:prstGeom prst="straightConnector1">
            <a:avLst/>
          </a:prstGeom>
          <a:noFill/>
          <a:ln w="9525" cap="flat" cmpd="sng">
            <a:solidFill>
              <a:schemeClr val="dk1"/>
            </a:solidFill>
            <a:prstDash val="solid"/>
            <a:round/>
            <a:headEnd type="none" w="med" len="med"/>
            <a:tailEnd type="none" w="med" len="med"/>
          </a:ln>
        </p:spPr>
      </p:cxnSp>
      <p:cxnSp>
        <p:nvCxnSpPr>
          <p:cNvPr id="2228" name="Google Shape;2228;p46"/>
          <p:cNvCxnSpPr/>
          <p:nvPr/>
        </p:nvCxnSpPr>
        <p:spPr>
          <a:xfrm>
            <a:off x="6364689" y="3085153"/>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2229" name="Google Shape;2229;p46"/>
          <p:cNvCxnSpPr/>
          <p:nvPr/>
        </p:nvCxnSpPr>
        <p:spPr>
          <a:xfrm>
            <a:off x="6351971" y="788337"/>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2230" name="Google Shape;2230;p46"/>
          <p:cNvCxnSpPr/>
          <p:nvPr/>
        </p:nvCxnSpPr>
        <p:spPr>
          <a:xfrm>
            <a:off x="8094417" y="2371173"/>
            <a:ext cx="308100" cy="0"/>
          </a:xfrm>
          <a:prstGeom prst="straightConnector1">
            <a:avLst/>
          </a:prstGeom>
          <a:noFill/>
          <a:ln w="9525" cap="flat" cmpd="sng">
            <a:solidFill>
              <a:schemeClr val="dk1"/>
            </a:solidFill>
            <a:prstDash val="solid"/>
            <a:round/>
            <a:headEnd type="none" w="med" len="med"/>
            <a:tailEnd type="stealth" w="med" len="med"/>
          </a:ln>
        </p:spPr>
      </p:cxnSp>
      <p:sp>
        <p:nvSpPr>
          <p:cNvPr id="2231" name="Google Shape;2231;p46"/>
          <p:cNvSpPr/>
          <p:nvPr/>
        </p:nvSpPr>
        <p:spPr>
          <a:xfrm>
            <a:off x="2372477" y="3212438"/>
            <a:ext cx="356400" cy="336600"/>
          </a:xfrm>
          <a:prstGeom prst="rightArrow">
            <a:avLst>
              <a:gd name="adj1" fmla="val 50000"/>
              <a:gd name="adj2"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46"/>
          <p:cNvSpPr txBox="1"/>
          <p:nvPr/>
        </p:nvSpPr>
        <p:spPr>
          <a:xfrm>
            <a:off x="2824175" y="2328850"/>
            <a:ext cx="22239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b="1" i="1">
                <a:solidFill>
                  <a:srgbClr val="4A86E8"/>
                </a:solidFill>
                <a:latin typeface="Times New Roman"/>
                <a:ea typeface="Times New Roman"/>
                <a:cs typeface="Times New Roman"/>
                <a:sym typeface="Times New Roman"/>
              </a:rPr>
              <a:t>Spectral-Stream</a:t>
            </a:r>
            <a:endParaRPr sz="1200" b="1" i="1">
              <a:solidFill>
                <a:srgbClr val="4A86E8"/>
              </a:solidFill>
              <a:latin typeface="Times New Roman"/>
              <a:ea typeface="Times New Roman"/>
              <a:cs typeface="Times New Roman"/>
              <a:sym typeface="Times New Roman"/>
            </a:endParaRPr>
          </a:p>
        </p:txBody>
      </p:sp>
      <p:pic>
        <p:nvPicPr>
          <p:cNvPr id="2233" name="Google Shape;2233;p46"/>
          <p:cNvPicPr preferRelativeResize="0"/>
          <p:nvPr/>
        </p:nvPicPr>
        <p:blipFill>
          <a:blip r:embed="rId5">
            <a:alphaModFix/>
          </a:blip>
          <a:stretch>
            <a:fillRect/>
          </a:stretch>
        </p:blipFill>
        <p:spPr>
          <a:xfrm>
            <a:off x="3340375" y="2821450"/>
            <a:ext cx="756877" cy="680940"/>
          </a:xfrm>
          <a:prstGeom prst="rect">
            <a:avLst/>
          </a:prstGeom>
          <a:noFill/>
          <a:ln>
            <a:noFill/>
          </a:ln>
        </p:spPr>
      </p:pic>
      <p:pic>
        <p:nvPicPr>
          <p:cNvPr id="2234" name="Google Shape;2234;p46"/>
          <p:cNvPicPr preferRelativeResize="0"/>
          <p:nvPr/>
        </p:nvPicPr>
        <p:blipFill>
          <a:blip r:embed="rId6">
            <a:alphaModFix/>
          </a:blip>
          <a:stretch>
            <a:fillRect/>
          </a:stretch>
        </p:blipFill>
        <p:spPr>
          <a:xfrm>
            <a:off x="3084033" y="3207773"/>
            <a:ext cx="756865" cy="680959"/>
          </a:xfrm>
          <a:prstGeom prst="rect">
            <a:avLst/>
          </a:prstGeom>
          <a:noFill/>
          <a:ln>
            <a:noFill/>
          </a:ln>
        </p:spPr>
      </p:pic>
      <p:pic>
        <p:nvPicPr>
          <p:cNvPr id="2235" name="Google Shape;2235;p46"/>
          <p:cNvPicPr preferRelativeResize="0"/>
          <p:nvPr/>
        </p:nvPicPr>
        <p:blipFill>
          <a:blip r:embed="rId6">
            <a:alphaModFix/>
          </a:blip>
          <a:stretch>
            <a:fillRect/>
          </a:stretch>
        </p:blipFill>
        <p:spPr>
          <a:xfrm>
            <a:off x="2977746" y="3318480"/>
            <a:ext cx="756865" cy="680959"/>
          </a:xfrm>
          <a:prstGeom prst="rect">
            <a:avLst/>
          </a:prstGeom>
          <a:noFill/>
          <a:ln>
            <a:noFill/>
          </a:ln>
        </p:spPr>
      </p:pic>
      <p:pic>
        <p:nvPicPr>
          <p:cNvPr id="2236" name="Google Shape;2236;p46"/>
          <p:cNvPicPr preferRelativeResize="0"/>
          <p:nvPr/>
        </p:nvPicPr>
        <p:blipFill>
          <a:blip r:embed="rId6">
            <a:alphaModFix/>
          </a:blip>
          <a:stretch>
            <a:fillRect/>
          </a:stretch>
        </p:blipFill>
        <p:spPr>
          <a:xfrm>
            <a:off x="2876775" y="3433288"/>
            <a:ext cx="730516" cy="680966"/>
          </a:xfrm>
          <a:prstGeom prst="rect">
            <a:avLst/>
          </a:prstGeom>
          <a:noFill/>
          <a:ln>
            <a:noFill/>
          </a:ln>
        </p:spPr>
      </p:pic>
      <p:sp>
        <p:nvSpPr>
          <p:cNvPr id="2237" name="Google Shape;2237;p46"/>
          <p:cNvSpPr/>
          <p:nvPr/>
        </p:nvSpPr>
        <p:spPr>
          <a:xfrm>
            <a:off x="3391188" y="3087361"/>
            <a:ext cx="43500" cy="372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46"/>
          <p:cNvSpPr/>
          <p:nvPr/>
        </p:nvSpPr>
        <p:spPr>
          <a:xfrm>
            <a:off x="3327051" y="3145322"/>
            <a:ext cx="43500" cy="372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46"/>
          <p:cNvSpPr/>
          <p:nvPr/>
        </p:nvSpPr>
        <p:spPr>
          <a:xfrm>
            <a:off x="3455326" y="3029401"/>
            <a:ext cx="43500" cy="372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240" name="Google Shape;2240;p46"/>
          <p:cNvPicPr preferRelativeResize="0"/>
          <p:nvPr/>
        </p:nvPicPr>
        <p:blipFill>
          <a:blip r:embed="rId7">
            <a:alphaModFix/>
          </a:blip>
          <a:stretch>
            <a:fillRect/>
          </a:stretch>
        </p:blipFill>
        <p:spPr>
          <a:xfrm>
            <a:off x="3336177" y="521657"/>
            <a:ext cx="709228" cy="644086"/>
          </a:xfrm>
          <a:prstGeom prst="rect">
            <a:avLst/>
          </a:prstGeom>
          <a:noFill/>
          <a:ln>
            <a:noFill/>
          </a:ln>
        </p:spPr>
      </p:pic>
      <p:sp>
        <p:nvSpPr>
          <p:cNvPr id="2241" name="Google Shape;2241;p46"/>
          <p:cNvSpPr/>
          <p:nvPr/>
        </p:nvSpPr>
        <p:spPr>
          <a:xfrm>
            <a:off x="3419348" y="744078"/>
            <a:ext cx="41100" cy="351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46"/>
          <p:cNvSpPr/>
          <p:nvPr/>
        </p:nvSpPr>
        <p:spPr>
          <a:xfrm>
            <a:off x="3359247" y="798900"/>
            <a:ext cx="41100" cy="351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46"/>
          <p:cNvSpPr/>
          <p:nvPr/>
        </p:nvSpPr>
        <p:spPr>
          <a:xfrm>
            <a:off x="3479448" y="689256"/>
            <a:ext cx="41100" cy="351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244" name="Google Shape;2244;p46"/>
          <p:cNvPicPr preferRelativeResize="0"/>
          <p:nvPr/>
        </p:nvPicPr>
        <p:blipFill>
          <a:blip r:embed="rId7">
            <a:alphaModFix/>
          </a:blip>
          <a:stretch>
            <a:fillRect/>
          </a:stretch>
        </p:blipFill>
        <p:spPr>
          <a:xfrm>
            <a:off x="3085254" y="857970"/>
            <a:ext cx="709228" cy="644086"/>
          </a:xfrm>
          <a:prstGeom prst="rect">
            <a:avLst/>
          </a:prstGeom>
          <a:noFill/>
          <a:ln>
            <a:noFill/>
          </a:ln>
        </p:spPr>
      </p:pic>
      <p:pic>
        <p:nvPicPr>
          <p:cNvPr id="2245" name="Google Shape;2245;p46"/>
          <p:cNvPicPr preferRelativeResize="0"/>
          <p:nvPr/>
        </p:nvPicPr>
        <p:blipFill>
          <a:blip r:embed="rId7">
            <a:alphaModFix/>
          </a:blip>
          <a:stretch>
            <a:fillRect/>
          </a:stretch>
        </p:blipFill>
        <p:spPr>
          <a:xfrm>
            <a:off x="2991709" y="962690"/>
            <a:ext cx="709228" cy="644086"/>
          </a:xfrm>
          <a:prstGeom prst="rect">
            <a:avLst/>
          </a:prstGeom>
          <a:noFill/>
          <a:ln>
            <a:noFill/>
          </a:ln>
        </p:spPr>
      </p:pic>
      <p:pic>
        <p:nvPicPr>
          <p:cNvPr id="2246" name="Google Shape;2246;p46"/>
          <p:cNvPicPr preferRelativeResize="0"/>
          <p:nvPr/>
        </p:nvPicPr>
        <p:blipFill>
          <a:blip r:embed="rId7">
            <a:alphaModFix/>
          </a:blip>
          <a:stretch>
            <a:fillRect/>
          </a:stretch>
        </p:blipFill>
        <p:spPr>
          <a:xfrm>
            <a:off x="2906663" y="1071290"/>
            <a:ext cx="709228" cy="644086"/>
          </a:xfrm>
          <a:prstGeom prst="rect">
            <a:avLst/>
          </a:prstGeom>
          <a:noFill/>
          <a:ln>
            <a:noFill/>
          </a:ln>
        </p:spPr>
      </p:pic>
      <p:sp>
        <p:nvSpPr>
          <p:cNvPr id="2247" name="Google Shape;2247;p46"/>
          <p:cNvSpPr txBox="1"/>
          <p:nvPr/>
        </p:nvSpPr>
        <p:spPr>
          <a:xfrm>
            <a:off x="-244725" y="1802513"/>
            <a:ext cx="30000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solidFill>
                  <a:schemeClr val="dk1"/>
                </a:solidFill>
                <a:latin typeface="Times New Roman"/>
                <a:ea typeface="Times New Roman"/>
                <a:cs typeface="Times New Roman"/>
                <a:sym typeface="Times New Roman"/>
              </a:rPr>
              <a:t>Amplitude of all channels in time domain </a:t>
            </a:r>
            <a:endParaRPr sz="1000">
              <a:solidFill>
                <a:schemeClr val="dk1"/>
              </a:solidFill>
              <a:latin typeface="Times New Roman"/>
              <a:ea typeface="Times New Roman"/>
              <a:cs typeface="Times New Roman"/>
              <a:sym typeface="Times New Roman"/>
            </a:endParaRPr>
          </a:p>
          <a:p>
            <a:pPr marL="0" lvl="0" indent="0" algn="ctr" rtl="0">
              <a:spcBef>
                <a:spcPts val="0"/>
              </a:spcBef>
              <a:spcAft>
                <a:spcPts val="0"/>
              </a:spcAft>
              <a:buNone/>
            </a:pPr>
            <a:r>
              <a:rPr lang="en" sz="1000">
                <a:solidFill>
                  <a:schemeClr val="dk1"/>
                </a:solidFill>
                <a:latin typeface="Times New Roman"/>
                <a:ea typeface="Times New Roman"/>
                <a:cs typeface="Times New Roman"/>
                <a:sym typeface="Times New Roman"/>
              </a:rPr>
              <a:t>(0-1s, downsampling to 100Hz)</a:t>
            </a:r>
            <a:endParaRPr sz="1200"/>
          </a:p>
        </p:txBody>
      </p:sp>
      <p:sp>
        <p:nvSpPr>
          <p:cNvPr id="2248" name="Google Shape;2248;p46"/>
          <p:cNvSpPr txBox="1"/>
          <p:nvPr/>
        </p:nvSpPr>
        <p:spPr>
          <a:xfrm>
            <a:off x="-281100" y="4295638"/>
            <a:ext cx="30744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solidFill>
                  <a:schemeClr val="dk1"/>
                </a:solidFill>
                <a:latin typeface="Times New Roman"/>
                <a:ea typeface="Times New Roman"/>
                <a:cs typeface="Times New Roman"/>
                <a:sym typeface="Times New Roman"/>
              </a:rPr>
              <a:t>PSD of </a:t>
            </a:r>
            <a:r>
              <a:rPr lang="en" sz="1000">
                <a:latin typeface="Times New Roman"/>
                <a:ea typeface="Times New Roman"/>
                <a:cs typeface="Times New Roman"/>
                <a:sym typeface="Times New Roman"/>
              </a:rPr>
              <a:t>all channels in frequency domain</a:t>
            </a:r>
            <a:endParaRPr sz="1000">
              <a:latin typeface="Times New Roman"/>
              <a:ea typeface="Times New Roman"/>
              <a:cs typeface="Times New Roman"/>
              <a:sym typeface="Times New Roman"/>
            </a:endParaRPr>
          </a:p>
          <a:p>
            <a:pPr marL="0" lvl="0" indent="0" algn="ctr" rtl="0">
              <a:spcBef>
                <a:spcPts val="0"/>
              </a:spcBef>
              <a:spcAft>
                <a:spcPts val="0"/>
              </a:spcAft>
              <a:buNone/>
            </a:pPr>
            <a:r>
              <a:rPr lang="en" sz="1000">
                <a:latin typeface="Times New Roman"/>
                <a:ea typeface="Times New Roman"/>
                <a:cs typeface="Times New Roman"/>
                <a:sym typeface="Times New Roman"/>
              </a:rPr>
              <a:t> (0-50Hz, average of 0-4s (one trial))</a:t>
            </a:r>
            <a:endParaRPr sz="1000">
              <a:latin typeface="Times New Roman"/>
              <a:ea typeface="Times New Roman"/>
              <a:cs typeface="Times New Roman"/>
              <a:sym typeface="Times New Roman"/>
            </a:endParaRPr>
          </a:p>
        </p:txBody>
      </p:sp>
      <p:sp>
        <p:nvSpPr>
          <p:cNvPr id="2249" name="Google Shape;2249;p46"/>
          <p:cNvSpPr txBox="1"/>
          <p:nvPr/>
        </p:nvSpPr>
        <p:spPr>
          <a:xfrm>
            <a:off x="2620749" y="1835813"/>
            <a:ext cx="16842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solidFill>
                  <a:schemeClr val="dk1"/>
                </a:solidFill>
                <a:latin typeface="Times New Roman"/>
                <a:ea typeface="Times New Roman"/>
                <a:cs typeface="Times New Roman"/>
                <a:sym typeface="Times New Roman"/>
              </a:rPr>
              <a:t>Spatial Topographic Maps</a:t>
            </a:r>
            <a:endParaRPr sz="1000">
              <a:solidFill>
                <a:schemeClr val="dk1"/>
              </a:solidFill>
              <a:latin typeface="Times New Roman"/>
              <a:ea typeface="Times New Roman"/>
              <a:cs typeface="Times New Roman"/>
              <a:sym typeface="Times New Roman"/>
            </a:endParaRPr>
          </a:p>
          <a:p>
            <a:pPr marL="0" lvl="0" indent="0" algn="ctr" rtl="0">
              <a:spcBef>
                <a:spcPts val="0"/>
              </a:spcBef>
              <a:spcAft>
                <a:spcPts val="0"/>
              </a:spcAft>
              <a:buNone/>
            </a:pPr>
            <a:r>
              <a:rPr lang="en" sz="1000">
                <a:solidFill>
                  <a:schemeClr val="dk1"/>
                </a:solidFill>
                <a:latin typeface="Times New Roman"/>
                <a:ea typeface="Times New Roman"/>
                <a:cs typeface="Times New Roman"/>
                <a:sym typeface="Times New Roman"/>
              </a:rPr>
              <a:t>(50 frames)</a:t>
            </a:r>
            <a:endParaRPr sz="1000">
              <a:solidFill>
                <a:schemeClr val="dk1"/>
              </a:solidFill>
              <a:latin typeface="Times New Roman"/>
              <a:ea typeface="Times New Roman"/>
              <a:cs typeface="Times New Roman"/>
              <a:sym typeface="Times New Roman"/>
            </a:endParaRPr>
          </a:p>
        </p:txBody>
      </p:sp>
      <p:sp>
        <p:nvSpPr>
          <p:cNvPr id="2250" name="Google Shape;2250;p46"/>
          <p:cNvSpPr txBox="1"/>
          <p:nvPr/>
        </p:nvSpPr>
        <p:spPr>
          <a:xfrm>
            <a:off x="2637274" y="4295075"/>
            <a:ext cx="16842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solidFill>
                  <a:schemeClr val="dk1"/>
                </a:solidFill>
                <a:latin typeface="Times New Roman"/>
                <a:ea typeface="Times New Roman"/>
                <a:cs typeface="Times New Roman"/>
                <a:sym typeface="Times New Roman"/>
              </a:rPr>
              <a:t>Spectral Topographic Maps</a:t>
            </a:r>
            <a:endParaRPr sz="1000">
              <a:solidFill>
                <a:schemeClr val="dk1"/>
              </a:solidFill>
              <a:latin typeface="Times New Roman"/>
              <a:ea typeface="Times New Roman"/>
              <a:cs typeface="Times New Roman"/>
              <a:sym typeface="Times New Roman"/>
            </a:endParaRPr>
          </a:p>
          <a:p>
            <a:pPr marL="0" lvl="0" indent="0" algn="ctr" rtl="0">
              <a:spcBef>
                <a:spcPts val="0"/>
              </a:spcBef>
              <a:spcAft>
                <a:spcPts val="0"/>
              </a:spcAft>
              <a:buNone/>
            </a:pPr>
            <a:r>
              <a:rPr lang="en" sz="1000">
                <a:solidFill>
                  <a:schemeClr val="dk1"/>
                </a:solidFill>
                <a:latin typeface="Times New Roman"/>
                <a:ea typeface="Times New Roman"/>
                <a:cs typeface="Times New Roman"/>
                <a:sym typeface="Times New Roman"/>
              </a:rPr>
              <a:t>(50 frames)</a:t>
            </a:r>
            <a:endParaRPr sz="1000">
              <a:solidFill>
                <a:schemeClr val="dk1"/>
              </a:solidFill>
              <a:latin typeface="Times New Roman"/>
              <a:ea typeface="Times New Roman"/>
              <a:cs typeface="Times New Roman"/>
              <a:sym typeface="Times New Roman"/>
            </a:endParaRPr>
          </a:p>
        </p:txBody>
      </p:sp>
      <p:sp>
        <p:nvSpPr>
          <p:cNvPr id="2251" name="Google Shape;2251;p46"/>
          <p:cNvSpPr txBox="1"/>
          <p:nvPr/>
        </p:nvSpPr>
        <p:spPr>
          <a:xfrm>
            <a:off x="860350" y="4773168"/>
            <a:ext cx="26415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EEG Topographic Map Generation</a:t>
            </a:r>
            <a:endParaRPr sz="1200">
              <a:latin typeface="Times New Roman"/>
              <a:ea typeface="Times New Roman"/>
              <a:cs typeface="Times New Roman"/>
              <a:sym typeface="Times New Roman"/>
            </a:endParaRPr>
          </a:p>
        </p:txBody>
      </p:sp>
      <p:cxnSp>
        <p:nvCxnSpPr>
          <p:cNvPr id="2252" name="Google Shape;2252;p46"/>
          <p:cNvCxnSpPr>
            <a:stCxn id="2217" idx="2"/>
          </p:cNvCxnSpPr>
          <p:nvPr/>
        </p:nvCxnSpPr>
        <p:spPr>
          <a:xfrm flipH="1">
            <a:off x="6879163" y="2371187"/>
            <a:ext cx="812400" cy="681900"/>
          </a:xfrm>
          <a:prstGeom prst="straightConnector1">
            <a:avLst/>
          </a:prstGeom>
          <a:noFill/>
          <a:ln w="9525" cap="flat" cmpd="sng">
            <a:solidFill>
              <a:schemeClr val="dk1"/>
            </a:solidFill>
            <a:prstDash val="solid"/>
            <a:round/>
            <a:headEnd type="none" w="med" len="med"/>
            <a:tailEnd type="none" w="med" len="med"/>
          </a:ln>
        </p:spPr>
      </p:cxnSp>
      <p:sp>
        <p:nvSpPr>
          <p:cNvPr id="2253" name="Google Shape;2253;p46"/>
          <p:cNvSpPr txBox="1"/>
          <p:nvPr/>
        </p:nvSpPr>
        <p:spPr>
          <a:xfrm>
            <a:off x="4044050" y="4775250"/>
            <a:ext cx="45789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DSNN for Spatial-Spectral-Temporal Representation Learning</a:t>
            </a:r>
            <a:endParaRPr sz="1200">
              <a:latin typeface="Times New Roman"/>
              <a:ea typeface="Times New Roman"/>
              <a:cs typeface="Times New Roman"/>
              <a:sym typeface="Times New Roman"/>
            </a:endParaRPr>
          </a:p>
        </p:txBody>
      </p:sp>
      <p:sp>
        <p:nvSpPr>
          <p:cNvPr id="2254" name="Google Shape;2254;p46"/>
          <p:cNvSpPr txBox="1"/>
          <p:nvPr/>
        </p:nvSpPr>
        <p:spPr>
          <a:xfrm>
            <a:off x="5337050" y="4474950"/>
            <a:ext cx="10965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latin typeface="Times New Roman"/>
                <a:ea typeface="Times New Roman"/>
                <a:cs typeface="Times New Roman"/>
                <a:sym typeface="Times New Roman"/>
              </a:rPr>
              <a:t>RNN</a:t>
            </a:r>
            <a:endParaRPr sz="1000">
              <a:latin typeface="Times New Roman"/>
              <a:ea typeface="Times New Roman"/>
              <a:cs typeface="Times New Roman"/>
              <a:sym typeface="Times New Roman"/>
            </a:endParaRPr>
          </a:p>
        </p:txBody>
      </p:sp>
      <p:sp>
        <p:nvSpPr>
          <p:cNvPr id="2255" name="Google Shape;2255;p46"/>
          <p:cNvSpPr txBox="1"/>
          <p:nvPr/>
        </p:nvSpPr>
        <p:spPr>
          <a:xfrm>
            <a:off x="4592150" y="4477325"/>
            <a:ext cx="6174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latin typeface="Times New Roman"/>
                <a:ea typeface="Times New Roman"/>
                <a:cs typeface="Times New Roman"/>
                <a:sym typeface="Times New Roman"/>
              </a:rPr>
              <a:t>CNN</a:t>
            </a:r>
            <a:endParaRPr sz="1000">
              <a:latin typeface="Times New Roman"/>
              <a:ea typeface="Times New Roman"/>
              <a:cs typeface="Times New Roman"/>
              <a:sym typeface="Times New Roman"/>
            </a:endParaRPr>
          </a:p>
        </p:txBody>
      </p:sp>
      <p:sp>
        <p:nvSpPr>
          <p:cNvPr id="2256" name="Google Shape;2256;p46"/>
          <p:cNvSpPr txBox="1"/>
          <p:nvPr/>
        </p:nvSpPr>
        <p:spPr>
          <a:xfrm>
            <a:off x="6690400" y="4477325"/>
            <a:ext cx="13089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latin typeface="Times New Roman"/>
                <a:ea typeface="Times New Roman"/>
                <a:cs typeface="Times New Roman"/>
                <a:sym typeface="Times New Roman"/>
              </a:rPr>
              <a:t>ANN</a:t>
            </a:r>
            <a:endParaRPr sz="1000">
              <a:latin typeface="Times New Roman"/>
              <a:ea typeface="Times New Roman"/>
              <a:cs typeface="Times New Roman"/>
              <a:sym typeface="Times New Roman"/>
            </a:endParaRPr>
          </a:p>
        </p:txBody>
      </p:sp>
      <p:sp>
        <p:nvSpPr>
          <p:cNvPr id="2257" name="Google Shape;2257;p46"/>
          <p:cNvSpPr/>
          <p:nvPr/>
        </p:nvSpPr>
        <p:spPr>
          <a:xfrm rot="5400000">
            <a:off x="7260475" y="3828450"/>
            <a:ext cx="49800" cy="1362600"/>
          </a:xfrm>
          <a:prstGeom prst="rightBrace">
            <a:avLst>
              <a:gd name="adj1" fmla="val 54244"/>
              <a:gd name="adj2" fmla="val 50354"/>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46"/>
          <p:cNvSpPr/>
          <p:nvPr/>
        </p:nvSpPr>
        <p:spPr>
          <a:xfrm rot="5400000">
            <a:off x="4894941" y="4322418"/>
            <a:ext cx="22800" cy="398100"/>
          </a:xfrm>
          <a:prstGeom prst="rightBrace">
            <a:avLst>
              <a:gd name="adj1" fmla="val 54244"/>
              <a:gd name="adj2" fmla="val 50354"/>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46"/>
          <p:cNvSpPr txBox="1"/>
          <p:nvPr/>
        </p:nvSpPr>
        <p:spPr>
          <a:xfrm>
            <a:off x="8244600" y="3287579"/>
            <a:ext cx="7719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Softmax</a:t>
            </a:r>
            <a:endParaRPr sz="1200">
              <a:latin typeface="Times New Roman"/>
              <a:ea typeface="Times New Roman"/>
              <a:cs typeface="Times New Roman"/>
              <a:sym typeface="Times New Roman"/>
            </a:endParaRPr>
          </a:p>
          <a:p>
            <a:pPr marL="0" lvl="0" indent="0" algn="ctr" rtl="0">
              <a:spcBef>
                <a:spcPts val="0"/>
              </a:spcBef>
              <a:spcAft>
                <a:spcPts val="0"/>
              </a:spcAft>
              <a:buNone/>
            </a:pPr>
            <a:r>
              <a:rPr lang="en" sz="1200">
                <a:latin typeface="Times New Roman"/>
                <a:ea typeface="Times New Roman"/>
                <a:cs typeface="Times New Roman"/>
                <a:sym typeface="Times New Roman"/>
              </a:rPr>
              <a:t>Layer</a:t>
            </a:r>
            <a:endParaRPr sz="1200">
              <a:latin typeface="Times New Roman"/>
              <a:ea typeface="Times New Roman"/>
              <a:cs typeface="Times New Roman"/>
              <a:sym typeface="Times New Roman"/>
            </a:endParaRPr>
          </a:p>
        </p:txBody>
      </p:sp>
      <p:sp>
        <p:nvSpPr>
          <p:cNvPr id="2260" name="Google Shape;2260;p46"/>
          <p:cNvSpPr/>
          <p:nvPr/>
        </p:nvSpPr>
        <p:spPr>
          <a:xfrm rot="5400000">
            <a:off x="6309050" y="3216050"/>
            <a:ext cx="48900" cy="3254700"/>
          </a:xfrm>
          <a:prstGeom prst="rightBrace">
            <a:avLst>
              <a:gd name="adj1" fmla="val 54244"/>
              <a:gd name="adj2" fmla="val 50354"/>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46"/>
          <p:cNvSpPr/>
          <p:nvPr/>
        </p:nvSpPr>
        <p:spPr>
          <a:xfrm rot="5400000">
            <a:off x="2153950" y="2813675"/>
            <a:ext cx="54300" cy="4069200"/>
          </a:xfrm>
          <a:prstGeom prst="rightBrace">
            <a:avLst>
              <a:gd name="adj1" fmla="val 54244"/>
              <a:gd name="adj2" fmla="val 50354"/>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46"/>
          <p:cNvSpPr txBox="1"/>
          <p:nvPr/>
        </p:nvSpPr>
        <p:spPr>
          <a:xfrm>
            <a:off x="2824175" y="-4225"/>
            <a:ext cx="22239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b="1" i="1">
                <a:solidFill>
                  <a:srgbClr val="FF0000"/>
                </a:solidFill>
                <a:latin typeface="Times New Roman"/>
                <a:ea typeface="Times New Roman"/>
                <a:cs typeface="Times New Roman"/>
                <a:sym typeface="Times New Roman"/>
              </a:rPr>
              <a:t>Temporal-Stream</a:t>
            </a:r>
            <a:endParaRPr sz="1200" b="1" i="1">
              <a:solidFill>
                <a:srgbClr val="FF0000"/>
              </a:solidFill>
              <a:latin typeface="Times New Roman"/>
              <a:ea typeface="Times New Roman"/>
              <a:cs typeface="Times New Roman"/>
              <a:sym typeface="Times New Roman"/>
            </a:endParaRPr>
          </a:p>
        </p:txBody>
      </p:sp>
      <p:cxnSp>
        <p:nvCxnSpPr>
          <p:cNvPr id="2263" name="Google Shape;2263;p46"/>
          <p:cNvCxnSpPr/>
          <p:nvPr/>
        </p:nvCxnSpPr>
        <p:spPr>
          <a:xfrm flipH="1">
            <a:off x="3294700" y="303875"/>
            <a:ext cx="1335000" cy="1800"/>
          </a:xfrm>
          <a:prstGeom prst="straightConnector1">
            <a:avLst/>
          </a:prstGeom>
          <a:noFill/>
          <a:ln w="19050" cap="flat" cmpd="sng">
            <a:solidFill>
              <a:srgbClr val="FF0E0E"/>
            </a:solidFill>
            <a:prstDash val="solid"/>
            <a:round/>
            <a:headEnd type="stealth" w="med" len="med"/>
            <a:tailEnd type="none" w="med" len="med"/>
          </a:ln>
        </p:spPr>
      </p:cxnSp>
      <p:cxnSp>
        <p:nvCxnSpPr>
          <p:cNvPr id="2264" name="Google Shape;2264;p46"/>
          <p:cNvCxnSpPr/>
          <p:nvPr/>
        </p:nvCxnSpPr>
        <p:spPr>
          <a:xfrm flipH="1">
            <a:off x="3319574" y="2613788"/>
            <a:ext cx="1261800" cy="4200"/>
          </a:xfrm>
          <a:prstGeom prst="straightConnector1">
            <a:avLst/>
          </a:prstGeom>
          <a:noFill/>
          <a:ln w="19050" cap="flat" cmpd="sng">
            <a:solidFill>
              <a:srgbClr val="4A86E8"/>
            </a:solidFill>
            <a:prstDash val="solid"/>
            <a:round/>
            <a:headEnd type="stealth" w="med" len="med"/>
            <a:tailEnd type="none" w="med" len="med"/>
          </a:ln>
        </p:spPr>
      </p:cxnSp>
      <p:sp>
        <p:nvSpPr>
          <p:cNvPr id="2265" name="Google Shape;2265;p46"/>
          <p:cNvSpPr txBox="1"/>
          <p:nvPr/>
        </p:nvSpPr>
        <p:spPr>
          <a:xfrm>
            <a:off x="2241975" y="2912875"/>
            <a:ext cx="6174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i="1">
                <a:latin typeface="Times New Roman"/>
                <a:ea typeface="Times New Roman"/>
                <a:cs typeface="Times New Roman"/>
                <a:sym typeface="Times New Roman"/>
              </a:rPr>
              <a:t>Bicubic</a:t>
            </a:r>
            <a:endParaRPr sz="1000" i="1">
              <a:latin typeface="Times New Roman"/>
              <a:ea typeface="Times New Roman"/>
              <a:cs typeface="Times New Roman"/>
              <a:sym typeface="Times New Roman"/>
            </a:endParaRPr>
          </a:p>
        </p:txBody>
      </p:sp>
      <p:sp>
        <p:nvSpPr>
          <p:cNvPr id="2266" name="Google Shape;2266;p46"/>
          <p:cNvSpPr/>
          <p:nvPr/>
        </p:nvSpPr>
        <p:spPr>
          <a:xfrm>
            <a:off x="2372477" y="848175"/>
            <a:ext cx="356400" cy="336600"/>
          </a:xfrm>
          <a:prstGeom prst="rightArrow">
            <a:avLst>
              <a:gd name="adj1" fmla="val 50000"/>
              <a:gd name="adj2"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46"/>
          <p:cNvSpPr txBox="1"/>
          <p:nvPr/>
        </p:nvSpPr>
        <p:spPr>
          <a:xfrm>
            <a:off x="2241975" y="548613"/>
            <a:ext cx="6174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i="1">
                <a:latin typeface="Times New Roman"/>
                <a:ea typeface="Times New Roman"/>
                <a:cs typeface="Times New Roman"/>
                <a:sym typeface="Times New Roman"/>
              </a:rPr>
              <a:t>Bicubic</a:t>
            </a:r>
            <a:endParaRPr sz="1000" i="1">
              <a:latin typeface="Times New Roman"/>
              <a:ea typeface="Times New Roman"/>
              <a:cs typeface="Times New Roman"/>
              <a:sym typeface="Times New Roman"/>
            </a:endParaRPr>
          </a:p>
        </p:txBody>
      </p:sp>
      <p:sp>
        <p:nvSpPr>
          <p:cNvPr id="2268" name="Google Shape;2268;p46"/>
          <p:cNvSpPr/>
          <p:nvPr/>
        </p:nvSpPr>
        <p:spPr>
          <a:xfrm>
            <a:off x="4311127" y="3212450"/>
            <a:ext cx="356400" cy="336600"/>
          </a:xfrm>
          <a:prstGeom prst="rightArrow">
            <a:avLst>
              <a:gd name="adj1" fmla="val 50000"/>
              <a:gd name="adj2"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46"/>
          <p:cNvSpPr/>
          <p:nvPr/>
        </p:nvSpPr>
        <p:spPr>
          <a:xfrm>
            <a:off x="4285765" y="868000"/>
            <a:ext cx="356400" cy="336600"/>
          </a:xfrm>
          <a:prstGeom prst="rightArrow">
            <a:avLst>
              <a:gd name="adj1" fmla="val 50000"/>
              <a:gd name="adj2"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46"/>
          <p:cNvSpPr/>
          <p:nvPr/>
        </p:nvSpPr>
        <p:spPr>
          <a:xfrm>
            <a:off x="4882522" y="696279"/>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46"/>
          <p:cNvSpPr/>
          <p:nvPr/>
        </p:nvSpPr>
        <p:spPr>
          <a:xfrm>
            <a:off x="4882522" y="786719"/>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46"/>
          <p:cNvSpPr/>
          <p:nvPr/>
        </p:nvSpPr>
        <p:spPr>
          <a:xfrm>
            <a:off x="4882522" y="877159"/>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46"/>
          <p:cNvSpPr txBox="1"/>
          <p:nvPr/>
        </p:nvSpPr>
        <p:spPr>
          <a:xfrm>
            <a:off x="4752298" y="366122"/>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C</a:t>
            </a:r>
            <a:endParaRPr sz="1100">
              <a:latin typeface="Times New Roman"/>
              <a:ea typeface="Times New Roman"/>
              <a:cs typeface="Times New Roman"/>
              <a:sym typeface="Times New Roman"/>
            </a:endParaRPr>
          </a:p>
        </p:txBody>
      </p:sp>
      <p:sp>
        <p:nvSpPr>
          <p:cNvPr id="2274" name="Google Shape;2274;p46"/>
          <p:cNvSpPr txBox="1"/>
          <p:nvPr/>
        </p:nvSpPr>
        <p:spPr>
          <a:xfrm>
            <a:off x="3284075" y="1635563"/>
            <a:ext cx="7566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latin typeface="Times New Roman"/>
                <a:ea typeface="Times New Roman"/>
                <a:cs typeface="Times New Roman"/>
                <a:sym typeface="Times New Roman"/>
              </a:rPr>
              <a:t>20ms</a:t>
            </a:r>
            <a:endParaRPr sz="800">
              <a:latin typeface="Times New Roman"/>
              <a:ea typeface="Times New Roman"/>
              <a:cs typeface="Times New Roman"/>
              <a:sym typeface="Times New Roman"/>
            </a:endParaRPr>
          </a:p>
        </p:txBody>
      </p:sp>
      <p:sp>
        <p:nvSpPr>
          <p:cNvPr id="2275" name="Google Shape;2275;p46"/>
          <p:cNvSpPr txBox="1"/>
          <p:nvPr/>
        </p:nvSpPr>
        <p:spPr>
          <a:xfrm>
            <a:off x="3444488" y="1485250"/>
            <a:ext cx="7566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latin typeface="Times New Roman"/>
                <a:ea typeface="Times New Roman"/>
                <a:cs typeface="Times New Roman"/>
                <a:sym typeface="Times New Roman"/>
              </a:rPr>
              <a:t>40ms</a:t>
            </a:r>
            <a:endParaRPr sz="800">
              <a:latin typeface="Times New Roman"/>
              <a:ea typeface="Times New Roman"/>
              <a:cs typeface="Times New Roman"/>
              <a:sym typeface="Times New Roman"/>
            </a:endParaRPr>
          </a:p>
        </p:txBody>
      </p:sp>
      <p:sp>
        <p:nvSpPr>
          <p:cNvPr id="2276" name="Google Shape;2276;p46"/>
          <p:cNvSpPr txBox="1"/>
          <p:nvPr/>
        </p:nvSpPr>
        <p:spPr>
          <a:xfrm>
            <a:off x="3585138" y="1343250"/>
            <a:ext cx="7566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latin typeface="Times New Roman"/>
                <a:ea typeface="Times New Roman"/>
                <a:cs typeface="Times New Roman"/>
                <a:sym typeface="Times New Roman"/>
              </a:rPr>
              <a:t>60ms</a:t>
            </a:r>
            <a:endParaRPr sz="800">
              <a:latin typeface="Times New Roman"/>
              <a:ea typeface="Times New Roman"/>
              <a:cs typeface="Times New Roman"/>
              <a:sym typeface="Times New Roman"/>
            </a:endParaRPr>
          </a:p>
        </p:txBody>
      </p:sp>
      <p:sp>
        <p:nvSpPr>
          <p:cNvPr id="2277" name="Google Shape;2277;p46"/>
          <p:cNvSpPr txBox="1"/>
          <p:nvPr/>
        </p:nvSpPr>
        <p:spPr>
          <a:xfrm>
            <a:off x="3798925" y="1099750"/>
            <a:ext cx="7566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latin typeface="Times New Roman"/>
                <a:ea typeface="Times New Roman"/>
                <a:cs typeface="Times New Roman"/>
                <a:sym typeface="Times New Roman"/>
              </a:rPr>
              <a:t>1000ms</a:t>
            </a:r>
            <a:endParaRPr sz="800">
              <a:latin typeface="Times New Roman"/>
              <a:ea typeface="Times New Roman"/>
              <a:cs typeface="Times New Roman"/>
              <a:sym typeface="Times New Roman"/>
            </a:endParaRPr>
          </a:p>
        </p:txBody>
      </p:sp>
      <p:sp>
        <p:nvSpPr>
          <p:cNvPr id="2278" name="Google Shape;2278;p46"/>
          <p:cNvSpPr txBox="1"/>
          <p:nvPr/>
        </p:nvSpPr>
        <p:spPr>
          <a:xfrm>
            <a:off x="3282237" y="4018948"/>
            <a:ext cx="7920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latin typeface="Times New Roman"/>
                <a:ea typeface="Times New Roman"/>
                <a:cs typeface="Times New Roman"/>
                <a:sym typeface="Times New Roman"/>
              </a:rPr>
              <a:t>1Hz</a:t>
            </a:r>
            <a:endParaRPr sz="800">
              <a:latin typeface="Times New Roman"/>
              <a:ea typeface="Times New Roman"/>
              <a:cs typeface="Times New Roman"/>
              <a:sym typeface="Times New Roman"/>
            </a:endParaRPr>
          </a:p>
        </p:txBody>
      </p:sp>
      <p:sp>
        <p:nvSpPr>
          <p:cNvPr id="2279" name="Google Shape;2279;p46"/>
          <p:cNvSpPr txBox="1"/>
          <p:nvPr/>
        </p:nvSpPr>
        <p:spPr>
          <a:xfrm>
            <a:off x="3450102" y="3853094"/>
            <a:ext cx="7920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latin typeface="Times New Roman"/>
                <a:ea typeface="Times New Roman"/>
                <a:cs typeface="Times New Roman"/>
                <a:sym typeface="Times New Roman"/>
              </a:rPr>
              <a:t>2Hz</a:t>
            </a:r>
            <a:endParaRPr sz="800">
              <a:latin typeface="Times New Roman"/>
              <a:ea typeface="Times New Roman"/>
              <a:cs typeface="Times New Roman"/>
              <a:sym typeface="Times New Roman"/>
            </a:endParaRPr>
          </a:p>
        </p:txBody>
      </p:sp>
      <p:sp>
        <p:nvSpPr>
          <p:cNvPr id="2280" name="Google Shape;2280;p46"/>
          <p:cNvSpPr txBox="1"/>
          <p:nvPr/>
        </p:nvSpPr>
        <p:spPr>
          <a:xfrm>
            <a:off x="3574036" y="3705861"/>
            <a:ext cx="7920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latin typeface="Times New Roman"/>
                <a:ea typeface="Times New Roman"/>
                <a:cs typeface="Times New Roman"/>
                <a:sym typeface="Times New Roman"/>
              </a:rPr>
              <a:t>3Hz</a:t>
            </a:r>
            <a:endParaRPr sz="800">
              <a:latin typeface="Times New Roman"/>
              <a:ea typeface="Times New Roman"/>
              <a:cs typeface="Times New Roman"/>
              <a:sym typeface="Times New Roman"/>
            </a:endParaRPr>
          </a:p>
        </p:txBody>
      </p:sp>
      <p:sp>
        <p:nvSpPr>
          <p:cNvPr id="2281" name="Google Shape;2281;p46"/>
          <p:cNvSpPr txBox="1"/>
          <p:nvPr/>
        </p:nvSpPr>
        <p:spPr>
          <a:xfrm>
            <a:off x="3769101" y="3448643"/>
            <a:ext cx="7920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latin typeface="Times New Roman"/>
                <a:ea typeface="Times New Roman"/>
                <a:cs typeface="Times New Roman"/>
                <a:sym typeface="Times New Roman"/>
              </a:rPr>
              <a:t>50Hz</a:t>
            </a:r>
            <a:endParaRPr sz="800">
              <a:latin typeface="Times New Roman"/>
              <a:ea typeface="Times New Roman"/>
              <a:cs typeface="Times New Roman"/>
              <a:sym typeface="Times New Roman"/>
            </a:endParaRPr>
          </a:p>
        </p:txBody>
      </p:sp>
      <p:sp>
        <p:nvSpPr>
          <p:cNvPr id="2282" name="Google Shape;2282;p46"/>
          <p:cNvSpPr/>
          <p:nvPr/>
        </p:nvSpPr>
        <p:spPr>
          <a:xfrm rot="5400000">
            <a:off x="8607650" y="3652725"/>
            <a:ext cx="48900" cy="420600"/>
          </a:xfrm>
          <a:prstGeom prst="rightBrace">
            <a:avLst>
              <a:gd name="adj1" fmla="val 54244"/>
              <a:gd name="adj2" fmla="val 50354"/>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46"/>
          <p:cNvSpPr txBox="1"/>
          <p:nvPr/>
        </p:nvSpPr>
        <p:spPr>
          <a:xfrm>
            <a:off x="8060450" y="3846225"/>
            <a:ext cx="11433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MI Classification</a:t>
            </a:r>
            <a:endParaRPr sz="1200">
              <a:latin typeface="Times New Roman"/>
              <a:ea typeface="Times New Roman"/>
              <a:cs typeface="Times New Roman"/>
              <a:sym typeface="Times New Roman"/>
            </a:endParaRPr>
          </a:p>
        </p:txBody>
      </p:sp>
      <p:sp>
        <p:nvSpPr>
          <p:cNvPr id="2284" name="Google Shape;2284;p46"/>
          <p:cNvSpPr/>
          <p:nvPr/>
        </p:nvSpPr>
        <p:spPr>
          <a:xfrm>
            <a:off x="987725" y="4254400"/>
            <a:ext cx="567900" cy="70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46"/>
          <p:cNvSpPr txBox="1"/>
          <p:nvPr/>
        </p:nvSpPr>
        <p:spPr>
          <a:xfrm>
            <a:off x="621828" y="4143400"/>
            <a:ext cx="1261800" cy="292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700">
                <a:solidFill>
                  <a:schemeClr val="dk1"/>
                </a:solidFill>
                <a:latin typeface="Times New Roman"/>
                <a:ea typeface="Times New Roman"/>
                <a:cs typeface="Times New Roman"/>
                <a:sym typeface="Times New Roman"/>
              </a:rPr>
              <a:t>Frequency (Hz)</a:t>
            </a:r>
            <a:endParaRPr sz="700">
              <a:solidFill>
                <a:schemeClr val="dk1"/>
              </a:solidFill>
              <a:latin typeface="Times New Roman"/>
              <a:ea typeface="Times New Roman"/>
              <a:cs typeface="Times New Roman"/>
              <a:sym typeface="Times New Roman"/>
            </a:endParaRPr>
          </a:p>
        </p:txBody>
      </p:sp>
      <p:sp>
        <p:nvSpPr>
          <p:cNvPr id="2286" name="Google Shape;2286;p46"/>
          <p:cNvSpPr/>
          <p:nvPr/>
        </p:nvSpPr>
        <p:spPr>
          <a:xfrm>
            <a:off x="32250" y="3131275"/>
            <a:ext cx="119100" cy="616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46"/>
          <p:cNvSpPr txBox="1"/>
          <p:nvPr/>
        </p:nvSpPr>
        <p:spPr>
          <a:xfrm rot="-5400000">
            <a:off x="-469450" y="3359975"/>
            <a:ext cx="1143300" cy="292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700">
                <a:solidFill>
                  <a:schemeClr val="dk1"/>
                </a:solidFill>
                <a:latin typeface="Times New Roman"/>
                <a:ea typeface="Times New Roman"/>
                <a:cs typeface="Times New Roman"/>
                <a:sym typeface="Times New Roman"/>
              </a:rPr>
              <a:t>μV²/Hz (dB)</a:t>
            </a:r>
            <a:endParaRPr sz="700">
              <a:solidFill>
                <a:schemeClr val="dk1"/>
              </a:solidFill>
              <a:latin typeface="Times New Roman"/>
              <a:ea typeface="Times New Roman"/>
              <a:cs typeface="Times New Roman"/>
              <a:sym typeface="Times New Roman"/>
            </a:endParaRPr>
          </a:p>
        </p:txBody>
      </p:sp>
      <p:sp>
        <p:nvSpPr>
          <p:cNvPr id="2288" name="Google Shape;2288;p46"/>
          <p:cNvSpPr/>
          <p:nvPr/>
        </p:nvSpPr>
        <p:spPr>
          <a:xfrm>
            <a:off x="1068975" y="1786692"/>
            <a:ext cx="356400" cy="70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46"/>
          <p:cNvSpPr txBox="1"/>
          <p:nvPr/>
        </p:nvSpPr>
        <p:spPr>
          <a:xfrm>
            <a:off x="625200" y="1675700"/>
            <a:ext cx="1261800" cy="292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Time (s)</a:t>
            </a:r>
            <a:endParaRPr sz="700">
              <a:latin typeface="Times New Roman"/>
              <a:ea typeface="Times New Roman"/>
              <a:cs typeface="Times New Roman"/>
              <a:sym typeface="Times New Roman"/>
            </a:endParaRPr>
          </a:p>
        </p:txBody>
      </p:sp>
      <p:sp>
        <p:nvSpPr>
          <p:cNvPr id="2290" name="Google Shape;2290;p46"/>
          <p:cNvSpPr/>
          <p:nvPr/>
        </p:nvSpPr>
        <p:spPr>
          <a:xfrm>
            <a:off x="20150" y="864175"/>
            <a:ext cx="180900" cy="287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46"/>
          <p:cNvSpPr txBox="1"/>
          <p:nvPr/>
        </p:nvSpPr>
        <p:spPr>
          <a:xfrm rot="-5400000">
            <a:off x="-469450" y="846800"/>
            <a:ext cx="1143300" cy="292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700">
                <a:solidFill>
                  <a:schemeClr val="dk1"/>
                </a:solidFill>
                <a:latin typeface="Times New Roman"/>
                <a:ea typeface="Times New Roman"/>
                <a:cs typeface="Times New Roman"/>
                <a:sym typeface="Times New Roman"/>
              </a:rPr>
              <a:t>μV</a:t>
            </a:r>
            <a:endParaRPr sz="700">
              <a:solidFill>
                <a:schemeClr val="dk1"/>
              </a:solidFill>
              <a:latin typeface="Times New Roman"/>
              <a:ea typeface="Times New Roman"/>
              <a:cs typeface="Times New Roman"/>
              <a:sym typeface="Times New Roman"/>
            </a:endParaRPr>
          </a:p>
        </p:txBody>
      </p:sp>
      <p:sp>
        <p:nvSpPr>
          <p:cNvPr id="2292" name="Google Shape;2292;p46"/>
          <p:cNvSpPr/>
          <p:nvPr/>
        </p:nvSpPr>
        <p:spPr>
          <a:xfrm>
            <a:off x="885500" y="147342"/>
            <a:ext cx="709200" cy="148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46"/>
          <p:cNvSpPr txBox="1"/>
          <p:nvPr/>
        </p:nvSpPr>
        <p:spPr>
          <a:xfrm>
            <a:off x="625838" y="102024"/>
            <a:ext cx="1261800" cy="292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EEG (64 channels)</a:t>
            </a:r>
            <a:endParaRPr sz="700">
              <a:latin typeface="Times New Roman"/>
              <a:ea typeface="Times New Roman"/>
              <a:cs typeface="Times New Roman"/>
              <a:sym typeface="Times New Roman"/>
            </a:endParaRPr>
          </a:p>
        </p:txBody>
      </p:sp>
      <p:sp>
        <p:nvSpPr>
          <p:cNvPr id="2294" name="Google Shape;2294;p46"/>
          <p:cNvSpPr/>
          <p:nvPr/>
        </p:nvSpPr>
        <p:spPr>
          <a:xfrm>
            <a:off x="1017275" y="2533425"/>
            <a:ext cx="398100" cy="148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46"/>
          <p:cNvSpPr txBox="1"/>
          <p:nvPr/>
        </p:nvSpPr>
        <p:spPr>
          <a:xfrm>
            <a:off x="613253" y="2489508"/>
            <a:ext cx="1261800" cy="292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700">
                <a:solidFill>
                  <a:schemeClr val="dk1"/>
                </a:solidFill>
                <a:latin typeface="Times New Roman"/>
                <a:ea typeface="Times New Roman"/>
                <a:cs typeface="Times New Roman"/>
                <a:sym typeface="Times New Roman"/>
              </a:rPr>
              <a:t>EEG (64 channels)</a:t>
            </a:r>
            <a:endParaRPr sz="700">
              <a:solidFill>
                <a:schemeClr val="dk1"/>
              </a:solidFill>
              <a:latin typeface="Times New Roman"/>
              <a:ea typeface="Times New Roman"/>
              <a:cs typeface="Times New Roman"/>
              <a:sym typeface="Times New Roman"/>
            </a:endParaRPr>
          </a:p>
        </p:txBody>
      </p:sp>
      <p:sp>
        <p:nvSpPr>
          <p:cNvPr id="2296" name="Google Shape;2296;p46"/>
          <p:cNvSpPr/>
          <p:nvPr/>
        </p:nvSpPr>
        <p:spPr>
          <a:xfrm>
            <a:off x="201050" y="1706475"/>
            <a:ext cx="235200" cy="1101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700"/>
              <a:t>0</a:t>
            </a:r>
            <a:endParaRPr sz="70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300"/>
        <p:cNvGrpSpPr/>
        <p:nvPr/>
      </p:nvGrpSpPr>
      <p:grpSpPr>
        <a:xfrm>
          <a:off x="0" y="0"/>
          <a:ext cx="0" cy="0"/>
          <a:chOff x="0" y="0"/>
          <a:chExt cx="0" cy="0"/>
        </a:xfrm>
      </p:grpSpPr>
      <p:pic>
        <p:nvPicPr>
          <p:cNvPr id="2301" name="Google Shape;2301;p47"/>
          <p:cNvPicPr preferRelativeResize="0"/>
          <p:nvPr/>
        </p:nvPicPr>
        <p:blipFill>
          <a:blip r:embed="rId3">
            <a:alphaModFix/>
          </a:blip>
          <a:stretch>
            <a:fillRect/>
          </a:stretch>
        </p:blipFill>
        <p:spPr>
          <a:xfrm>
            <a:off x="3272313" y="957488"/>
            <a:ext cx="2599374" cy="2419350"/>
          </a:xfrm>
          <a:prstGeom prst="rect">
            <a:avLst/>
          </a:prstGeom>
          <a:noFill/>
          <a:ln>
            <a:noFill/>
          </a:ln>
        </p:spPr>
      </p:pic>
      <p:pic>
        <p:nvPicPr>
          <p:cNvPr id="2302" name="Google Shape;2302;p47"/>
          <p:cNvPicPr preferRelativeResize="0"/>
          <p:nvPr/>
        </p:nvPicPr>
        <p:blipFill>
          <a:blip r:embed="rId4">
            <a:alphaModFix/>
          </a:blip>
          <a:stretch>
            <a:fillRect/>
          </a:stretch>
        </p:blipFill>
        <p:spPr>
          <a:xfrm>
            <a:off x="365776" y="963498"/>
            <a:ext cx="2599350" cy="2407329"/>
          </a:xfrm>
          <a:prstGeom prst="rect">
            <a:avLst/>
          </a:prstGeom>
          <a:noFill/>
          <a:ln>
            <a:noFill/>
          </a:ln>
        </p:spPr>
      </p:pic>
      <p:sp>
        <p:nvSpPr>
          <p:cNvPr id="2303" name="Google Shape;2303;p47"/>
          <p:cNvSpPr txBox="1"/>
          <p:nvPr/>
        </p:nvSpPr>
        <p:spPr>
          <a:xfrm>
            <a:off x="3532650" y="3385613"/>
            <a:ext cx="2078700" cy="800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000">
                <a:latin typeface="Times New Roman"/>
                <a:ea typeface="Times New Roman"/>
                <a:cs typeface="Times New Roman"/>
                <a:sym typeface="Times New Roman"/>
              </a:rPr>
              <a:t>Head-like</a:t>
            </a:r>
            <a:endParaRPr sz="2000">
              <a:latin typeface="Times New Roman"/>
              <a:ea typeface="Times New Roman"/>
              <a:cs typeface="Times New Roman"/>
              <a:sym typeface="Times New Roman"/>
            </a:endParaRPr>
          </a:p>
          <a:p>
            <a:pPr marL="0" lvl="0" indent="0" algn="ctr" rtl="0">
              <a:spcBef>
                <a:spcPts val="0"/>
              </a:spcBef>
              <a:spcAft>
                <a:spcPts val="0"/>
              </a:spcAft>
              <a:buNone/>
            </a:pPr>
            <a:r>
              <a:rPr lang="en" sz="2000">
                <a:latin typeface="Times New Roman"/>
                <a:ea typeface="Times New Roman"/>
                <a:cs typeface="Times New Roman"/>
                <a:sym typeface="Times New Roman"/>
              </a:rPr>
              <a:t>Topographic Map</a:t>
            </a:r>
            <a:endParaRPr sz="2000">
              <a:latin typeface="Times New Roman"/>
              <a:ea typeface="Times New Roman"/>
              <a:cs typeface="Times New Roman"/>
              <a:sym typeface="Times New Roman"/>
            </a:endParaRPr>
          </a:p>
        </p:txBody>
      </p:sp>
      <p:sp>
        <p:nvSpPr>
          <p:cNvPr id="2304" name="Google Shape;2304;p47"/>
          <p:cNvSpPr txBox="1"/>
          <p:nvPr/>
        </p:nvSpPr>
        <p:spPr>
          <a:xfrm>
            <a:off x="626100" y="3385613"/>
            <a:ext cx="2078700" cy="800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000">
                <a:latin typeface="Times New Roman"/>
                <a:ea typeface="Times New Roman"/>
                <a:cs typeface="Times New Roman"/>
                <a:sym typeface="Times New Roman"/>
              </a:rPr>
              <a:t>Two-dimensional</a:t>
            </a:r>
            <a:endParaRPr sz="2000">
              <a:latin typeface="Times New Roman"/>
              <a:ea typeface="Times New Roman"/>
              <a:cs typeface="Times New Roman"/>
              <a:sym typeface="Times New Roman"/>
            </a:endParaRPr>
          </a:p>
          <a:p>
            <a:pPr marL="0" lvl="0" indent="0" algn="ctr" rtl="0">
              <a:spcBef>
                <a:spcPts val="0"/>
              </a:spcBef>
              <a:spcAft>
                <a:spcPts val="0"/>
              </a:spcAft>
              <a:buNone/>
            </a:pPr>
            <a:r>
              <a:rPr lang="en" sz="2000">
                <a:latin typeface="Times New Roman"/>
                <a:ea typeface="Times New Roman"/>
                <a:cs typeface="Times New Roman"/>
                <a:sym typeface="Times New Roman"/>
              </a:rPr>
              <a:t>Sensor Positions</a:t>
            </a:r>
            <a:endParaRPr sz="2000">
              <a:latin typeface="Times New Roman"/>
              <a:ea typeface="Times New Roman"/>
              <a:cs typeface="Times New Roman"/>
              <a:sym typeface="Times New Roman"/>
            </a:endParaRPr>
          </a:p>
        </p:txBody>
      </p:sp>
      <p:sp>
        <p:nvSpPr>
          <p:cNvPr id="2305" name="Google Shape;2305;p47"/>
          <p:cNvSpPr txBox="1"/>
          <p:nvPr/>
        </p:nvSpPr>
        <p:spPr>
          <a:xfrm>
            <a:off x="6456492" y="3385613"/>
            <a:ext cx="2046600" cy="800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000">
                <a:latin typeface="Times New Roman"/>
                <a:ea typeface="Times New Roman"/>
                <a:cs typeface="Times New Roman"/>
                <a:sym typeface="Times New Roman"/>
              </a:rPr>
              <a:t>Box-like</a:t>
            </a:r>
            <a:endParaRPr sz="2000">
              <a:latin typeface="Times New Roman"/>
              <a:ea typeface="Times New Roman"/>
              <a:cs typeface="Times New Roman"/>
              <a:sym typeface="Times New Roman"/>
            </a:endParaRPr>
          </a:p>
          <a:p>
            <a:pPr marL="0" lvl="0" indent="0" algn="ctr" rtl="0">
              <a:spcBef>
                <a:spcPts val="0"/>
              </a:spcBef>
              <a:spcAft>
                <a:spcPts val="0"/>
              </a:spcAft>
              <a:buNone/>
            </a:pPr>
            <a:r>
              <a:rPr lang="en" sz="2000">
                <a:latin typeface="Times New Roman"/>
                <a:ea typeface="Times New Roman"/>
                <a:cs typeface="Times New Roman"/>
                <a:sym typeface="Times New Roman"/>
              </a:rPr>
              <a:t>Topographic Map</a:t>
            </a:r>
            <a:endParaRPr sz="2000">
              <a:latin typeface="Times New Roman"/>
              <a:ea typeface="Times New Roman"/>
              <a:cs typeface="Times New Roman"/>
              <a:sym typeface="Times New Roman"/>
            </a:endParaRPr>
          </a:p>
        </p:txBody>
      </p:sp>
      <p:pic>
        <p:nvPicPr>
          <p:cNvPr id="2306" name="Google Shape;2306;p47"/>
          <p:cNvPicPr preferRelativeResize="0"/>
          <p:nvPr/>
        </p:nvPicPr>
        <p:blipFill>
          <a:blip r:embed="rId5">
            <a:alphaModFix/>
          </a:blip>
          <a:stretch>
            <a:fillRect/>
          </a:stretch>
        </p:blipFill>
        <p:spPr>
          <a:xfrm>
            <a:off x="6440442" y="1127813"/>
            <a:ext cx="2078699" cy="2078699"/>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310"/>
        <p:cNvGrpSpPr/>
        <p:nvPr/>
      </p:nvGrpSpPr>
      <p:grpSpPr>
        <a:xfrm>
          <a:off x="0" y="0"/>
          <a:ext cx="0" cy="0"/>
          <a:chOff x="0" y="0"/>
          <a:chExt cx="0" cy="0"/>
        </a:xfrm>
      </p:grpSpPr>
      <p:sp>
        <p:nvSpPr>
          <p:cNvPr id="2311" name="Google Shape;2311;p48"/>
          <p:cNvSpPr/>
          <p:nvPr/>
        </p:nvSpPr>
        <p:spPr>
          <a:xfrm>
            <a:off x="4819909" y="1026452"/>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2312" name="Google Shape;2312;p48"/>
          <p:cNvSpPr txBox="1"/>
          <p:nvPr/>
        </p:nvSpPr>
        <p:spPr>
          <a:xfrm>
            <a:off x="4783510" y="982709"/>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C</a:t>
            </a:r>
            <a:endParaRPr sz="1100">
              <a:latin typeface="Times New Roman"/>
              <a:ea typeface="Times New Roman"/>
              <a:cs typeface="Times New Roman"/>
              <a:sym typeface="Times New Roman"/>
            </a:endParaRPr>
          </a:p>
        </p:txBody>
      </p:sp>
      <p:pic>
        <p:nvPicPr>
          <p:cNvPr id="2313" name="Google Shape;2313;p48"/>
          <p:cNvPicPr preferRelativeResize="0"/>
          <p:nvPr/>
        </p:nvPicPr>
        <p:blipFill>
          <a:blip r:embed="rId3">
            <a:alphaModFix/>
          </a:blip>
          <a:stretch>
            <a:fillRect/>
          </a:stretch>
        </p:blipFill>
        <p:spPr>
          <a:xfrm>
            <a:off x="77174" y="192375"/>
            <a:ext cx="2260526" cy="1706398"/>
          </a:xfrm>
          <a:prstGeom prst="rect">
            <a:avLst/>
          </a:prstGeom>
          <a:noFill/>
          <a:ln>
            <a:noFill/>
          </a:ln>
        </p:spPr>
      </p:pic>
      <p:pic>
        <p:nvPicPr>
          <p:cNvPr id="2314" name="Google Shape;2314;p48"/>
          <p:cNvPicPr preferRelativeResize="0"/>
          <p:nvPr/>
        </p:nvPicPr>
        <p:blipFill>
          <a:blip r:embed="rId4">
            <a:alphaModFix/>
          </a:blip>
          <a:stretch>
            <a:fillRect/>
          </a:stretch>
        </p:blipFill>
        <p:spPr>
          <a:xfrm>
            <a:off x="77925" y="2524288"/>
            <a:ext cx="2414249" cy="1810687"/>
          </a:xfrm>
          <a:prstGeom prst="rect">
            <a:avLst/>
          </a:prstGeom>
          <a:noFill/>
          <a:ln>
            <a:noFill/>
          </a:ln>
        </p:spPr>
      </p:pic>
      <p:sp>
        <p:nvSpPr>
          <p:cNvPr id="2315" name="Google Shape;2315;p48"/>
          <p:cNvSpPr/>
          <p:nvPr/>
        </p:nvSpPr>
        <p:spPr>
          <a:xfrm>
            <a:off x="5525175" y="2495588"/>
            <a:ext cx="825000" cy="2014800"/>
          </a:xfrm>
          <a:prstGeom prst="roundRect">
            <a:avLst>
              <a:gd name="adj" fmla="val 16667"/>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48"/>
          <p:cNvSpPr/>
          <p:nvPr/>
        </p:nvSpPr>
        <p:spPr>
          <a:xfrm>
            <a:off x="5512450" y="206688"/>
            <a:ext cx="825000" cy="2014800"/>
          </a:xfrm>
          <a:prstGeom prst="roundRect">
            <a:avLst>
              <a:gd name="adj" fmla="val 16667"/>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48"/>
          <p:cNvSpPr/>
          <p:nvPr/>
        </p:nvSpPr>
        <p:spPr>
          <a:xfrm>
            <a:off x="4832509" y="2715106"/>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2318" name="Google Shape;2318;p48"/>
          <p:cNvSpPr/>
          <p:nvPr/>
        </p:nvSpPr>
        <p:spPr>
          <a:xfrm>
            <a:off x="4832509" y="3315644"/>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2319" name="Google Shape;2319;p48"/>
          <p:cNvSpPr/>
          <p:nvPr/>
        </p:nvSpPr>
        <p:spPr>
          <a:xfrm>
            <a:off x="4832509" y="3619810"/>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2320" name="Google Shape;2320;p48"/>
          <p:cNvSpPr/>
          <p:nvPr/>
        </p:nvSpPr>
        <p:spPr>
          <a:xfrm>
            <a:off x="4832509" y="3922990"/>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2321" name="Google Shape;2321;p48"/>
          <p:cNvSpPr/>
          <p:nvPr/>
        </p:nvSpPr>
        <p:spPr>
          <a:xfrm>
            <a:off x="6078581" y="4200244"/>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2322" name="Google Shape;2322;p48"/>
          <p:cNvSpPr/>
          <p:nvPr/>
        </p:nvSpPr>
        <p:spPr>
          <a:xfrm>
            <a:off x="5574170" y="2539611"/>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2323" name="Google Shape;2323;p48"/>
          <p:cNvSpPr/>
          <p:nvPr/>
        </p:nvSpPr>
        <p:spPr>
          <a:xfrm>
            <a:off x="5574146" y="3382199"/>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2324" name="Google Shape;2324;p48"/>
          <p:cNvSpPr/>
          <p:nvPr/>
        </p:nvSpPr>
        <p:spPr>
          <a:xfrm>
            <a:off x="5574181" y="3794305"/>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2325" name="Google Shape;2325;p48"/>
          <p:cNvSpPr/>
          <p:nvPr/>
        </p:nvSpPr>
        <p:spPr>
          <a:xfrm>
            <a:off x="5574205" y="4200244"/>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2326" name="Google Shape;2326;p48"/>
          <p:cNvSpPr/>
          <p:nvPr/>
        </p:nvSpPr>
        <p:spPr>
          <a:xfrm>
            <a:off x="6078546" y="2539611"/>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2327" name="Google Shape;2327;p48"/>
          <p:cNvSpPr/>
          <p:nvPr/>
        </p:nvSpPr>
        <p:spPr>
          <a:xfrm>
            <a:off x="6078522" y="3382199"/>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2328" name="Google Shape;2328;p48"/>
          <p:cNvSpPr/>
          <p:nvPr/>
        </p:nvSpPr>
        <p:spPr>
          <a:xfrm>
            <a:off x="6078557" y="3794305"/>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2329" name="Google Shape;2329;p48"/>
          <p:cNvSpPr txBox="1"/>
          <p:nvPr/>
        </p:nvSpPr>
        <p:spPr>
          <a:xfrm>
            <a:off x="5537771" y="2495869"/>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sp>
        <p:nvSpPr>
          <p:cNvPr id="2330" name="Google Shape;2330;p48"/>
          <p:cNvSpPr txBox="1"/>
          <p:nvPr/>
        </p:nvSpPr>
        <p:spPr>
          <a:xfrm>
            <a:off x="5537747" y="3338457"/>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sp>
        <p:nvSpPr>
          <p:cNvPr id="2331" name="Google Shape;2331;p48"/>
          <p:cNvSpPr txBox="1"/>
          <p:nvPr/>
        </p:nvSpPr>
        <p:spPr>
          <a:xfrm>
            <a:off x="5537783" y="3750563"/>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sp>
        <p:nvSpPr>
          <p:cNvPr id="2332" name="Google Shape;2332;p48"/>
          <p:cNvSpPr txBox="1"/>
          <p:nvPr/>
        </p:nvSpPr>
        <p:spPr>
          <a:xfrm>
            <a:off x="5537807" y="4156502"/>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sp>
        <p:nvSpPr>
          <p:cNvPr id="2333" name="Google Shape;2333;p48"/>
          <p:cNvSpPr txBox="1"/>
          <p:nvPr/>
        </p:nvSpPr>
        <p:spPr>
          <a:xfrm>
            <a:off x="6042147" y="2495869"/>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sp>
        <p:nvSpPr>
          <p:cNvPr id="2334" name="Google Shape;2334;p48"/>
          <p:cNvSpPr txBox="1"/>
          <p:nvPr/>
        </p:nvSpPr>
        <p:spPr>
          <a:xfrm>
            <a:off x="6042123" y="3338457"/>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sp>
        <p:nvSpPr>
          <p:cNvPr id="2335" name="Google Shape;2335;p48"/>
          <p:cNvSpPr txBox="1"/>
          <p:nvPr/>
        </p:nvSpPr>
        <p:spPr>
          <a:xfrm>
            <a:off x="6042159" y="3750563"/>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sp>
        <p:nvSpPr>
          <p:cNvPr id="2336" name="Google Shape;2336;p48"/>
          <p:cNvSpPr txBox="1"/>
          <p:nvPr/>
        </p:nvSpPr>
        <p:spPr>
          <a:xfrm>
            <a:off x="6042182" y="4156502"/>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sp>
        <p:nvSpPr>
          <p:cNvPr id="2337" name="Google Shape;2337;p48"/>
          <p:cNvSpPr txBox="1"/>
          <p:nvPr/>
        </p:nvSpPr>
        <p:spPr>
          <a:xfrm>
            <a:off x="4796110" y="2671364"/>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C</a:t>
            </a:r>
            <a:endParaRPr sz="1100">
              <a:latin typeface="Times New Roman"/>
              <a:ea typeface="Times New Roman"/>
              <a:cs typeface="Times New Roman"/>
              <a:sym typeface="Times New Roman"/>
            </a:endParaRPr>
          </a:p>
        </p:txBody>
      </p:sp>
      <p:sp>
        <p:nvSpPr>
          <p:cNvPr id="2338" name="Google Shape;2338;p48"/>
          <p:cNvSpPr txBox="1"/>
          <p:nvPr/>
        </p:nvSpPr>
        <p:spPr>
          <a:xfrm>
            <a:off x="4796110" y="3271902"/>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C</a:t>
            </a:r>
            <a:endParaRPr sz="1100">
              <a:latin typeface="Times New Roman"/>
              <a:ea typeface="Times New Roman"/>
              <a:cs typeface="Times New Roman"/>
              <a:sym typeface="Times New Roman"/>
            </a:endParaRPr>
          </a:p>
        </p:txBody>
      </p:sp>
      <p:sp>
        <p:nvSpPr>
          <p:cNvPr id="2339" name="Google Shape;2339;p48"/>
          <p:cNvSpPr txBox="1"/>
          <p:nvPr/>
        </p:nvSpPr>
        <p:spPr>
          <a:xfrm>
            <a:off x="4796110" y="3576068"/>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C</a:t>
            </a:r>
            <a:endParaRPr sz="1100">
              <a:latin typeface="Times New Roman"/>
              <a:ea typeface="Times New Roman"/>
              <a:cs typeface="Times New Roman"/>
              <a:sym typeface="Times New Roman"/>
            </a:endParaRPr>
          </a:p>
        </p:txBody>
      </p:sp>
      <p:sp>
        <p:nvSpPr>
          <p:cNvPr id="2340" name="Google Shape;2340;p48"/>
          <p:cNvSpPr txBox="1"/>
          <p:nvPr/>
        </p:nvSpPr>
        <p:spPr>
          <a:xfrm>
            <a:off x="4796110" y="3879248"/>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C</a:t>
            </a:r>
            <a:endParaRPr sz="1100">
              <a:latin typeface="Times New Roman"/>
              <a:ea typeface="Times New Roman"/>
              <a:cs typeface="Times New Roman"/>
              <a:sym typeface="Times New Roman"/>
            </a:endParaRPr>
          </a:p>
        </p:txBody>
      </p:sp>
      <p:cxnSp>
        <p:nvCxnSpPr>
          <p:cNvPr id="2341" name="Google Shape;2341;p48"/>
          <p:cNvCxnSpPr/>
          <p:nvPr/>
        </p:nvCxnSpPr>
        <p:spPr>
          <a:xfrm>
            <a:off x="270450" y="2380413"/>
            <a:ext cx="6549000" cy="0"/>
          </a:xfrm>
          <a:prstGeom prst="straightConnector1">
            <a:avLst/>
          </a:prstGeom>
          <a:noFill/>
          <a:ln w="9525" cap="flat" cmpd="sng">
            <a:solidFill>
              <a:schemeClr val="dk1"/>
            </a:solidFill>
            <a:prstDash val="lgDash"/>
            <a:round/>
            <a:headEnd type="none" w="med" len="med"/>
            <a:tailEnd type="none" w="med" len="med"/>
          </a:ln>
        </p:spPr>
      </p:cxnSp>
      <p:sp>
        <p:nvSpPr>
          <p:cNvPr id="2342" name="Google Shape;2342;p48"/>
          <p:cNvSpPr/>
          <p:nvPr/>
        </p:nvSpPr>
        <p:spPr>
          <a:xfrm>
            <a:off x="4831359" y="425901"/>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2343" name="Google Shape;2343;p48"/>
          <p:cNvSpPr/>
          <p:nvPr/>
        </p:nvSpPr>
        <p:spPr>
          <a:xfrm>
            <a:off x="4819909" y="1330617"/>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2344" name="Google Shape;2344;p48"/>
          <p:cNvSpPr txBox="1"/>
          <p:nvPr/>
        </p:nvSpPr>
        <p:spPr>
          <a:xfrm>
            <a:off x="4783510" y="1286875"/>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C</a:t>
            </a:r>
            <a:endParaRPr sz="1100">
              <a:latin typeface="Times New Roman"/>
              <a:ea typeface="Times New Roman"/>
              <a:cs typeface="Times New Roman"/>
              <a:sym typeface="Times New Roman"/>
            </a:endParaRPr>
          </a:p>
        </p:txBody>
      </p:sp>
      <p:sp>
        <p:nvSpPr>
          <p:cNvPr id="2345" name="Google Shape;2345;p48"/>
          <p:cNvSpPr/>
          <p:nvPr/>
        </p:nvSpPr>
        <p:spPr>
          <a:xfrm>
            <a:off x="4819909" y="1633797"/>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2346" name="Google Shape;2346;p48"/>
          <p:cNvSpPr txBox="1"/>
          <p:nvPr/>
        </p:nvSpPr>
        <p:spPr>
          <a:xfrm>
            <a:off x="4783510" y="1590055"/>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C</a:t>
            </a:r>
            <a:endParaRPr sz="1100">
              <a:latin typeface="Times New Roman"/>
              <a:ea typeface="Times New Roman"/>
              <a:cs typeface="Times New Roman"/>
              <a:sym typeface="Times New Roman"/>
            </a:endParaRPr>
          </a:p>
        </p:txBody>
      </p:sp>
      <p:sp>
        <p:nvSpPr>
          <p:cNvPr id="2347" name="Google Shape;2347;p48"/>
          <p:cNvSpPr/>
          <p:nvPr/>
        </p:nvSpPr>
        <p:spPr>
          <a:xfrm>
            <a:off x="5561570" y="250418"/>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2348" name="Google Shape;2348;p48"/>
          <p:cNvSpPr txBox="1"/>
          <p:nvPr/>
        </p:nvSpPr>
        <p:spPr>
          <a:xfrm>
            <a:off x="5525171" y="206676"/>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sp>
        <p:nvSpPr>
          <p:cNvPr id="2349" name="Google Shape;2349;p48"/>
          <p:cNvSpPr/>
          <p:nvPr/>
        </p:nvSpPr>
        <p:spPr>
          <a:xfrm>
            <a:off x="5655398" y="677445"/>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48"/>
          <p:cNvSpPr/>
          <p:nvPr/>
        </p:nvSpPr>
        <p:spPr>
          <a:xfrm>
            <a:off x="5655398" y="767885"/>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48"/>
          <p:cNvSpPr/>
          <p:nvPr/>
        </p:nvSpPr>
        <p:spPr>
          <a:xfrm>
            <a:off x="5655398" y="858324"/>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352" name="Google Shape;2352;p48"/>
          <p:cNvCxnSpPr/>
          <p:nvPr/>
        </p:nvCxnSpPr>
        <p:spPr>
          <a:xfrm>
            <a:off x="5679100" y="487314"/>
            <a:ext cx="0" cy="181200"/>
          </a:xfrm>
          <a:prstGeom prst="straightConnector1">
            <a:avLst/>
          </a:prstGeom>
          <a:noFill/>
          <a:ln w="9525" cap="flat" cmpd="sng">
            <a:solidFill>
              <a:schemeClr val="dk1"/>
            </a:solidFill>
            <a:prstDash val="solid"/>
            <a:round/>
            <a:headEnd type="stealth" w="med" len="med"/>
            <a:tailEnd type="stealth" w="med" len="med"/>
          </a:ln>
        </p:spPr>
      </p:cxnSp>
      <p:sp>
        <p:nvSpPr>
          <p:cNvPr id="2353" name="Google Shape;2353;p48"/>
          <p:cNvSpPr/>
          <p:nvPr/>
        </p:nvSpPr>
        <p:spPr>
          <a:xfrm>
            <a:off x="5561546" y="1093006"/>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2354" name="Google Shape;2354;p48"/>
          <p:cNvSpPr txBox="1"/>
          <p:nvPr/>
        </p:nvSpPr>
        <p:spPr>
          <a:xfrm>
            <a:off x="5525147" y="1049264"/>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cxnSp>
        <p:nvCxnSpPr>
          <p:cNvPr id="2355" name="Google Shape;2355;p48"/>
          <p:cNvCxnSpPr/>
          <p:nvPr/>
        </p:nvCxnSpPr>
        <p:spPr>
          <a:xfrm>
            <a:off x="5679076" y="911696"/>
            <a:ext cx="0" cy="181200"/>
          </a:xfrm>
          <a:prstGeom prst="straightConnector1">
            <a:avLst/>
          </a:prstGeom>
          <a:noFill/>
          <a:ln w="9525" cap="flat" cmpd="sng">
            <a:solidFill>
              <a:schemeClr val="dk1"/>
            </a:solidFill>
            <a:prstDash val="solid"/>
            <a:round/>
            <a:headEnd type="stealth" w="med" len="med"/>
            <a:tailEnd type="stealth" w="med" len="med"/>
          </a:ln>
        </p:spPr>
      </p:cxnSp>
      <p:cxnSp>
        <p:nvCxnSpPr>
          <p:cNvPr id="2356" name="Google Shape;2356;p48"/>
          <p:cNvCxnSpPr/>
          <p:nvPr/>
        </p:nvCxnSpPr>
        <p:spPr>
          <a:xfrm>
            <a:off x="5679076" y="1329902"/>
            <a:ext cx="0" cy="181200"/>
          </a:xfrm>
          <a:prstGeom prst="straightConnector1">
            <a:avLst/>
          </a:prstGeom>
          <a:noFill/>
          <a:ln w="9525" cap="flat" cmpd="sng">
            <a:solidFill>
              <a:schemeClr val="dk1"/>
            </a:solidFill>
            <a:prstDash val="solid"/>
            <a:round/>
            <a:headEnd type="stealth" w="med" len="med"/>
            <a:tailEnd type="stealth" w="med" len="med"/>
          </a:ln>
        </p:spPr>
      </p:cxnSp>
      <p:sp>
        <p:nvSpPr>
          <p:cNvPr id="2357" name="Google Shape;2357;p48"/>
          <p:cNvSpPr/>
          <p:nvPr/>
        </p:nvSpPr>
        <p:spPr>
          <a:xfrm>
            <a:off x="5561581" y="1505112"/>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2358" name="Google Shape;2358;p48"/>
          <p:cNvSpPr txBox="1"/>
          <p:nvPr/>
        </p:nvSpPr>
        <p:spPr>
          <a:xfrm>
            <a:off x="5525183" y="1461370"/>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sp>
        <p:nvSpPr>
          <p:cNvPr id="2359" name="Google Shape;2359;p48"/>
          <p:cNvSpPr/>
          <p:nvPr/>
        </p:nvSpPr>
        <p:spPr>
          <a:xfrm>
            <a:off x="5561605" y="1911051"/>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2360" name="Google Shape;2360;p48"/>
          <p:cNvSpPr txBox="1"/>
          <p:nvPr/>
        </p:nvSpPr>
        <p:spPr>
          <a:xfrm>
            <a:off x="5525207" y="1867309"/>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cxnSp>
        <p:nvCxnSpPr>
          <p:cNvPr id="2361" name="Google Shape;2361;p48"/>
          <p:cNvCxnSpPr/>
          <p:nvPr/>
        </p:nvCxnSpPr>
        <p:spPr>
          <a:xfrm>
            <a:off x="5679135" y="1729741"/>
            <a:ext cx="0" cy="181200"/>
          </a:xfrm>
          <a:prstGeom prst="straightConnector1">
            <a:avLst/>
          </a:prstGeom>
          <a:noFill/>
          <a:ln w="9525" cap="flat" cmpd="sng">
            <a:solidFill>
              <a:schemeClr val="dk1"/>
            </a:solidFill>
            <a:prstDash val="solid"/>
            <a:round/>
            <a:headEnd type="stealth" w="med" len="med"/>
            <a:tailEnd type="stealth" w="med" len="med"/>
          </a:ln>
        </p:spPr>
      </p:cxnSp>
      <p:sp>
        <p:nvSpPr>
          <p:cNvPr id="2362" name="Google Shape;2362;p48"/>
          <p:cNvSpPr/>
          <p:nvPr/>
        </p:nvSpPr>
        <p:spPr>
          <a:xfrm>
            <a:off x="6065946" y="250418"/>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2363" name="Google Shape;2363;p48"/>
          <p:cNvSpPr txBox="1"/>
          <p:nvPr/>
        </p:nvSpPr>
        <p:spPr>
          <a:xfrm>
            <a:off x="6029547" y="206676"/>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sp>
        <p:nvSpPr>
          <p:cNvPr id="2364" name="Google Shape;2364;p48"/>
          <p:cNvSpPr/>
          <p:nvPr/>
        </p:nvSpPr>
        <p:spPr>
          <a:xfrm>
            <a:off x="6159774" y="677445"/>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48"/>
          <p:cNvSpPr/>
          <p:nvPr/>
        </p:nvSpPr>
        <p:spPr>
          <a:xfrm>
            <a:off x="6159774" y="767885"/>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48"/>
          <p:cNvSpPr/>
          <p:nvPr/>
        </p:nvSpPr>
        <p:spPr>
          <a:xfrm>
            <a:off x="6159774" y="858324"/>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367" name="Google Shape;2367;p48"/>
          <p:cNvCxnSpPr/>
          <p:nvPr/>
        </p:nvCxnSpPr>
        <p:spPr>
          <a:xfrm>
            <a:off x="6183476" y="487314"/>
            <a:ext cx="0" cy="181200"/>
          </a:xfrm>
          <a:prstGeom prst="straightConnector1">
            <a:avLst/>
          </a:prstGeom>
          <a:noFill/>
          <a:ln w="9525" cap="flat" cmpd="sng">
            <a:solidFill>
              <a:schemeClr val="dk1"/>
            </a:solidFill>
            <a:prstDash val="solid"/>
            <a:round/>
            <a:headEnd type="stealth" w="med" len="med"/>
            <a:tailEnd type="stealth" w="med" len="med"/>
          </a:ln>
        </p:spPr>
      </p:cxnSp>
      <p:sp>
        <p:nvSpPr>
          <p:cNvPr id="2368" name="Google Shape;2368;p48"/>
          <p:cNvSpPr/>
          <p:nvPr/>
        </p:nvSpPr>
        <p:spPr>
          <a:xfrm>
            <a:off x="6065922" y="1093006"/>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2369" name="Google Shape;2369;p48"/>
          <p:cNvSpPr txBox="1"/>
          <p:nvPr/>
        </p:nvSpPr>
        <p:spPr>
          <a:xfrm>
            <a:off x="6029523" y="1049264"/>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cxnSp>
        <p:nvCxnSpPr>
          <p:cNvPr id="2370" name="Google Shape;2370;p48"/>
          <p:cNvCxnSpPr/>
          <p:nvPr/>
        </p:nvCxnSpPr>
        <p:spPr>
          <a:xfrm>
            <a:off x="6183452" y="911696"/>
            <a:ext cx="0" cy="181200"/>
          </a:xfrm>
          <a:prstGeom prst="straightConnector1">
            <a:avLst/>
          </a:prstGeom>
          <a:noFill/>
          <a:ln w="9525" cap="flat" cmpd="sng">
            <a:solidFill>
              <a:schemeClr val="dk1"/>
            </a:solidFill>
            <a:prstDash val="solid"/>
            <a:round/>
            <a:headEnd type="stealth" w="med" len="med"/>
            <a:tailEnd type="stealth" w="med" len="med"/>
          </a:ln>
        </p:spPr>
      </p:cxnSp>
      <p:cxnSp>
        <p:nvCxnSpPr>
          <p:cNvPr id="2371" name="Google Shape;2371;p48"/>
          <p:cNvCxnSpPr/>
          <p:nvPr/>
        </p:nvCxnSpPr>
        <p:spPr>
          <a:xfrm>
            <a:off x="6183452" y="1329902"/>
            <a:ext cx="0" cy="181200"/>
          </a:xfrm>
          <a:prstGeom prst="straightConnector1">
            <a:avLst/>
          </a:prstGeom>
          <a:noFill/>
          <a:ln w="9525" cap="flat" cmpd="sng">
            <a:solidFill>
              <a:schemeClr val="dk1"/>
            </a:solidFill>
            <a:prstDash val="solid"/>
            <a:round/>
            <a:headEnd type="stealth" w="med" len="med"/>
            <a:tailEnd type="stealth" w="med" len="med"/>
          </a:ln>
        </p:spPr>
      </p:cxnSp>
      <p:sp>
        <p:nvSpPr>
          <p:cNvPr id="2372" name="Google Shape;2372;p48"/>
          <p:cNvSpPr/>
          <p:nvPr/>
        </p:nvSpPr>
        <p:spPr>
          <a:xfrm>
            <a:off x="6065957" y="1505112"/>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2373" name="Google Shape;2373;p48"/>
          <p:cNvSpPr txBox="1"/>
          <p:nvPr/>
        </p:nvSpPr>
        <p:spPr>
          <a:xfrm>
            <a:off x="6029559" y="1461370"/>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sp>
        <p:nvSpPr>
          <p:cNvPr id="2374" name="Google Shape;2374;p48"/>
          <p:cNvSpPr/>
          <p:nvPr/>
        </p:nvSpPr>
        <p:spPr>
          <a:xfrm>
            <a:off x="6065981" y="1911051"/>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2375" name="Google Shape;2375;p48"/>
          <p:cNvSpPr txBox="1"/>
          <p:nvPr/>
        </p:nvSpPr>
        <p:spPr>
          <a:xfrm>
            <a:off x="6029582" y="1867309"/>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cxnSp>
        <p:nvCxnSpPr>
          <p:cNvPr id="2376" name="Google Shape;2376;p48"/>
          <p:cNvCxnSpPr/>
          <p:nvPr/>
        </p:nvCxnSpPr>
        <p:spPr>
          <a:xfrm>
            <a:off x="6183511" y="1729741"/>
            <a:ext cx="0" cy="181200"/>
          </a:xfrm>
          <a:prstGeom prst="straightConnector1">
            <a:avLst/>
          </a:prstGeom>
          <a:noFill/>
          <a:ln w="9525" cap="flat" cmpd="sng">
            <a:solidFill>
              <a:schemeClr val="dk1"/>
            </a:solidFill>
            <a:prstDash val="solid"/>
            <a:round/>
            <a:headEnd type="stealth" w="med" len="med"/>
            <a:tailEnd type="stealth" w="med" len="med"/>
          </a:ln>
        </p:spPr>
      </p:cxnSp>
      <p:cxnSp>
        <p:nvCxnSpPr>
          <p:cNvPr id="2377" name="Google Shape;2377;p48"/>
          <p:cNvCxnSpPr>
            <a:stCxn id="2348" idx="3"/>
            <a:endCxn id="2363" idx="1"/>
          </p:cNvCxnSpPr>
          <p:nvPr/>
        </p:nvCxnSpPr>
        <p:spPr>
          <a:xfrm>
            <a:off x="5833271" y="383676"/>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2378" name="Google Shape;2378;p48"/>
          <p:cNvCxnSpPr>
            <a:stCxn id="2354" idx="3"/>
            <a:endCxn id="2369" idx="1"/>
          </p:cNvCxnSpPr>
          <p:nvPr/>
        </p:nvCxnSpPr>
        <p:spPr>
          <a:xfrm>
            <a:off x="5833247" y="1226264"/>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2379" name="Google Shape;2379;p48"/>
          <p:cNvCxnSpPr>
            <a:stCxn id="2358" idx="3"/>
            <a:endCxn id="2373" idx="1"/>
          </p:cNvCxnSpPr>
          <p:nvPr/>
        </p:nvCxnSpPr>
        <p:spPr>
          <a:xfrm>
            <a:off x="5833283" y="1638370"/>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2380" name="Google Shape;2380;p48"/>
          <p:cNvCxnSpPr>
            <a:stCxn id="2360" idx="3"/>
            <a:endCxn id="2375" idx="1"/>
          </p:cNvCxnSpPr>
          <p:nvPr/>
        </p:nvCxnSpPr>
        <p:spPr>
          <a:xfrm>
            <a:off x="5833307" y="2044309"/>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2381" name="Google Shape;2381;p48"/>
          <p:cNvCxnSpPr/>
          <p:nvPr/>
        </p:nvCxnSpPr>
        <p:spPr>
          <a:xfrm rot="10800000" flipH="1">
            <a:off x="5164106" y="414758"/>
            <a:ext cx="250800" cy="110100"/>
          </a:xfrm>
          <a:prstGeom prst="straightConnector1">
            <a:avLst/>
          </a:prstGeom>
          <a:noFill/>
          <a:ln w="9525" cap="flat" cmpd="sng">
            <a:solidFill>
              <a:schemeClr val="dk1"/>
            </a:solidFill>
            <a:prstDash val="solid"/>
            <a:round/>
            <a:headEnd type="none" w="med" len="med"/>
            <a:tailEnd type="stealth" w="med" len="med"/>
          </a:ln>
        </p:spPr>
      </p:cxnSp>
      <p:cxnSp>
        <p:nvCxnSpPr>
          <p:cNvPr id="2382" name="Google Shape;2382;p48"/>
          <p:cNvCxnSpPr/>
          <p:nvPr/>
        </p:nvCxnSpPr>
        <p:spPr>
          <a:xfrm rot="10800000" flipH="1">
            <a:off x="5139994" y="839916"/>
            <a:ext cx="279300" cy="6900"/>
          </a:xfrm>
          <a:prstGeom prst="straightConnector1">
            <a:avLst/>
          </a:prstGeom>
          <a:noFill/>
          <a:ln w="9525" cap="flat" cmpd="sng">
            <a:solidFill>
              <a:schemeClr val="dk1"/>
            </a:solidFill>
            <a:prstDash val="solid"/>
            <a:round/>
            <a:headEnd type="none" w="med" len="med"/>
            <a:tailEnd type="stealth" w="med" len="med"/>
          </a:ln>
        </p:spPr>
      </p:cxnSp>
      <p:cxnSp>
        <p:nvCxnSpPr>
          <p:cNvPr id="2383" name="Google Shape;2383;p48"/>
          <p:cNvCxnSpPr/>
          <p:nvPr/>
        </p:nvCxnSpPr>
        <p:spPr>
          <a:xfrm>
            <a:off x="5145924" y="1158406"/>
            <a:ext cx="259200" cy="39900"/>
          </a:xfrm>
          <a:prstGeom prst="straightConnector1">
            <a:avLst/>
          </a:prstGeom>
          <a:noFill/>
          <a:ln w="9525" cap="flat" cmpd="sng">
            <a:solidFill>
              <a:schemeClr val="dk1"/>
            </a:solidFill>
            <a:prstDash val="solid"/>
            <a:round/>
            <a:headEnd type="none" w="med" len="med"/>
            <a:tailEnd type="stealth" w="med" len="med"/>
          </a:ln>
        </p:spPr>
      </p:cxnSp>
      <p:cxnSp>
        <p:nvCxnSpPr>
          <p:cNvPr id="2384" name="Google Shape;2384;p48"/>
          <p:cNvCxnSpPr/>
          <p:nvPr/>
        </p:nvCxnSpPr>
        <p:spPr>
          <a:xfrm>
            <a:off x="5159975" y="1472776"/>
            <a:ext cx="259500" cy="70500"/>
          </a:xfrm>
          <a:prstGeom prst="straightConnector1">
            <a:avLst/>
          </a:prstGeom>
          <a:noFill/>
          <a:ln w="9525" cap="flat" cmpd="sng">
            <a:solidFill>
              <a:schemeClr val="dk1"/>
            </a:solidFill>
            <a:prstDash val="solid"/>
            <a:round/>
            <a:headEnd type="none" w="med" len="med"/>
            <a:tailEnd type="stealth" w="med" len="med"/>
          </a:ln>
        </p:spPr>
      </p:cxnSp>
      <p:cxnSp>
        <p:nvCxnSpPr>
          <p:cNvPr id="2385" name="Google Shape;2385;p48"/>
          <p:cNvCxnSpPr/>
          <p:nvPr/>
        </p:nvCxnSpPr>
        <p:spPr>
          <a:xfrm>
            <a:off x="5159845" y="1785117"/>
            <a:ext cx="266700" cy="116400"/>
          </a:xfrm>
          <a:prstGeom prst="straightConnector1">
            <a:avLst/>
          </a:prstGeom>
          <a:noFill/>
          <a:ln w="9525" cap="flat" cmpd="sng">
            <a:solidFill>
              <a:schemeClr val="dk1"/>
            </a:solidFill>
            <a:prstDash val="solid"/>
            <a:round/>
            <a:headEnd type="none" w="med" len="med"/>
            <a:tailEnd type="stealth" w="med" len="med"/>
          </a:ln>
        </p:spPr>
      </p:cxnSp>
      <p:sp>
        <p:nvSpPr>
          <p:cNvPr id="2386" name="Google Shape;2386;p48"/>
          <p:cNvSpPr/>
          <p:nvPr/>
        </p:nvSpPr>
        <p:spPr>
          <a:xfrm>
            <a:off x="4926385" y="3019279"/>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48"/>
          <p:cNvSpPr/>
          <p:nvPr/>
        </p:nvSpPr>
        <p:spPr>
          <a:xfrm>
            <a:off x="4926385" y="3109719"/>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48"/>
          <p:cNvSpPr/>
          <p:nvPr/>
        </p:nvSpPr>
        <p:spPr>
          <a:xfrm>
            <a:off x="4926385" y="3200159"/>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48"/>
          <p:cNvSpPr/>
          <p:nvPr/>
        </p:nvSpPr>
        <p:spPr>
          <a:xfrm>
            <a:off x="5667998" y="2966638"/>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48"/>
          <p:cNvSpPr/>
          <p:nvPr/>
        </p:nvSpPr>
        <p:spPr>
          <a:xfrm>
            <a:off x="5667998" y="3057077"/>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48"/>
          <p:cNvSpPr/>
          <p:nvPr/>
        </p:nvSpPr>
        <p:spPr>
          <a:xfrm>
            <a:off x="5667998" y="3147517"/>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392" name="Google Shape;2392;p48"/>
          <p:cNvCxnSpPr/>
          <p:nvPr/>
        </p:nvCxnSpPr>
        <p:spPr>
          <a:xfrm>
            <a:off x="5691700" y="2776506"/>
            <a:ext cx="0" cy="181200"/>
          </a:xfrm>
          <a:prstGeom prst="straightConnector1">
            <a:avLst/>
          </a:prstGeom>
          <a:noFill/>
          <a:ln w="9525" cap="flat" cmpd="sng">
            <a:solidFill>
              <a:schemeClr val="dk1"/>
            </a:solidFill>
            <a:prstDash val="solid"/>
            <a:round/>
            <a:headEnd type="stealth" w="med" len="med"/>
            <a:tailEnd type="stealth" w="med" len="med"/>
          </a:ln>
        </p:spPr>
      </p:cxnSp>
      <p:cxnSp>
        <p:nvCxnSpPr>
          <p:cNvPr id="2393" name="Google Shape;2393;p48"/>
          <p:cNvCxnSpPr/>
          <p:nvPr/>
        </p:nvCxnSpPr>
        <p:spPr>
          <a:xfrm>
            <a:off x="5691676" y="3200888"/>
            <a:ext cx="0" cy="181200"/>
          </a:xfrm>
          <a:prstGeom prst="straightConnector1">
            <a:avLst/>
          </a:prstGeom>
          <a:noFill/>
          <a:ln w="9525" cap="flat" cmpd="sng">
            <a:solidFill>
              <a:schemeClr val="dk1"/>
            </a:solidFill>
            <a:prstDash val="solid"/>
            <a:round/>
            <a:headEnd type="stealth" w="med" len="med"/>
            <a:tailEnd type="stealth" w="med" len="med"/>
          </a:ln>
        </p:spPr>
      </p:cxnSp>
      <p:cxnSp>
        <p:nvCxnSpPr>
          <p:cNvPr id="2394" name="Google Shape;2394;p48"/>
          <p:cNvCxnSpPr/>
          <p:nvPr/>
        </p:nvCxnSpPr>
        <p:spPr>
          <a:xfrm>
            <a:off x="5691676" y="3619095"/>
            <a:ext cx="0" cy="181200"/>
          </a:xfrm>
          <a:prstGeom prst="straightConnector1">
            <a:avLst/>
          </a:prstGeom>
          <a:noFill/>
          <a:ln w="9525" cap="flat" cmpd="sng">
            <a:solidFill>
              <a:schemeClr val="dk1"/>
            </a:solidFill>
            <a:prstDash val="solid"/>
            <a:round/>
            <a:headEnd type="stealth" w="med" len="med"/>
            <a:tailEnd type="stealth" w="med" len="med"/>
          </a:ln>
        </p:spPr>
      </p:cxnSp>
      <p:cxnSp>
        <p:nvCxnSpPr>
          <p:cNvPr id="2395" name="Google Shape;2395;p48"/>
          <p:cNvCxnSpPr/>
          <p:nvPr/>
        </p:nvCxnSpPr>
        <p:spPr>
          <a:xfrm>
            <a:off x="5691735" y="4018933"/>
            <a:ext cx="0" cy="181200"/>
          </a:xfrm>
          <a:prstGeom prst="straightConnector1">
            <a:avLst/>
          </a:prstGeom>
          <a:noFill/>
          <a:ln w="9525" cap="flat" cmpd="sng">
            <a:solidFill>
              <a:schemeClr val="dk1"/>
            </a:solidFill>
            <a:prstDash val="solid"/>
            <a:round/>
            <a:headEnd type="stealth" w="med" len="med"/>
            <a:tailEnd type="stealth" w="med" len="med"/>
          </a:ln>
        </p:spPr>
      </p:cxnSp>
      <p:sp>
        <p:nvSpPr>
          <p:cNvPr id="2396" name="Google Shape;2396;p48"/>
          <p:cNvSpPr/>
          <p:nvPr/>
        </p:nvSpPr>
        <p:spPr>
          <a:xfrm>
            <a:off x="6172374" y="2966638"/>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48"/>
          <p:cNvSpPr/>
          <p:nvPr/>
        </p:nvSpPr>
        <p:spPr>
          <a:xfrm>
            <a:off x="6172374" y="3057077"/>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48"/>
          <p:cNvSpPr/>
          <p:nvPr/>
        </p:nvSpPr>
        <p:spPr>
          <a:xfrm>
            <a:off x="6172374" y="3147517"/>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399" name="Google Shape;2399;p48"/>
          <p:cNvCxnSpPr/>
          <p:nvPr/>
        </p:nvCxnSpPr>
        <p:spPr>
          <a:xfrm>
            <a:off x="6196076" y="2776506"/>
            <a:ext cx="0" cy="181200"/>
          </a:xfrm>
          <a:prstGeom prst="straightConnector1">
            <a:avLst/>
          </a:prstGeom>
          <a:noFill/>
          <a:ln w="9525" cap="flat" cmpd="sng">
            <a:solidFill>
              <a:schemeClr val="dk1"/>
            </a:solidFill>
            <a:prstDash val="solid"/>
            <a:round/>
            <a:headEnd type="stealth" w="med" len="med"/>
            <a:tailEnd type="stealth" w="med" len="med"/>
          </a:ln>
        </p:spPr>
      </p:cxnSp>
      <p:cxnSp>
        <p:nvCxnSpPr>
          <p:cNvPr id="2400" name="Google Shape;2400;p48"/>
          <p:cNvCxnSpPr/>
          <p:nvPr/>
        </p:nvCxnSpPr>
        <p:spPr>
          <a:xfrm>
            <a:off x="6196052" y="3200888"/>
            <a:ext cx="0" cy="181200"/>
          </a:xfrm>
          <a:prstGeom prst="straightConnector1">
            <a:avLst/>
          </a:prstGeom>
          <a:noFill/>
          <a:ln w="9525" cap="flat" cmpd="sng">
            <a:solidFill>
              <a:schemeClr val="dk1"/>
            </a:solidFill>
            <a:prstDash val="solid"/>
            <a:round/>
            <a:headEnd type="stealth" w="med" len="med"/>
            <a:tailEnd type="stealth" w="med" len="med"/>
          </a:ln>
        </p:spPr>
      </p:cxnSp>
      <p:cxnSp>
        <p:nvCxnSpPr>
          <p:cNvPr id="2401" name="Google Shape;2401;p48"/>
          <p:cNvCxnSpPr/>
          <p:nvPr/>
        </p:nvCxnSpPr>
        <p:spPr>
          <a:xfrm>
            <a:off x="6196052" y="3619095"/>
            <a:ext cx="0" cy="181200"/>
          </a:xfrm>
          <a:prstGeom prst="straightConnector1">
            <a:avLst/>
          </a:prstGeom>
          <a:noFill/>
          <a:ln w="9525" cap="flat" cmpd="sng">
            <a:solidFill>
              <a:schemeClr val="dk1"/>
            </a:solidFill>
            <a:prstDash val="solid"/>
            <a:round/>
            <a:headEnd type="stealth" w="med" len="med"/>
            <a:tailEnd type="stealth" w="med" len="med"/>
          </a:ln>
        </p:spPr>
      </p:cxnSp>
      <p:cxnSp>
        <p:nvCxnSpPr>
          <p:cNvPr id="2402" name="Google Shape;2402;p48"/>
          <p:cNvCxnSpPr/>
          <p:nvPr/>
        </p:nvCxnSpPr>
        <p:spPr>
          <a:xfrm>
            <a:off x="6196111" y="4018933"/>
            <a:ext cx="0" cy="181200"/>
          </a:xfrm>
          <a:prstGeom prst="straightConnector1">
            <a:avLst/>
          </a:prstGeom>
          <a:noFill/>
          <a:ln w="9525" cap="flat" cmpd="sng">
            <a:solidFill>
              <a:schemeClr val="dk1"/>
            </a:solidFill>
            <a:prstDash val="solid"/>
            <a:round/>
            <a:headEnd type="stealth" w="med" len="med"/>
            <a:tailEnd type="stealth" w="med" len="med"/>
          </a:ln>
        </p:spPr>
      </p:cxnSp>
      <p:cxnSp>
        <p:nvCxnSpPr>
          <p:cNvPr id="2403" name="Google Shape;2403;p48"/>
          <p:cNvCxnSpPr>
            <a:stCxn id="2329" idx="3"/>
            <a:endCxn id="2333" idx="1"/>
          </p:cNvCxnSpPr>
          <p:nvPr/>
        </p:nvCxnSpPr>
        <p:spPr>
          <a:xfrm>
            <a:off x="5845871" y="2672869"/>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2404" name="Google Shape;2404;p48"/>
          <p:cNvCxnSpPr>
            <a:stCxn id="2330" idx="3"/>
            <a:endCxn id="2334" idx="1"/>
          </p:cNvCxnSpPr>
          <p:nvPr/>
        </p:nvCxnSpPr>
        <p:spPr>
          <a:xfrm>
            <a:off x="5845847" y="3515457"/>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2405" name="Google Shape;2405;p48"/>
          <p:cNvCxnSpPr>
            <a:stCxn id="2331" idx="3"/>
            <a:endCxn id="2335" idx="1"/>
          </p:cNvCxnSpPr>
          <p:nvPr/>
        </p:nvCxnSpPr>
        <p:spPr>
          <a:xfrm>
            <a:off x="5845883" y="3927563"/>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2406" name="Google Shape;2406;p48"/>
          <p:cNvCxnSpPr>
            <a:stCxn id="2332" idx="3"/>
            <a:endCxn id="2336" idx="1"/>
          </p:cNvCxnSpPr>
          <p:nvPr/>
        </p:nvCxnSpPr>
        <p:spPr>
          <a:xfrm>
            <a:off x="5845907" y="4333502"/>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2407" name="Google Shape;2407;p48"/>
          <p:cNvCxnSpPr/>
          <p:nvPr/>
        </p:nvCxnSpPr>
        <p:spPr>
          <a:xfrm rot="10800000" flipH="1">
            <a:off x="5176706" y="2703951"/>
            <a:ext cx="250800" cy="110100"/>
          </a:xfrm>
          <a:prstGeom prst="straightConnector1">
            <a:avLst/>
          </a:prstGeom>
          <a:noFill/>
          <a:ln w="9525" cap="flat" cmpd="sng">
            <a:solidFill>
              <a:schemeClr val="dk1"/>
            </a:solidFill>
            <a:prstDash val="solid"/>
            <a:round/>
            <a:headEnd type="none" w="med" len="med"/>
            <a:tailEnd type="stealth" w="med" len="med"/>
          </a:ln>
        </p:spPr>
      </p:cxnSp>
      <p:cxnSp>
        <p:nvCxnSpPr>
          <p:cNvPr id="2408" name="Google Shape;2408;p48"/>
          <p:cNvCxnSpPr/>
          <p:nvPr/>
        </p:nvCxnSpPr>
        <p:spPr>
          <a:xfrm rot="10800000" flipH="1">
            <a:off x="5152594" y="3129109"/>
            <a:ext cx="279300" cy="6900"/>
          </a:xfrm>
          <a:prstGeom prst="straightConnector1">
            <a:avLst/>
          </a:prstGeom>
          <a:noFill/>
          <a:ln w="9525" cap="flat" cmpd="sng">
            <a:solidFill>
              <a:schemeClr val="dk1"/>
            </a:solidFill>
            <a:prstDash val="solid"/>
            <a:round/>
            <a:headEnd type="none" w="med" len="med"/>
            <a:tailEnd type="stealth" w="med" len="med"/>
          </a:ln>
        </p:spPr>
      </p:cxnSp>
      <p:cxnSp>
        <p:nvCxnSpPr>
          <p:cNvPr id="2409" name="Google Shape;2409;p48"/>
          <p:cNvCxnSpPr/>
          <p:nvPr/>
        </p:nvCxnSpPr>
        <p:spPr>
          <a:xfrm>
            <a:off x="5158524" y="3447599"/>
            <a:ext cx="259200" cy="39900"/>
          </a:xfrm>
          <a:prstGeom prst="straightConnector1">
            <a:avLst/>
          </a:prstGeom>
          <a:noFill/>
          <a:ln w="9525" cap="flat" cmpd="sng">
            <a:solidFill>
              <a:schemeClr val="dk1"/>
            </a:solidFill>
            <a:prstDash val="solid"/>
            <a:round/>
            <a:headEnd type="none" w="med" len="med"/>
            <a:tailEnd type="stealth" w="med" len="med"/>
          </a:ln>
        </p:spPr>
      </p:cxnSp>
      <p:cxnSp>
        <p:nvCxnSpPr>
          <p:cNvPr id="2410" name="Google Shape;2410;p48"/>
          <p:cNvCxnSpPr/>
          <p:nvPr/>
        </p:nvCxnSpPr>
        <p:spPr>
          <a:xfrm>
            <a:off x="5172575" y="3761968"/>
            <a:ext cx="259500" cy="70500"/>
          </a:xfrm>
          <a:prstGeom prst="straightConnector1">
            <a:avLst/>
          </a:prstGeom>
          <a:noFill/>
          <a:ln w="9525" cap="flat" cmpd="sng">
            <a:solidFill>
              <a:schemeClr val="dk1"/>
            </a:solidFill>
            <a:prstDash val="solid"/>
            <a:round/>
            <a:headEnd type="none" w="med" len="med"/>
            <a:tailEnd type="stealth" w="med" len="med"/>
          </a:ln>
        </p:spPr>
      </p:cxnSp>
      <p:cxnSp>
        <p:nvCxnSpPr>
          <p:cNvPr id="2411" name="Google Shape;2411;p48"/>
          <p:cNvCxnSpPr/>
          <p:nvPr/>
        </p:nvCxnSpPr>
        <p:spPr>
          <a:xfrm>
            <a:off x="5172445" y="4074310"/>
            <a:ext cx="266700" cy="116400"/>
          </a:xfrm>
          <a:prstGeom prst="straightConnector1">
            <a:avLst/>
          </a:prstGeom>
          <a:noFill/>
          <a:ln w="9525" cap="flat" cmpd="sng">
            <a:solidFill>
              <a:schemeClr val="dk1"/>
            </a:solidFill>
            <a:prstDash val="solid"/>
            <a:round/>
            <a:headEnd type="none" w="med" len="med"/>
            <a:tailEnd type="stealth" w="med" len="med"/>
          </a:ln>
        </p:spPr>
      </p:cxnSp>
      <p:sp>
        <p:nvSpPr>
          <p:cNvPr id="2412" name="Google Shape;2412;p48"/>
          <p:cNvSpPr/>
          <p:nvPr/>
        </p:nvSpPr>
        <p:spPr>
          <a:xfrm>
            <a:off x="6629767" y="250418"/>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2413" name="Google Shape;2413;p48"/>
          <p:cNvSpPr txBox="1"/>
          <p:nvPr/>
        </p:nvSpPr>
        <p:spPr>
          <a:xfrm>
            <a:off x="6593368" y="206676"/>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A</a:t>
            </a:r>
            <a:endParaRPr sz="1100">
              <a:latin typeface="Times New Roman"/>
              <a:ea typeface="Times New Roman"/>
              <a:cs typeface="Times New Roman"/>
              <a:sym typeface="Times New Roman"/>
            </a:endParaRPr>
          </a:p>
        </p:txBody>
      </p:sp>
      <p:sp>
        <p:nvSpPr>
          <p:cNvPr id="2414" name="Google Shape;2414;p48"/>
          <p:cNvSpPr/>
          <p:nvPr/>
        </p:nvSpPr>
        <p:spPr>
          <a:xfrm>
            <a:off x="6723596" y="677445"/>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48"/>
          <p:cNvSpPr/>
          <p:nvPr/>
        </p:nvSpPr>
        <p:spPr>
          <a:xfrm>
            <a:off x="6723596" y="767885"/>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48"/>
          <p:cNvSpPr/>
          <p:nvPr/>
        </p:nvSpPr>
        <p:spPr>
          <a:xfrm>
            <a:off x="6723596" y="858324"/>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48"/>
          <p:cNvSpPr/>
          <p:nvPr/>
        </p:nvSpPr>
        <p:spPr>
          <a:xfrm>
            <a:off x="6629743" y="1093006"/>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2418" name="Google Shape;2418;p48"/>
          <p:cNvSpPr txBox="1"/>
          <p:nvPr/>
        </p:nvSpPr>
        <p:spPr>
          <a:xfrm>
            <a:off x="6593345" y="1049264"/>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A</a:t>
            </a:r>
            <a:endParaRPr sz="1100">
              <a:latin typeface="Times New Roman"/>
              <a:ea typeface="Times New Roman"/>
              <a:cs typeface="Times New Roman"/>
              <a:sym typeface="Times New Roman"/>
            </a:endParaRPr>
          </a:p>
        </p:txBody>
      </p:sp>
      <p:sp>
        <p:nvSpPr>
          <p:cNvPr id="2419" name="Google Shape;2419;p48"/>
          <p:cNvSpPr/>
          <p:nvPr/>
        </p:nvSpPr>
        <p:spPr>
          <a:xfrm>
            <a:off x="6629779" y="1505112"/>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2420" name="Google Shape;2420;p48"/>
          <p:cNvSpPr txBox="1"/>
          <p:nvPr/>
        </p:nvSpPr>
        <p:spPr>
          <a:xfrm>
            <a:off x="6593380" y="1461370"/>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A</a:t>
            </a:r>
            <a:endParaRPr sz="1100">
              <a:latin typeface="Times New Roman"/>
              <a:ea typeface="Times New Roman"/>
              <a:cs typeface="Times New Roman"/>
              <a:sym typeface="Times New Roman"/>
            </a:endParaRPr>
          </a:p>
        </p:txBody>
      </p:sp>
      <p:sp>
        <p:nvSpPr>
          <p:cNvPr id="2421" name="Google Shape;2421;p48"/>
          <p:cNvSpPr/>
          <p:nvPr/>
        </p:nvSpPr>
        <p:spPr>
          <a:xfrm>
            <a:off x="6629802" y="1911051"/>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2422" name="Google Shape;2422;p48"/>
          <p:cNvSpPr txBox="1"/>
          <p:nvPr/>
        </p:nvSpPr>
        <p:spPr>
          <a:xfrm>
            <a:off x="6593404" y="1867309"/>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A</a:t>
            </a:r>
            <a:endParaRPr sz="1100">
              <a:latin typeface="Times New Roman"/>
              <a:ea typeface="Times New Roman"/>
              <a:cs typeface="Times New Roman"/>
              <a:sym typeface="Times New Roman"/>
            </a:endParaRPr>
          </a:p>
        </p:txBody>
      </p:sp>
      <p:cxnSp>
        <p:nvCxnSpPr>
          <p:cNvPr id="2423" name="Google Shape;2423;p48"/>
          <p:cNvCxnSpPr>
            <a:endCxn id="2413" idx="1"/>
          </p:cNvCxnSpPr>
          <p:nvPr/>
        </p:nvCxnSpPr>
        <p:spPr>
          <a:xfrm>
            <a:off x="6397168" y="383676"/>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2424" name="Google Shape;2424;p48"/>
          <p:cNvCxnSpPr>
            <a:endCxn id="2418" idx="1"/>
          </p:cNvCxnSpPr>
          <p:nvPr/>
        </p:nvCxnSpPr>
        <p:spPr>
          <a:xfrm>
            <a:off x="6397145" y="1226264"/>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2425" name="Google Shape;2425;p48"/>
          <p:cNvCxnSpPr>
            <a:endCxn id="2420" idx="1"/>
          </p:cNvCxnSpPr>
          <p:nvPr/>
        </p:nvCxnSpPr>
        <p:spPr>
          <a:xfrm>
            <a:off x="6397180" y="1638370"/>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2426" name="Google Shape;2426;p48"/>
          <p:cNvCxnSpPr>
            <a:endCxn id="2422" idx="1"/>
          </p:cNvCxnSpPr>
          <p:nvPr/>
        </p:nvCxnSpPr>
        <p:spPr>
          <a:xfrm>
            <a:off x="6397204" y="2044309"/>
            <a:ext cx="196200" cy="0"/>
          </a:xfrm>
          <a:prstGeom prst="straightConnector1">
            <a:avLst/>
          </a:prstGeom>
          <a:noFill/>
          <a:ln w="9525" cap="flat" cmpd="sng">
            <a:solidFill>
              <a:schemeClr val="dk1"/>
            </a:solidFill>
            <a:prstDash val="solid"/>
            <a:round/>
            <a:headEnd type="none" w="med" len="med"/>
            <a:tailEnd type="stealth" w="med" len="med"/>
          </a:ln>
        </p:spPr>
      </p:cxnSp>
      <p:sp>
        <p:nvSpPr>
          <p:cNvPr id="2427" name="Google Shape;2427;p48"/>
          <p:cNvSpPr/>
          <p:nvPr/>
        </p:nvSpPr>
        <p:spPr>
          <a:xfrm>
            <a:off x="6642402" y="4199971"/>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2428" name="Google Shape;2428;p48"/>
          <p:cNvSpPr/>
          <p:nvPr/>
        </p:nvSpPr>
        <p:spPr>
          <a:xfrm>
            <a:off x="6642367" y="2539337"/>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2429" name="Google Shape;2429;p48"/>
          <p:cNvSpPr/>
          <p:nvPr/>
        </p:nvSpPr>
        <p:spPr>
          <a:xfrm>
            <a:off x="6642343" y="3381926"/>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2430" name="Google Shape;2430;p48"/>
          <p:cNvSpPr/>
          <p:nvPr/>
        </p:nvSpPr>
        <p:spPr>
          <a:xfrm>
            <a:off x="6642379" y="3794031"/>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2431" name="Google Shape;2431;p48"/>
          <p:cNvSpPr txBox="1"/>
          <p:nvPr/>
        </p:nvSpPr>
        <p:spPr>
          <a:xfrm>
            <a:off x="6605968" y="2495595"/>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A</a:t>
            </a:r>
            <a:endParaRPr sz="1100">
              <a:latin typeface="Times New Roman"/>
              <a:ea typeface="Times New Roman"/>
              <a:cs typeface="Times New Roman"/>
              <a:sym typeface="Times New Roman"/>
            </a:endParaRPr>
          </a:p>
        </p:txBody>
      </p:sp>
      <p:sp>
        <p:nvSpPr>
          <p:cNvPr id="2432" name="Google Shape;2432;p48"/>
          <p:cNvSpPr txBox="1"/>
          <p:nvPr/>
        </p:nvSpPr>
        <p:spPr>
          <a:xfrm>
            <a:off x="6605945" y="3338184"/>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A</a:t>
            </a:r>
            <a:endParaRPr sz="1100">
              <a:latin typeface="Times New Roman"/>
              <a:ea typeface="Times New Roman"/>
              <a:cs typeface="Times New Roman"/>
              <a:sym typeface="Times New Roman"/>
            </a:endParaRPr>
          </a:p>
        </p:txBody>
      </p:sp>
      <p:sp>
        <p:nvSpPr>
          <p:cNvPr id="2433" name="Google Shape;2433;p48"/>
          <p:cNvSpPr txBox="1"/>
          <p:nvPr/>
        </p:nvSpPr>
        <p:spPr>
          <a:xfrm>
            <a:off x="6605980" y="3750289"/>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A</a:t>
            </a:r>
            <a:endParaRPr sz="1100">
              <a:latin typeface="Times New Roman"/>
              <a:ea typeface="Times New Roman"/>
              <a:cs typeface="Times New Roman"/>
              <a:sym typeface="Times New Roman"/>
            </a:endParaRPr>
          </a:p>
        </p:txBody>
      </p:sp>
      <p:sp>
        <p:nvSpPr>
          <p:cNvPr id="2434" name="Google Shape;2434;p48"/>
          <p:cNvSpPr txBox="1"/>
          <p:nvPr/>
        </p:nvSpPr>
        <p:spPr>
          <a:xfrm>
            <a:off x="6606004" y="4156229"/>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A</a:t>
            </a:r>
            <a:endParaRPr sz="1100">
              <a:latin typeface="Times New Roman"/>
              <a:ea typeface="Times New Roman"/>
              <a:cs typeface="Times New Roman"/>
              <a:sym typeface="Times New Roman"/>
            </a:endParaRPr>
          </a:p>
        </p:txBody>
      </p:sp>
      <p:sp>
        <p:nvSpPr>
          <p:cNvPr id="2435" name="Google Shape;2435;p48"/>
          <p:cNvSpPr/>
          <p:nvPr/>
        </p:nvSpPr>
        <p:spPr>
          <a:xfrm>
            <a:off x="6735346" y="3024939"/>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48"/>
          <p:cNvSpPr/>
          <p:nvPr/>
        </p:nvSpPr>
        <p:spPr>
          <a:xfrm>
            <a:off x="6735346" y="3115379"/>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48"/>
          <p:cNvSpPr/>
          <p:nvPr/>
        </p:nvSpPr>
        <p:spPr>
          <a:xfrm>
            <a:off x="6735346" y="3205819"/>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438" name="Google Shape;2438;p48"/>
          <p:cNvCxnSpPr>
            <a:endCxn id="2431" idx="1"/>
          </p:cNvCxnSpPr>
          <p:nvPr/>
        </p:nvCxnSpPr>
        <p:spPr>
          <a:xfrm>
            <a:off x="6409768" y="2672595"/>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2439" name="Google Shape;2439;p48"/>
          <p:cNvCxnSpPr>
            <a:endCxn id="2432" idx="1"/>
          </p:cNvCxnSpPr>
          <p:nvPr/>
        </p:nvCxnSpPr>
        <p:spPr>
          <a:xfrm>
            <a:off x="6409745" y="3515184"/>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2440" name="Google Shape;2440;p48"/>
          <p:cNvCxnSpPr>
            <a:endCxn id="2433" idx="1"/>
          </p:cNvCxnSpPr>
          <p:nvPr/>
        </p:nvCxnSpPr>
        <p:spPr>
          <a:xfrm>
            <a:off x="6409780" y="3927289"/>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2441" name="Google Shape;2441;p48"/>
          <p:cNvCxnSpPr>
            <a:endCxn id="2434" idx="1"/>
          </p:cNvCxnSpPr>
          <p:nvPr/>
        </p:nvCxnSpPr>
        <p:spPr>
          <a:xfrm>
            <a:off x="6409804" y="4333229"/>
            <a:ext cx="196200" cy="0"/>
          </a:xfrm>
          <a:prstGeom prst="straightConnector1">
            <a:avLst/>
          </a:prstGeom>
          <a:noFill/>
          <a:ln w="9525" cap="flat" cmpd="sng">
            <a:solidFill>
              <a:schemeClr val="dk1"/>
            </a:solidFill>
            <a:prstDash val="solid"/>
            <a:round/>
            <a:headEnd type="none" w="med" len="med"/>
            <a:tailEnd type="stealth" w="med" len="med"/>
          </a:ln>
        </p:spPr>
      </p:cxnSp>
      <p:sp>
        <p:nvSpPr>
          <p:cNvPr id="2442" name="Google Shape;2442;p48"/>
          <p:cNvSpPr/>
          <p:nvPr/>
        </p:nvSpPr>
        <p:spPr>
          <a:xfrm>
            <a:off x="7736513" y="2236574"/>
            <a:ext cx="308100" cy="287700"/>
          </a:xfrm>
          <a:prstGeom prst="flowChartOr">
            <a:avLst/>
          </a:prstGeom>
          <a:gradFill>
            <a:gsLst>
              <a:gs pos="0">
                <a:srgbClr val="4A86E8"/>
              </a:gs>
              <a:gs pos="45000">
                <a:srgbClr val="B7FEFE"/>
              </a:gs>
              <a:gs pos="62000">
                <a:srgbClr val="FCBEBE"/>
              </a:gs>
              <a:gs pos="100000">
                <a:srgbClr val="CC0000"/>
              </a:gs>
            </a:gsLst>
            <a:lin ang="0"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443" name="Google Shape;2443;p48"/>
          <p:cNvCxnSpPr>
            <a:stCxn id="2413" idx="3"/>
            <a:endCxn id="2442" idx="2"/>
          </p:cNvCxnSpPr>
          <p:nvPr/>
        </p:nvCxnSpPr>
        <p:spPr>
          <a:xfrm>
            <a:off x="6901468" y="383676"/>
            <a:ext cx="834900" cy="1996800"/>
          </a:xfrm>
          <a:prstGeom prst="straightConnector1">
            <a:avLst/>
          </a:prstGeom>
          <a:noFill/>
          <a:ln w="9525" cap="flat" cmpd="sng">
            <a:solidFill>
              <a:schemeClr val="dk1"/>
            </a:solidFill>
            <a:prstDash val="solid"/>
            <a:round/>
            <a:headEnd type="none" w="med" len="med"/>
            <a:tailEnd type="none" w="med" len="med"/>
          </a:ln>
        </p:spPr>
      </p:cxnSp>
      <p:cxnSp>
        <p:nvCxnSpPr>
          <p:cNvPr id="2444" name="Google Shape;2444;p48"/>
          <p:cNvCxnSpPr>
            <a:stCxn id="2418" idx="3"/>
            <a:endCxn id="2442" idx="2"/>
          </p:cNvCxnSpPr>
          <p:nvPr/>
        </p:nvCxnSpPr>
        <p:spPr>
          <a:xfrm>
            <a:off x="6901445" y="1226264"/>
            <a:ext cx="835200" cy="1154100"/>
          </a:xfrm>
          <a:prstGeom prst="straightConnector1">
            <a:avLst/>
          </a:prstGeom>
          <a:noFill/>
          <a:ln w="9525" cap="flat" cmpd="sng">
            <a:solidFill>
              <a:schemeClr val="dk1"/>
            </a:solidFill>
            <a:prstDash val="solid"/>
            <a:round/>
            <a:headEnd type="none" w="med" len="med"/>
            <a:tailEnd type="none" w="med" len="med"/>
          </a:ln>
        </p:spPr>
      </p:cxnSp>
      <p:cxnSp>
        <p:nvCxnSpPr>
          <p:cNvPr id="2445" name="Google Shape;2445;p48"/>
          <p:cNvCxnSpPr>
            <a:stCxn id="2420" idx="3"/>
            <a:endCxn id="2442" idx="2"/>
          </p:cNvCxnSpPr>
          <p:nvPr/>
        </p:nvCxnSpPr>
        <p:spPr>
          <a:xfrm>
            <a:off x="6901480" y="1638370"/>
            <a:ext cx="834900" cy="742200"/>
          </a:xfrm>
          <a:prstGeom prst="straightConnector1">
            <a:avLst/>
          </a:prstGeom>
          <a:noFill/>
          <a:ln w="9525" cap="flat" cmpd="sng">
            <a:solidFill>
              <a:schemeClr val="dk1"/>
            </a:solidFill>
            <a:prstDash val="solid"/>
            <a:round/>
            <a:headEnd type="none" w="med" len="med"/>
            <a:tailEnd type="none" w="med" len="med"/>
          </a:ln>
        </p:spPr>
      </p:cxnSp>
      <p:cxnSp>
        <p:nvCxnSpPr>
          <p:cNvPr id="2446" name="Google Shape;2446;p48"/>
          <p:cNvCxnSpPr>
            <a:stCxn id="2422" idx="3"/>
            <a:endCxn id="2442" idx="2"/>
          </p:cNvCxnSpPr>
          <p:nvPr/>
        </p:nvCxnSpPr>
        <p:spPr>
          <a:xfrm>
            <a:off x="6901504" y="2044309"/>
            <a:ext cx="834900" cy="336000"/>
          </a:xfrm>
          <a:prstGeom prst="straightConnector1">
            <a:avLst/>
          </a:prstGeom>
          <a:noFill/>
          <a:ln w="9525" cap="flat" cmpd="sng">
            <a:solidFill>
              <a:schemeClr val="dk1"/>
            </a:solidFill>
            <a:prstDash val="solid"/>
            <a:round/>
            <a:headEnd type="none" w="med" len="med"/>
            <a:tailEnd type="none" w="med" len="med"/>
          </a:ln>
        </p:spPr>
      </p:cxnSp>
      <p:cxnSp>
        <p:nvCxnSpPr>
          <p:cNvPr id="2447" name="Google Shape;2447;p48"/>
          <p:cNvCxnSpPr>
            <a:stCxn id="2431" idx="3"/>
            <a:endCxn id="2442" idx="2"/>
          </p:cNvCxnSpPr>
          <p:nvPr/>
        </p:nvCxnSpPr>
        <p:spPr>
          <a:xfrm rot="10800000" flipH="1">
            <a:off x="6914068" y="2380395"/>
            <a:ext cx="822300" cy="292200"/>
          </a:xfrm>
          <a:prstGeom prst="straightConnector1">
            <a:avLst/>
          </a:prstGeom>
          <a:noFill/>
          <a:ln w="9525" cap="flat" cmpd="sng">
            <a:solidFill>
              <a:schemeClr val="dk1"/>
            </a:solidFill>
            <a:prstDash val="solid"/>
            <a:round/>
            <a:headEnd type="none" w="med" len="med"/>
            <a:tailEnd type="none" w="med" len="med"/>
          </a:ln>
        </p:spPr>
      </p:cxnSp>
      <p:cxnSp>
        <p:nvCxnSpPr>
          <p:cNvPr id="2448" name="Google Shape;2448;p48"/>
          <p:cNvCxnSpPr>
            <a:stCxn id="2432" idx="3"/>
            <a:endCxn id="2442" idx="2"/>
          </p:cNvCxnSpPr>
          <p:nvPr/>
        </p:nvCxnSpPr>
        <p:spPr>
          <a:xfrm rot="10800000" flipH="1">
            <a:off x="6914045" y="2380284"/>
            <a:ext cx="822600" cy="1134900"/>
          </a:xfrm>
          <a:prstGeom prst="straightConnector1">
            <a:avLst/>
          </a:prstGeom>
          <a:noFill/>
          <a:ln w="9525" cap="flat" cmpd="sng">
            <a:solidFill>
              <a:schemeClr val="dk1"/>
            </a:solidFill>
            <a:prstDash val="solid"/>
            <a:round/>
            <a:headEnd type="none" w="med" len="med"/>
            <a:tailEnd type="none" w="med" len="med"/>
          </a:ln>
        </p:spPr>
      </p:cxnSp>
      <p:cxnSp>
        <p:nvCxnSpPr>
          <p:cNvPr id="2449" name="Google Shape;2449;p48"/>
          <p:cNvCxnSpPr>
            <a:stCxn id="2433" idx="3"/>
            <a:endCxn id="2442" idx="2"/>
          </p:cNvCxnSpPr>
          <p:nvPr/>
        </p:nvCxnSpPr>
        <p:spPr>
          <a:xfrm rot="10800000" flipH="1">
            <a:off x="6914080" y="2380489"/>
            <a:ext cx="822300" cy="1546800"/>
          </a:xfrm>
          <a:prstGeom prst="straightConnector1">
            <a:avLst/>
          </a:prstGeom>
          <a:noFill/>
          <a:ln w="9525" cap="flat" cmpd="sng">
            <a:solidFill>
              <a:schemeClr val="dk1"/>
            </a:solidFill>
            <a:prstDash val="solid"/>
            <a:round/>
            <a:headEnd type="none" w="med" len="med"/>
            <a:tailEnd type="none" w="med" len="med"/>
          </a:ln>
        </p:spPr>
      </p:cxnSp>
      <p:cxnSp>
        <p:nvCxnSpPr>
          <p:cNvPr id="2450" name="Google Shape;2450;p48"/>
          <p:cNvCxnSpPr>
            <a:stCxn id="2442" idx="2"/>
            <a:endCxn id="2434" idx="3"/>
          </p:cNvCxnSpPr>
          <p:nvPr/>
        </p:nvCxnSpPr>
        <p:spPr>
          <a:xfrm flipH="1">
            <a:off x="6914213" y="2380424"/>
            <a:ext cx="822300" cy="1952700"/>
          </a:xfrm>
          <a:prstGeom prst="straightConnector1">
            <a:avLst/>
          </a:prstGeom>
          <a:noFill/>
          <a:ln w="9525" cap="flat" cmpd="sng">
            <a:solidFill>
              <a:schemeClr val="dk1"/>
            </a:solidFill>
            <a:prstDash val="solid"/>
            <a:round/>
            <a:headEnd type="none" w="med" len="med"/>
            <a:tailEnd type="none" w="med" len="med"/>
          </a:ln>
        </p:spPr>
      </p:cxnSp>
      <p:sp>
        <p:nvSpPr>
          <p:cNvPr id="2451" name="Google Shape;2451;p48"/>
          <p:cNvSpPr/>
          <p:nvPr/>
        </p:nvSpPr>
        <p:spPr>
          <a:xfrm>
            <a:off x="8542225" y="1527212"/>
            <a:ext cx="250800" cy="1706400"/>
          </a:xfrm>
          <a:prstGeom prst="roundRect">
            <a:avLst>
              <a:gd name="adj" fmla="val 16667"/>
            </a:avLst>
          </a:prstGeom>
          <a:gradFill>
            <a:gsLst>
              <a:gs pos="0">
                <a:srgbClr val="12C2E9"/>
              </a:gs>
              <a:gs pos="45000">
                <a:srgbClr val="C9DAF8"/>
              </a:gs>
              <a:gs pos="66000">
                <a:srgbClr val="E095A9"/>
              </a:gs>
              <a:gs pos="100000">
                <a:srgbClr val="F64F59"/>
              </a:gs>
            </a:gsLst>
            <a:lin ang="0"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452" name="Google Shape;2452;p48"/>
          <p:cNvCxnSpPr>
            <a:stCxn id="2442" idx="2"/>
          </p:cNvCxnSpPr>
          <p:nvPr/>
        </p:nvCxnSpPr>
        <p:spPr>
          <a:xfrm rot="10800000">
            <a:off x="6886613" y="828824"/>
            <a:ext cx="849900" cy="1551600"/>
          </a:xfrm>
          <a:prstGeom prst="straightConnector1">
            <a:avLst/>
          </a:prstGeom>
          <a:noFill/>
          <a:ln w="9525" cap="flat" cmpd="sng">
            <a:solidFill>
              <a:schemeClr val="dk1"/>
            </a:solidFill>
            <a:prstDash val="solid"/>
            <a:round/>
            <a:headEnd type="none" w="med" len="med"/>
            <a:tailEnd type="none" w="med" len="med"/>
          </a:ln>
        </p:spPr>
      </p:cxnSp>
      <p:cxnSp>
        <p:nvCxnSpPr>
          <p:cNvPr id="2453" name="Google Shape;2453;p48"/>
          <p:cNvCxnSpPr/>
          <p:nvPr/>
        </p:nvCxnSpPr>
        <p:spPr>
          <a:xfrm>
            <a:off x="6409639" y="3094390"/>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2454" name="Google Shape;2454;p48"/>
          <p:cNvCxnSpPr/>
          <p:nvPr/>
        </p:nvCxnSpPr>
        <p:spPr>
          <a:xfrm>
            <a:off x="6396921" y="797575"/>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2455" name="Google Shape;2455;p48"/>
          <p:cNvCxnSpPr/>
          <p:nvPr/>
        </p:nvCxnSpPr>
        <p:spPr>
          <a:xfrm>
            <a:off x="8139367" y="2380411"/>
            <a:ext cx="308100" cy="0"/>
          </a:xfrm>
          <a:prstGeom prst="straightConnector1">
            <a:avLst/>
          </a:prstGeom>
          <a:noFill/>
          <a:ln w="9525" cap="flat" cmpd="sng">
            <a:solidFill>
              <a:schemeClr val="dk1"/>
            </a:solidFill>
            <a:prstDash val="solid"/>
            <a:round/>
            <a:headEnd type="none" w="med" len="med"/>
            <a:tailEnd type="stealth" w="med" len="med"/>
          </a:ln>
        </p:spPr>
      </p:cxnSp>
      <p:sp>
        <p:nvSpPr>
          <p:cNvPr id="2456" name="Google Shape;2456;p48"/>
          <p:cNvSpPr/>
          <p:nvPr/>
        </p:nvSpPr>
        <p:spPr>
          <a:xfrm>
            <a:off x="2417427" y="3221675"/>
            <a:ext cx="356400" cy="336600"/>
          </a:xfrm>
          <a:prstGeom prst="rightArrow">
            <a:avLst>
              <a:gd name="adj1" fmla="val 50000"/>
              <a:gd name="adj2"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48"/>
          <p:cNvSpPr txBox="1"/>
          <p:nvPr/>
        </p:nvSpPr>
        <p:spPr>
          <a:xfrm>
            <a:off x="2869125" y="2338088"/>
            <a:ext cx="22239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b="1" i="1">
                <a:solidFill>
                  <a:srgbClr val="4A86E8"/>
                </a:solidFill>
                <a:latin typeface="Times New Roman"/>
                <a:ea typeface="Times New Roman"/>
                <a:cs typeface="Times New Roman"/>
                <a:sym typeface="Times New Roman"/>
              </a:rPr>
              <a:t>Spectral-Stream</a:t>
            </a:r>
            <a:endParaRPr sz="1200" b="1" i="1">
              <a:solidFill>
                <a:srgbClr val="4A86E8"/>
              </a:solidFill>
              <a:latin typeface="Times New Roman"/>
              <a:ea typeface="Times New Roman"/>
              <a:cs typeface="Times New Roman"/>
              <a:sym typeface="Times New Roman"/>
            </a:endParaRPr>
          </a:p>
        </p:txBody>
      </p:sp>
      <p:pic>
        <p:nvPicPr>
          <p:cNvPr id="2458" name="Google Shape;2458;p48"/>
          <p:cNvPicPr preferRelativeResize="0"/>
          <p:nvPr/>
        </p:nvPicPr>
        <p:blipFill>
          <a:blip r:embed="rId5">
            <a:alphaModFix/>
          </a:blip>
          <a:stretch>
            <a:fillRect/>
          </a:stretch>
        </p:blipFill>
        <p:spPr>
          <a:xfrm>
            <a:off x="3385325" y="2830688"/>
            <a:ext cx="756877" cy="680940"/>
          </a:xfrm>
          <a:prstGeom prst="rect">
            <a:avLst/>
          </a:prstGeom>
          <a:noFill/>
          <a:ln>
            <a:noFill/>
          </a:ln>
        </p:spPr>
      </p:pic>
      <p:pic>
        <p:nvPicPr>
          <p:cNvPr id="2459" name="Google Shape;2459;p48"/>
          <p:cNvPicPr preferRelativeResize="0"/>
          <p:nvPr/>
        </p:nvPicPr>
        <p:blipFill>
          <a:blip r:embed="rId6">
            <a:alphaModFix/>
          </a:blip>
          <a:stretch>
            <a:fillRect/>
          </a:stretch>
        </p:blipFill>
        <p:spPr>
          <a:xfrm>
            <a:off x="3128983" y="3217010"/>
            <a:ext cx="756865" cy="680959"/>
          </a:xfrm>
          <a:prstGeom prst="rect">
            <a:avLst/>
          </a:prstGeom>
          <a:noFill/>
          <a:ln>
            <a:noFill/>
          </a:ln>
        </p:spPr>
      </p:pic>
      <p:pic>
        <p:nvPicPr>
          <p:cNvPr id="2460" name="Google Shape;2460;p48"/>
          <p:cNvPicPr preferRelativeResize="0"/>
          <p:nvPr/>
        </p:nvPicPr>
        <p:blipFill>
          <a:blip r:embed="rId6">
            <a:alphaModFix/>
          </a:blip>
          <a:stretch>
            <a:fillRect/>
          </a:stretch>
        </p:blipFill>
        <p:spPr>
          <a:xfrm>
            <a:off x="3022696" y="3327718"/>
            <a:ext cx="756865" cy="680959"/>
          </a:xfrm>
          <a:prstGeom prst="rect">
            <a:avLst/>
          </a:prstGeom>
          <a:noFill/>
          <a:ln>
            <a:noFill/>
          </a:ln>
        </p:spPr>
      </p:pic>
      <p:pic>
        <p:nvPicPr>
          <p:cNvPr id="2461" name="Google Shape;2461;p48"/>
          <p:cNvPicPr preferRelativeResize="0"/>
          <p:nvPr/>
        </p:nvPicPr>
        <p:blipFill>
          <a:blip r:embed="rId6">
            <a:alphaModFix/>
          </a:blip>
          <a:stretch>
            <a:fillRect/>
          </a:stretch>
        </p:blipFill>
        <p:spPr>
          <a:xfrm>
            <a:off x="2921725" y="3442526"/>
            <a:ext cx="730516" cy="680966"/>
          </a:xfrm>
          <a:prstGeom prst="rect">
            <a:avLst/>
          </a:prstGeom>
          <a:noFill/>
          <a:ln>
            <a:noFill/>
          </a:ln>
        </p:spPr>
      </p:pic>
      <p:sp>
        <p:nvSpPr>
          <p:cNvPr id="2462" name="Google Shape;2462;p48"/>
          <p:cNvSpPr/>
          <p:nvPr/>
        </p:nvSpPr>
        <p:spPr>
          <a:xfrm>
            <a:off x="3436138" y="3096599"/>
            <a:ext cx="43500" cy="372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48"/>
          <p:cNvSpPr/>
          <p:nvPr/>
        </p:nvSpPr>
        <p:spPr>
          <a:xfrm>
            <a:off x="3372001" y="3154560"/>
            <a:ext cx="43500" cy="372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48"/>
          <p:cNvSpPr/>
          <p:nvPr/>
        </p:nvSpPr>
        <p:spPr>
          <a:xfrm>
            <a:off x="3500276" y="3038638"/>
            <a:ext cx="43500" cy="372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465" name="Google Shape;2465;p48"/>
          <p:cNvPicPr preferRelativeResize="0"/>
          <p:nvPr/>
        </p:nvPicPr>
        <p:blipFill>
          <a:blip r:embed="rId7">
            <a:alphaModFix/>
          </a:blip>
          <a:stretch>
            <a:fillRect/>
          </a:stretch>
        </p:blipFill>
        <p:spPr>
          <a:xfrm>
            <a:off x="3381127" y="530894"/>
            <a:ext cx="709228" cy="644086"/>
          </a:xfrm>
          <a:prstGeom prst="rect">
            <a:avLst/>
          </a:prstGeom>
          <a:noFill/>
          <a:ln>
            <a:noFill/>
          </a:ln>
        </p:spPr>
      </p:pic>
      <p:sp>
        <p:nvSpPr>
          <p:cNvPr id="2466" name="Google Shape;2466;p48"/>
          <p:cNvSpPr/>
          <p:nvPr/>
        </p:nvSpPr>
        <p:spPr>
          <a:xfrm>
            <a:off x="3464298" y="753315"/>
            <a:ext cx="41100" cy="351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48"/>
          <p:cNvSpPr/>
          <p:nvPr/>
        </p:nvSpPr>
        <p:spPr>
          <a:xfrm>
            <a:off x="3404197" y="808138"/>
            <a:ext cx="41100" cy="351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48"/>
          <p:cNvSpPr/>
          <p:nvPr/>
        </p:nvSpPr>
        <p:spPr>
          <a:xfrm>
            <a:off x="3524398" y="698493"/>
            <a:ext cx="41100" cy="351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469" name="Google Shape;2469;p48"/>
          <p:cNvPicPr preferRelativeResize="0"/>
          <p:nvPr/>
        </p:nvPicPr>
        <p:blipFill>
          <a:blip r:embed="rId7">
            <a:alphaModFix/>
          </a:blip>
          <a:stretch>
            <a:fillRect/>
          </a:stretch>
        </p:blipFill>
        <p:spPr>
          <a:xfrm>
            <a:off x="3130204" y="867208"/>
            <a:ext cx="709228" cy="644086"/>
          </a:xfrm>
          <a:prstGeom prst="rect">
            <a:avLst/>
          </a:prstGeom>
          <a:noFill/>
          <a:ln>
            <a:noFill/>
          </a:ln>
        </p:spPr>
      </p:pic>
      <p:pic>
        <p:nvPicPr>
          <p:cNvPr id="2470" name="Google Shape;2470;p48"/>
          <p:cNvPicPr preferRelativeResize="0"/>
          <p:nvPr/>
        </p:nvPicPr>
        <p:blipFill>
          <a:blip r:embed="rId7">
            <a:alphaModFix/>
          </a:blip>
          <a:stretch>
            <a:fillRect/>
          </a:stretch>
        </p:blipFill>
        <p:spPr>
          <a:xfrm>
            <a:off x="3036659" y="971928"/>
            <a:ext cx="709228" cy="644086"/>
          </a:xfrm>
          <a:prstGeom prst="rect">
            <a:avLst/>
          </a:prstGeom>
          <a:noFill/>
          <a:ln>
            <a:noFill/>
          </a:ln>
        </p:spPr>
      </p:pic>
      <p:pic>
        <p:nvPicPr>
          <p:cNvPr id="2471" name="Google Shape;2471;p48"/>
          <p:cNvPicPr preferRelativeResize="0"/>
          <p:nvPr/>
        </p:nvPicPr>
        <p:blipFill>
          <a:blip r:embed="rId7">
            <a:alphaModFix/>
          </a:blip>
          <a:stretch>
            <a:fillRect/>
          </a:stretch>
        </p:blipFill>
        <p:spPr>
          <a:xfrm>
            <a:off x="2951613" y="1080527"/>
            <a:ext cx="709228" cy="644086"/>
          </a:xfrm>
          <a:prstGeom prst="rect">
            <a:avLst/>
          </a:prstGeom>
          <a:noFill/>
          <a:ln>
            <a:noFill/>
          </a:ln>
        </p:spPr>
      </p:pic>
      <p:sp>
        <p:nvSpPr>
          <p:cNvPr id="2472" name="Google Shape;2472;p48"/>
          <p:cNvSpPr txBox="1"/>
          <p:nvPr/>
        </p:nvSpPr>
        <p:spPr>
          <a:xfrm>
            <a:off x="-234700" y="1845050"/>
            <a:ext cx="30000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solidFill>
                  <a:schemeClr val="dk1"/>
                </a:solidFill>
                <a:latin typeface="Times New Roman"/>
                <a:ea typeface="Times New Roman"/>
                <a:cs typeface="Times New Roman"/>
                <a:sym typeface="Times New Roman"/>
              </a:rPr>
              <a:t>Amplitude of all channels in time domain </a:t>
            </a:r>
            <a:endParaRPr sz="1000">
              <a:solidFill>
                <a:schemeClr val="dk1"/>
              </a:solidFill>
              <a:latin typeface="Times New Roman"/>
              <a:ea typeface="Times New Roman"/>
              <a:cs typeface="Times New Roman"/>
              <a:sym typeface="Times New Roman"/>
            </a:endParaRPr>
          </a:p>
          <a:p>
            <a:pPr marL="0" lvl="0" indent="0" algn="ctr" rtl="0">
              <a:spcBef>
                <a:spcPts val="0"/>
              </a:spcBef>
              <a:spcAft>
                <a:spcPts val="0"/>
              </a:spcAft>
              <a:buNone/>
            </a:pPr>
            <a:r>
              <a:rPr lang="en" sz="1000">
                <a:solidFill>
                  <a:schemeClr val="dk1"/>
                </a:solidFill>
                <a:latin typeface="Times New Roman"/>
                <a:ea typeface="Times New Roman"/>
                <a:cs typeface="Times New Roman"/>
                <a:sym typeface="Times New Roman"/>
              </a:rPr>
              <a:t>(0-1s, downsampling to 100Hz)</a:t>
            </a:r>
            <a:endParaRPr sz="1200"/>
          </a:p>
        </p:txBody>
      </p:sp>
      <p:sp>
        <p:nvSpPr>
          <p:cNvPr id="2473" name="Google Shape;2473;p48"/>
          <p:cNvSpPr txBox="1"/>
          <p:nvPr/>
        </p:nvSpPr>
        <p:spPr>
          <a:xfrm>
            <a:off x="-275328" y="4304325"/>
            <a:ext cx="30744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solidFill>
                  <a:schemeClr val="dk1"/>
                </a:solidFill>
                <a:latin typeface="Times New Roman"/>
                <a:ea typeface="Times New Roman"/>
                <a:cs typeface="Times New Roman"/>
                <a:sym typeface="Times New Roman"/>
              </a:rPr>
              <a:t>PSD of </a:t>
            </a:r>
            <a:r>
              <a:rPr lang="en" sz="1000">
                <a:latin typeface="Times New Roman"/>
                <a:ea typeface="Times New Roman"/>
                <a:cs typeface="Times New Roman"/>
                <a:sym typeface="Times New Roman"/>
              </a:rPr>
              <a:t>all channels in frequency domain</a:t>
            </a:r>
            <a:endParaRPr sz="1000">
              <a:latin typeface="Times New Roman"/>
              <a:ea typeface="Times New Roman"/>
              <a:cs typeface="Times New Roman"/>
              <a:sym typeface="Times New Roman"/>
            </a:endParaRPr>
          </a:p>
          <a:p>
            <a:pPr marL="0" lvl="0" indent="0" algn="ctr" rtl="0">
              <a:spcBef>
                <a:spcPts val="0"/>
              </a:spcBef>
              <a:spcAft>
                <a:spcPts val="0"/>
              </a:spcAft>
              <a:buNone/>
            </a:pPr>
            <a:r>
              <a:rPr lang="en" sz="1000">
                <a:latin typeface="Times New Roman"/>
                <a:ea typeface="Times New Roman"/>
                <a:cs typeface="Times New Roman"/>
                <a:sym typeface="Times New Roman"/>
              </a:rPr>
              <a:t> (0-50Hz, average of 0-4s (one trial))</a:t>
            </a:r>
            <a:endParaRPr sz="1000">
              <a:latin typeface="Times New Roman"/>
              <a:ea typeface="Times New Roman"/>
              <a:cs typeface="Times New Roman"/>
              <a:sym typeface="Times New Roman"/>
            </a:endParaRPr>
          </a:p>
        </p:txBody>
      </p:sp>
      <p:sp>
        <p:nvSpPr>
          <p:cNvPr id="2474" name="Google Shape;2474;p48"/>
          <p:cNvSpPr txBox="1"/>
          <p:nvPr/>
        </p:nvSpPr>
        <p:spPr>
          <a:xfrm>
            <a:off x="2665699" y="1845050"/>
            <a:ext cx="16842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solidFill>
                  <a:schemeClr val="dk1"/>
                </a:solidFill>
                <a:latin typeface="Times New Roman"/>
                <a:ea typeface="Times New Roman"/>
                <a:cs typeface="Times New Roman"/>
                <a:sym typeface="Times New Roman"/>
              </a:rPr>
              <a:t>Temporal Topographic Maps</a:t>
            </a:r>
            <a:endParaRPr sz="1000">
              <a:solidFill>
                <a:schemeClr val="dk1"/>
              </a:solidFill>
              <a:latin typeface="Times New Roman"/>
              <a:ea typeface="Times New Roman"/>
              <a:cs typeface="Times New Roman"/>
              <a:sym typeface="Times New Roman"/>
            </a:endParaRPr>
          </a:p>
          <a:p>
            <a:pPr marL="0" lvl="0" indent="0" algn="ctr" rtl="0">
              <a:spcBef>
                <a:spcPts val="0"/>
              </a:spcBef>
              <a:spcAft>
                <a:spcPts val="0"/>
              </a:spcAft>
              <a:buNone/>
            </a:pPr>
            <a:r>
              <a:rPr lang="en" sz="1000">
                <a:solidFill>
                  <a:schemeClr val="dk1"/>
                </a:solidFill>
                <a:latin typeface="Times New Roman"/>
                <a:ea typeface="Times New Roman"/>
                <a:cs typeface="Times New Roman"/>
                <a:sym typeface="Times New Roman"/>
              </a:rPr>
              <a:t>(50 frames)</a:t>
            </a:r>
            <a:endParaRPr sz="1000">
              <a:solidFill>
                <a:schemeClr val="dk1"/>
              </a:solidFill>
              <a:latin typeface="Times New Roman"/>
              <a:ea typeface="Times New Roman"/>
              <a:cs typeface="Times New Roman"/>
              <a:sym typeface="Times New Roman"/>
            </a:endParaRPr>
          </a:p>
        </p:txBody>
      </p:sp>
      <p:sp>
        <p:nvSpPr>
          <p:cNvPr id="2475" name="Google Shape;2475;p48"/>
          <p:cNvSpPr txBox="1"/>
          <p:nvPr/>
        </p:nvSpPr>
        <p:spPr>
          <a:xfrm>
            <a:off x="2682224" y="4304313"/>
            <a:ext cx="16842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solidFill>
                  <a:schemeClr val="dk1"/>
                </a:solidFill>
                <a:latin typeface="Times New Roman"/>
                <a:ea typeface="Times New Roman"/>
                <a:cs typeface="Times New Roman"/>
                <a:sym typeface="Times New Roman"/>
              </a:rPr>
              <a:t>Spectral Topographic Maps</a:t>
            </a:r>
            <a:endParaRPr sz="1000">
              <a:solidFill>
                <a:schemeClr val="dk1"/>
              </a:solidFill>
              <a:latin typeface="Times New Roman"/>
              <a:ea typeface="Times New Roman"/>
              <a:cs typeface="Times New Roman"/>
              <a:sym typeface="Times New Roman"/>
            </a:endParaRPr>
          </a:p>
          <a:p>
            <a:pPr marL="0" lvl="0" indent="0" algn="ctr" rtl="0">
              <a:spcBef>
                <a:spcPts val="0"/>
              </a:spcBef>
              <a:spcAft>
                <a:spcPts val="0"/>
              </a:spcAft>
              <a:buNone/>
            </a:pPr>
            <a:r>
              <a:rPr lang="en" sz="1000">
                <a:solidFill>
                  <a:schemeClr val="dk1"/>
                </a:solidFill>
                <a:latin typeface="Times New Roman"/>
                <a:ea typeface="Times New Roman"/>
                <a:cs typeface="Times New Roman"/>
                <a:sym typeface="Times New Roman"/>
              </a:rPr>
              <a:t>(50 frames)</a:t>
            </a:r>
            <a:endParaRPr sz="1000">
              <a:solidFill>
                <a:schemeClr val="dk1"/>
              </a:solidFill>
              <a:latin typeface="Times New Roman"/>
              <a:ea typeface="Times New Roman"/>
              <a:cs typeface="Times New Roman"/>
              <a:sym typeface="Times New Roman"/>
            </a:endParaRPr>
          </a:p>
        </p:txBody>
      </p:sp>
      <p:sp>
        <p:nvSpPr>
          <p:cNvPr id="2476" name="Google Shape;2476;p48"/>
          <p:cNvSpPr txBox="1"/>
          <p:nvPr/>
        </p:nvSpPr>
        <p:spPr>
          <a:xfrm>
            <a:off x="905300" y="4782406"/>
            <a:ext cx="26415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(a) EEG Topographic Map Generation</a:t>
            </a:r>
            <a:endParaRPr sz="1100">
              <a:latin typeface="Times New Roman"/>
              <a:ea typeface="Times New Roman"/>
              <a:cs typeface="Times New Roman"/>
              <a:sym typeface="Times New Roman"/>
            </a:endParaRPr>
          </a:p>
        </p:txBody>
      </p:sp>
      <p:cxnSp>
        <p:nvCxnSpPr>
          <p:cNvPr id="2477" name="Google Shape;2477;p48"/>
          <p:cNvCxnSpPr>
            <a:stCxn id="2442" idx="2"/>
          </p:cNvCxnSpPr>
          <p:nvPr/>
        </p:nvCxnSpPr>
        <p:spPr>
          <a:xfrm flipH="1">
            <a:off x="6924113" y="2380424"/>
            <a:ext cx="812400" cy="681900"/>
          </a:xfrm>
          <a:prstGeom prst="straightConnector1">
            <a:avLst/>
          </a:prstGeom>
          <a:noFill/>
          <a:ln w="9525" cap="flat" cmpd="sng">
            <a:solidFill>
              <a:schemeClr val="dk1"/>
            </a:solidFill>
            <a:prstDash val="solid"/>
            <a:round/>
            <a:headEnd type="none" w="med" len="med"/>
            <a:tailEnd type="none" w="med" len="med"/>
          </a:ln>
        </p:spPr>
      </p:cxnSp>
      <p:sp>
        <p:nvSpPr>
          <p:cNvPr id="2478" name="Google Shape;2478;p48"/>
          <p:cNvSpPr txBox="1"/>
          <p:nvPr/>
        </p:nvSpPr>
        <p:spPr>
          <a:xfrm>
            <a:off x="4089000" y="4784488"/>
            <a:ext cx="45789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(b) DSNN for Spatial-Spectral-Temporal Representation Learning</a:t>
            </a:r>
            <a:endParaRPr sz="1100">
              <a:latin typeface="Times New Roman"/>
              <a:ea typeface="Times New Roman"/>
              <a:cs typeface="Times New Roman"/>
              <a:sym typeface="Times New Roman"/>
            </a:endParaRPr>
          </a:p>
        </p:txBody>
      </p:sp>
      <p:sp>
        <p:nvSpPr>
          <p:cNvPr id="2479" name="Google Shape;2479;p48"/>
          <p:cNvSpPr txBox="1"/>
          <p:nvPr/>
        </p:nvSpPr>
        <p:spPr>
          <a:xfrm>
            <a:off x="5382000" y="4484188"/>
            <a:ext cx="10965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latin typeface="Times New Roman"/>
                <a:ea typeface="Times New Roman"/>
                <a:cs typeface="Times New Roman"/>
                <a:sym typeface="Times New Roman"/>
              </a:rPr>
              <a:t>RNN</a:t>
            </a:r>
            <a:endParaRPr sz="1000">
              <a:latin typeface="Times New Roman"/>
              <a:ea typeface="Times New Roman"/>
              <a:cs typeface="Times New Roman"/>
              <a:sym typeface="Times New Roman"/>
            </a:endParaRPr>
          </a:p>
        </p:txBody>
      </p:sp>
      <p:sp>
        <p:nvSpPr>
          <p:cNvPr id="2480" name="Google Shape;2480;p48"/>
          <p:cNvSpPr txBox="1"/>
          <p:nvPr/>
        </p:nvSpPr>
        <p:spPr>
          <a:xfrm>
            <a:off x="4637100" y="4486563"/>
            <a:ext cx="6174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latin typeface="Times New Roman"/>
                <a:ea typeface="Times New Roman"/>
                <a:cs typeface="Times New Roman"/>
                <a:sym typeface="Times New Roman"/>
              </a:rPr>
              <a:t>CNN</a:t>
            </a:r>
            <a:endParaRPr sz="1000">
              <a:latin typeface="Times New Roman"/>
              <a:ea typeface="Times New Roman"/>
              <a:cs typeface="Times New Roman"/>
              <a:sym typeface="Times New Roman"/>
            </a:endParaRPr>
          </a:p>
        </p:txBody>
      </p:sp>
      <p:sp>
        <p:nvSpPr>
          <p:cNvPr id="2481" name="Google Shape;2481;p48"/>
          <p:cNvSpPr txBox="1"/>
          <p:nvPr/>
        </p:nvSpPr>
        <p:spPr>
          <a:xfrm>
            <a:off x="6735350" y="4486563"/>
            <a:ext cx="13089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latin typeface="Times New Roman"/>
                <a:ea typeface="Times New Roman"/>
                <a:cs typeface="Times New Roman"/>
                <a:sym typeface="Times New Roman"/>
              </a:rPr>
              <a:t>ANN</a:t>
            </a:r>
            <a:endParaRPr sz="1000">
              <a:latin typeface="Times New Roman"/>
              <a:ea typeface="Times New Roman"/>
              <a:cs typeface="Times New Roman"/>
              <a:sym typeface="Times New Roman"/>
            </a:endParaRPr>
          </a:p>
        </p:txBody>
      </p:sp>
      <p:sp>
        <p:nvSpPr>
          <p:cNvPr id="2482" name="Google Shape;2482;p48"/>
          <p:cNvSpPr/>
          <p:nvPr/>
        </p:nvSpPr>
        <p:spPr>
          <a:xfrm rot="5400000">
            <a:off x="7305425" y="3837688"/>
            <a:ext cx="49800" cy="1362600"/>
          </a:xfrm>
          <a:prstGeom prst="rightBrace">
            <a:avLst>
              <a:gd name="adj1" fmla="val 54244"/>
              <a:gd name="adj2" fmla="val 50354"/>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48"/>
          <p:cNvSpPr/>
          <p:nvPr/>
        </p:nvSpPr>
        <p:spPr>
          <a:xfrm rot="5400000">
            <a:off x="4939891" y="4331656"/>
            <a:ext cx="22800" cy="398100"/>
          </a:xfrm>
          <a:prstGeom prst="rightBrace">
            <a:avLst>
              <a:gd name="adj1" fmla="val 54244"/>
              <a:gd name="adj2" fmla="val 50354"/>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48"/>
          <p:cNvSpPr txBox="1"/>
          <p:nvPr/>
        </p:nvSpPr>
        <p:spPr>
          <a:xfrm>
            <a:off x="8289550" y="3296817"/>
            <a:ext cx="771900" cy="523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Softmax</a:t>
            </a:r>
            <a:endParaRPr sz="1100">
              <a:latin typeface="Times New Roman"/>
              <a:ea typeface="Times New Roman"/>
              <a:cs typeface="Times New Roman"/>
              <a:sym typeface="Times New Roman"/>
            </a:endParaRPr>
          </a:p>
          <a:p>
            <a:pPr marL="0" lvl="0" indent="0" algn="ctr" rtl="0">
              <a:spcBef>
                <a:spcPts val="0"/>
              </a:spcBef>
              <a:spcAft>
                <a:spcPts val="0"/>
              </a:spcAft>
              <a:buNone/>
            </a:pPr>
            <a:r>
              <a:rPr lang="en" sz="1100">
                <a:latin typeface="Times New Roman"/>
                <a:ea typeface="Times New Roman"/>
                <a:cs typeface="Times New Roman"/>
                <a:sym typeface="Times New Roman"/>
              </a:rPr>
              <a:t>Layer</a:t>
            </a:r>
            <a:endParaRPr sz="1100">
              <a:latin typeface="Times New Roman"/>
              <a:ea typeface="Times New Roman"/>
              <a:cs typeface="Times New Roman"/>
              <a:sym typeface="Times New Roman"/>
            </a:endParaRPr>
          </a:p>
        </p:txBody>
      </p:sp>
      <p:sp>
        <p:nvSpPr>
          <p:cNvPr id="2485" name="Google Shape;2485;p48"/>
          <p:cNvSpPr/>
          <p:nvPr/>
        </p:nvSpPr>
        <p:spPr>
          <a:xfrm rot="5400000">
            <a:off x="6354000" y="3225288"/>
            <a:ext cx="48900" cy="3254700"/>
          </a:xfrm>
          <a:prstGeom prst="rightBrace">
            <a:avLst>
              <a:gd name="adj1" fmla="val 54244"/>
              <a:gd name="adj2" fmla="val 50354"/>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48"/>
          <p:cNvSpPr/>
          <p:nvPr/>
        </p:nvSpPr>
        <p:spPr>
          <a:xfrm rot="5400000">
            <a:off x="2198900" y="2822913"/>
            <a:ext cx="54300" cy="4069200"/>
          </a:xfrm>
          <a:prstGeom prst="rightBrace">
            <a:avLst>
              <a:gd name="adj1" fmla="val 54244"/>
              <a:gd name="adj2" fmla="val 50354"/>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48"/>
          <p:cNvSpPr txBox="1"/>
          <p:nvPr/>
        </p:nvSpPr>
        <p:spPr>
          <a:xfrm>
            <a:off x="2869125" y="5013"/>
            <a:ext cx="22239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b="1" i="1">
                <a:solidFill>
                  <a:srgbClr val="FF0000"/>
                </a:solidFill>
                <a:latin typeface="Times New Roman"/>
                <a:ea typeface="Times New Roman"/>
                <a:cs typeface="Times New Roman"/>
                <a:sym typeface="Times New Roman"/>
              </a:rPr>
              <a:t>Temporal-Stream</a:t>
            </a:r>
            <a:endParaRPr sz="1200" b="1" i="1">
              <a:solidFill>
                <a:srgbClr val="FF0000"/>
              </a:solidFill>
              <a:latin typeface="Times New Roman"/>
              <a:ea typeface="Times New Roman"/>
              <a:cs typeface="Times New Roman"/>
              <a:sym typeface="Times New Roman"/>
            </a:endParaRPr>
          </a:p>
        </p:txBody>
      </p:sp>
      <p:cxnSp>
        <p:nvCxnSpPr>
          <p:cNvPr id="2488" name="Google Shape;2488;p48"/>
          <p:cNvCxnSpPr/>
          <p:nvPr/>
        </p:nvCxnSpPr>
        <p:spPr>
          <a:xfrm flipH="1">
            <a:off x="3339650" y="313113"/>
            <a:ext cx="1335000" cy="1800"/>
          </a:xfrm>
          <a:prstGeom prst="straightConnector1">
            <a:avLst/>
          </a:prstGeom>
          <a:noFill/>
          <a:ln w="19050" cap="flat" cmpd="sng">
            <a:solidFill>
              <a:srgbClr val="FF0E0E"/>
            </a:solidFill>
            <a:prstDash val="solid"/>
            <a:round/>
            <a:headEnd type="stealth" w="med" len="med"/>
            <a:tailEnd type="none" w="med" len="med"/>
          </a:ln>
        </p:spPr>
      </p:cxnSp>
      <p:cxnSp>
        <p:nvCxnSpPr>
          <p:cNvPr id="2489" name="Google Shape;2489;p48"/>
          <p:cNvCxnSpPr/>
          <p:nvPr/>
        </p:nvCxnSpPr>
        <p:spPr>
          <a:xfrm flipH="1">
            <a:off x="3364524" y="2623025"/>
            <a:ext cx="1261800" cy="4200"/>
          </a:xfrm>
          <a:prstGeom prst="straightConnector1">
            <a:avLst/>
          </a:prstGeom>
          <a:noFill/>
          <a:ln w="19050" cap="flat" cmpd="sng">
            <a:solidFill>
              <a:srgbClr val="4A86E8"/>
            </a:solidFill>
            <a:prstDash val="solid"/>
            <a:round/>
            <a:headEnd type="stealth" w="med" len="med"/>
            <a:tailEnd type="none" w="med" len="med"/>
          </a:ln>
        </p:spPr>
      </p:cxnSp>
      <p:sp>
        <p:nvSpPr>
          <p:cNvPr id="2490" name="Google Shape;2490;p48"/>
          <p:cNvSpPr txBox="1"/>
          <p:nvPr/>
        </p:nvSpPr>
        <p:spPr>
          <a:xfrm>
            <a:off x="2286925" y="2922113"/>
            <a:ext cx="6174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i="1">
                <a:latin typeface="Times New Roman"/>
                <a:ea typeface="Times New Roman"/>
                <a:cs typeface="Times New Roman"/>
                <a:sym typeface="Times New Roman"/>
              </a:rPr>
              <a:t>Bicubic</a:t>
            </a:r>
            <a:endParaRPr sz="1000" i="1">
              <a:latin typeface="Times New Roman"/>
              <a:ea typeface="Times New Roman"/>
              <a:cs typeface="Times New Roman"/>
              <a:sym typeface="Times New Roman"/>
            </a:endParaRPr>
          </a:p>
        </p:txBody>
      </p:sp>
      <p:sp>
        <p:nvSpPr>
          <p:cNvPr id="2491" name="Google Shape;2491;p48"/>
          <p:cNvSpPr/>
          <p:nvPr/>
        </p:nvSpPr>
        <p:spPr>
          <a:xfrm>
            <a:off x="2417427" y="857413"/>
            <a:ext cx="356400" cy="336600"/>
          </a:xfrm>
          <a:prstGeom prst="rightArrow">
            <a:avLst>
              <a:gd name="adj1" fmla="val 50000"/>
              <a:gd name="adj2"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48"/>
          <p:cNvSpPr txBox="1"/>
          <p:nvPr/>
        </p:nvSpPr>
        <p:spPr>
          <a:xfrm>
            <a:off x="2286925" y="557850"/>
            <a:ext cx="6174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i="1">
                <a:latin typeface="Times New Roman"/>
                <a:ea typeface="Times New Roman"/>
                <a:cs typeface="Times New Roman"/>
                <a:sym typeface="Times New Roman"/>
              </a:rPr>
              <a:t>Bicubic</a:t>
            </a:r>
            <a:endParaRPr sz="1000" i="1">
              <a:latin typeface="Times New Roman"/>
              <a:ea typeface="Times New Roman"/>
              <a:cs typeface="Times New Roman"/>
              <a:sym typeface="Times New Roman"/>
            </a:endParaRPr>
          </a:p>
        </p:txBody>
      </p:sp>
      <p:sp>
        <p:nvSpPr>
          <p:cNvPr id="2493" name="Google Shape;2493;p48"/>
          <p:cNvSpPr/>
          <p:nvPr/>
        </p:nvSpPr>
        <p:spPr>
          <a:xfrm>
            <a:off x="4356077" y="3221688"/>
            <a:ext cx="356400" cy="336600"/>
          </a:xfrm>
          <a:prstGeom prst="rightArrow">
            <a:avLst>
              <a:gd name="adj1" fmla="val 50000"/>
              <a:gd name="adj2"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48"/>
          <p:cNvSpPr/>
          <p:nvPr/>
        </p:nvSpPr>
        <p:spPr>
          <a:xfrm>
            <a:off x="4330715" y="877238"/>
            <a:ext cx="356400" cy="336600"/>
          </a:xfrm>
          <a:prstGeom prst="rightArrow">
            <a:avLst>
              <a:gd name="adj1" fmla="val 50000"/>
              <a:gd name="adj2"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48"/>
          <p:cNvSpPr/>
          <p:nvPr/>
        </p:nvSpPr>
        <p:spPr>
          <a:xfrm>
            <a:off x="4927472" y="705517"/>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48"/>
          <p:cNvSpPr/>
          <p:nvPr/>
        </p:nvSpPr>
        <p:spPr>
          <a:xfrm>
            <a:off x="4927472" y="795957"/>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48"/>
          <p:cNvSpPr/>
          <p:nvPr/>
        </p:nvSpPr>
        <p:spPr>
          <a:xfrm>
            <a:off x="4927472" y="886396"/>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48"/>
          <p:cNvSpPr txBox="1"/>
          <p:nvPr/>
        </p:nvSpPr>
        <p:spPr>
          <a:xfrm>
            <a:off x="4797248" y="375359"/>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C</a:t>
            </a:r>
            <a:endParaRPr sz="1100">
              <a:latin typeface="Times New Roman"/>
              <a:ea typeface="Times New Roman"/>
              <a:cs typeface="Times New Roman"/>
              <a:sym typeface="Times New Roman"/>
            </a:endParaRPr>
          </a:p>
        </p:txBody>
      </p:sp>
      <p:sp>
        <p:nvSpPr>
          <p:cNvPr id="2499" name="Google Shape;2499;p48"/>
          <p:cNvSpPr txBox="1"/>
          <p:nvPr/>
        </p:nvSpPr>
        <p:spPr>
          <a:xfrm>
            <a:off x="3329025" y="1644800"/>
            <a:ext cx="7566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latin typeface="Times New Roman"/>
                <a:ea typeface="Times New Roman"/>
                <a:cs typeface="Times New Roman"/>
                <a:sym typeface="Times New Roman"/>
              </a:rPr>
              <a:t>20ms</a:t>
            </a:r>
            <a:endParaRPr sz="800">
              <a:latin typeface="Times New Roman"/>
              <a:ea typeface="Times New Roman"/>
              <a:cs typeface="Times New Roman"/>
              <a:sym typeface="Times New Roman"/>
            </a:endParaRPr>
          </a:p>
        </p:txBody>
      </p:sp>
      <p:sp>
        <p:nvSpPr>
          <p:cNvPr id="2500" name="Google Shape;2500;p48"/>
          <p:cNvSpPr txBox="1"/>
          <p:nvPr/>
        </p:nvSpPr>
        <p:spPr>
          <a:xfrm>
            <a:off x="3489438" y="1494488"/>
            <a:ext cx="7566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latin typeface="Times New Roman"/>
                <a:ea typeface="Times New Roman"/>
                <a:cs typeface="Times New Roman"/>
                <a:sym typeface="Times New Roman"/>
              </a:rPr>
              <a:t>40ms</a:t>
            </a:r>
            <a:endParaRPr sz="800">
              <a:latin typeface="Times New Roman"/>
              <a:ea typeface="Times New Roman"/>
              <a:cs typeface="Times New Roman"/>
              <a:sym typeface="Times New Roman"/>
            </a:endParaRPr>
          </a:p>
        </p:txBody>
      </p:sp>
      <p:sp>
        <p:nvSpPr>
          <p:cNvPr id="2501" name="Google Shape;2501;p48"/>
          <p:cNvSpPr txBox="1"/>
          <p:nvPr/>
        </p:nvSpPr>
        <p:spPr>
          <a:xfrm>
            <a:off x="3630088" y="1352488"/>
            <a:ext cx="7566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latin typeface="Times New Roman"/>
                <a:ea typeface="Times New Roman"/>
                <a:cs typeface="Times New Roman"/>
                <a:sym typeface="Times New Roman"/>
              </a:rPr>
              <a:t>60ms</a:t>
            </a:r>
            <a:endParaRPr sz="800">
              <a:latin typeface="Times New Roman"/>
              <a:ea typeface="Times New Roman"/>
              <a:cs typeface="Times New Roman"/>
              <a:sym typeface="Times New Roman"/>
            </a:endParaRPr>
          </a:p>
        </p:txBody>
      </p:sp>
      <p:sp>
        <p:nvSpPr>
          <p:cNvPr id="2502" name="Google Shape;2502;p48"/>
          <p:cNvSpPr txBox="1"/>
          <p:nvPr/>
        </p:nvSpPr>
        <p:spPr>
          <a:xfrm>
            <a:off x="3843875" y="1108988"/>
            <a:ext cx="7566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latin typeface="Times New Roman"/>
                <a:ea typeface="Times New Roman"/>
                <a:cs typeface="Times New Roman"/>
                <a:sym typeface="Times New Roman"/>
              </a:rPr>
              <a:t>1000ms</a:t>
            </a:r>
            <a:endParaRPr sz="800">
              <a:latin typeface="Times New Roman"/>
              <a:ea typeface="Times New Roman"/>
              <a:cs typeface="Times New Roman"/>
              <a:sym typeface="Times New Roman"/>
            </a:endParaRPr>
          </a:p>
        </p:txBody>
      </p:sp>
      <p:sp>
        <p:nvSpPr>
          <p:cNvPr id="2503" name="Google Shape;2503;p48"/>
          <p:cNvSpPr txBox="1"/>
          <p:nvPr/>
        </p:nvSpPr>
        <p:spPr>
          <a:xfrm>
            <a:off x="3327187" y="4028185"/>
            <a:ext cx="7920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latin typeface="Times New Roman"/>
                <a:ea typeface="Times New Roman"/>
                <a:cs typeface="Times New Roman"/>
                <a:sym typeface="Times New Roman"/>
              </a:rPr>
              <a:t>1Hz</a:t>
            </a:r>
            <a:endParaRPr sz="800">
              <a:latin typeface="Times New Roman"/>
              <a:ea typeface="Times New Roman"/>
              <a:cs typeface="Times New Roman"/>
              <a:sym typeface="Times New Roman"/>
            </a:endParaRPr>
          </a:p>
        </p:txBody>
      </p:sp>
      <p:sp>
        <p:nvSpPr>
          <p:cNvPr id="2504" name="Google Shape;2504;p48"/>
          <p:cNvSpPr txBox="1"/>
          <p:nvPr/>
        </p:nvSpPr>
        <p:spPr>
          <a:xfrm>
            <a:off x="3495052" y="3862331"/>
            <a:ext cx="7920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latin typeface="Times New Roman"/>
                <a:ea typeface="Times New Roman"/>
                <a:cs typeface="Times New Roman"/>
                <a:sym typeface="Times New Roman"/>
              </a:rPr>
              <a:t>2Hz</a:t>
            </a:r>
            <a:endParaRPr sz="800">
              <a:latin typeface="Times New Roman"/>
              <a:ea typeface="Times New Roman"/>
              <a:cs typeface="Times New Roman"/>
              <a:sym typeface="Times New Roman"/>
            </a:endParaRPr>
          </a:p>
        </p:txBody>
      </p:sp>
      <p:sp>
        <p:nvSpPr>
          <p:cNvPr id="2505" name="Google Shape;2505;p48"/>
          <p:cNvSpPr txBox="1"/>
          <p:nvPr/>
        </p:nvSpPr>
        <p:spPr>
          <a:xfrm>
            <a:off x="3618986" y="3715099"/>
            <a:ext cx="7920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latin typeface="Times New Roman"/>
                <a:ea typeface="Times New Roman"/>
                <a:cs typeface="Times New Roman"/>
                <a:sym typeface="Times New Roman"/>
              </a:rPr>
              <a:t>3Hz</a:t>
            </a:r>
            <a:endParaRPr sz="800">
              <a:latin typeface="Times New Roman"/>
              <a:ea typeface="Times New Roman"/>
              <a:cs typeface="Times New Roman"/>
              <a:sym typeface="Times New Roman"/>
            </a:endParaRPr>
          </a:p>
        </p:txBody>
      </p:sp>
      <p:sp>
        <p:nvSpPr>
          <p:cNvPr id="2506" name="Google Shape;2506;p48"/>
          <p:cNvSpPr txBox="1"/>
          <p:nvPr/>
        </p:nvSpPr>
        <p:spPr>
          <a:xfrm>
            <a:off x="3814051" y="3457881"/>
            <a:ext cx="7920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latin typeface="Times New Roman"/>
                <a:ea typeface="Times New Roman"/>
                <a:cs typeface="Times New Roman"/>
                <a:sym typeface="Times New Roman"/>
              </a:rPr>
              <a:t>50Hz</a:t>
            </a:r>
            <a:endParaRPr sz="800">
              <a:latin typeface="Times New Roman"/>
              <a:ea typeface="Times New Roman"/>
              <a:cs typeface="Times New Roman"/>
              <a:sym typeface="Times New Roman"/>
            </a:endParaRPr>
          </a:p>
        </p:txBody>
      </p:sp>
      <p:sp>
        <p:nvSpPr>
          <p:cNvPr id="2507" name="Google Shape;2507;p48"/>
          <p:cNvSpPr/>
          <p:nvPr/>
        </p:nvSpPr>
        <p:spPr>
          <a:xfrm rot="5400000">
            <a:off x="8652600" y="3661963"/>
            <a:ext cx="48900" cy="420600"/>
          </a:xfrm>
          <a:prstGeom prst="rightBrace">
            <a:avLst>
              <a:gd name="adj1" fmla="val 54244"/>
              <a:gd name="adj2" fmla="val 50354"/>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48"/>
          <p:cNvSpPr txBox="1"/>
          <p:nvPr/>
        </p:nvSpPr>
        <p:spPr>
          <a:xfrm>
            <a:off x="8105400" y="3855463"/>
            <a:ext cx="1143300" cy="523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(c) MI Classification</a:t>
            </a:r>
            <a:endParaRPr sz="1100">
              <a:latin typeface="Times New Roman"/>
              <a:ea typeface="Times New Roman"/>
              <a:cs typeface="Times New Roman"/>
              <a:sym typeface="Times New Roman"/>
            </a:endParaRPr>
          </a:p>
        </p:txBody>
      </p:sp>
      <p:sp>
        <p:nvSpPr>
          <p:cNvPr id="2509" name="Google Shape;2509;p48"/>
          <p:cNvSpPr/>
          <p:nvPr/>
        </p:nvSpPr>
        <p:spPr>
          <a:xfrm>
            <a:off x="955575" y="4239130"/>
            <a:ext cx="567900" cy="1101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48"/>
          <p:cNvSpPr txBox="1"/>
          <p:nvPr/>
        </p:nvSpPr>
        <p:spPr>
          <a:xfrm>
            <a:off x="630972" y="4160063"/>
            <a:ext cx="12618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solidFill>
                  <a:schemeClr val="dk1"/>
                </a:solidFill>
                <a:latin typeface="Times New Roman"/>
                <a:ea typeface="Times New Roman"/>
                <a:cs typeface="Times New Roman"/>
                <a:sym typeface="Times New Roman"/>
              </a:rPr>
              <a:t>Frequency (Hz)</a:t>
            </a:r>
            <a:endParaRPr sz="800">
              <a:solidFill>
                <a:schemeClr val="dk1"/>
              </a:solidFill>
              <a:latin typeface="Times New Roman"/>
              <a:ea typeface="Times New Roman"/>
              <a:cs typeface="Times New Roman"/>
              <a:sym typeface="Times New Roman"/>
            </a:endParaRPr>
          </a:p>
        </p:txBody>
      </p:sp>
      <p:sp>
        <p:nvSpPr>
          <p:cNvPr id="2511" name="Google Shape;2511;p48"/>
          <p:cNvSpPr/>
          <p:nvPr/>
        </p:nvSpPr>
        <p:spPr>
          <a:xfrm>
            <a:off x="77200" y="3140513"/>
            <a:ext cx="119100" cy="616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48"/>
          <p:cNvSpPr txBox="1"/>
          <p:nvPr/>
        </p:nvSpPr>
        <p:spPr>
          <a:xfrm rot="-5400000">
            <a:off x="-461922" y="3286530"/>
            <a:ext cx="11433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solidFill>
                  <a:schemeClr val="dk1"/>
                </a:solidFill>
                <a:latin typeface="Times New Roman"/>
                <a:ea typeface="Times New Roman"/>
                <a:cs typeface="Times New Roman"/>
                <a:sym typeface="Times New Roman"/>
              </a:rPr>
              <a:t>μV²/Hz (dB)</a:t>
            </a:r>
            <a:endParaRPr sz="800">
              <a:solidFill>
                <a:schemeClr val="dk1"/>
              </a:solidFill>
              <a:latin typeface="Times New Roman"/>
              <a:ea typeface="Times New Roman"/>
              <a:cs typeface="Times New Roman"/>
              <a:sym typeface="Times New Roman"/>
            </a:endParaRPr>
          </a:p>
        </p:txBody>
      </p:sp>
      <p:sp>
        <p:nvSpPr>
          <p:cNvPr id="2513" name="Google Shape;2513;p48"/>
          <p:cNvSpPr/>
          <p:nvPr/>
        </p:nvSpPr>
        <p:spPr>
          <a:xfrm>
            <a:off x="1113925" y="1795929"/>
            <a:ext cx="356400" cy="70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48"/>
          <p:cNvSpPr txBox="1"/>
          <p:nvPr/>
        </p:nvSpPr>
        <p:spPr>
          <a:xfrm>
            <a:off x="630972" y="1721088"/>
            <a:ext cx="12618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latin typeface="Times New Roman"/>
                <a:ea typeface="Times New Roman"/>
                <a:cs typeface="Times New Roman"/>
                <a:sym typeface="Times New Roman"/>
              </a:rPr>
              <a:t>Time (s)</a:t>
            </a:r>
            <a:endParaRPr sz="800">
              <a:latin typeface="Times New Roman"/>
              <a:ea typeface="Times New Roman"/>
              <a:cs typeface="Times New Roman"/>
              <a:sym typeface="Times New Roman"/>
            </a:endParaRPr>
          </a:p>
        </p:txBody>
      </p:sp>
      <p:sp>
        <p:nvSpPr>
          <p:cNvPr id="2515" name="Google Shape;2515;p48"/>
          <p:cNvSpPr/>
          <p:nvPr/>
        </p:nvSpPr>
        <p:spPr>
          <a:xfrm>
            <a:off x="65100" y="873413"/>
            <a:ext cx="180900" cy="287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48"/>
          <p:cNvSpPr/>
          <p:nvPr/>
        </p:nvSpPr>
        <p:spPr>
          <a:xfrm>
            <a:off x="921875" y="156486"/>
            <a:ext cx="709200" cy="148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48"/>
          <p:cNvSpPr txBox="1"/>
          <p:nvPr/>
        </p:nvSpPr>
        <p:spPr>
          <a:xfrm>
            <a:off x="634410" y="84636"/>
            <a:ext cx="12618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latin typeface="Times New Roman"/>
                <a:ea typeface="Times New Roman"/>
                <a:cs typeface="Times New Roman"/>
                <a:sym typeface="Times New Roman"/>
              </a:rPr>
              <a:t>EEG (64 channels)</a:t>
            </a:r>
            <a:endParaRPr sz="800">
              <a:latin typeface="Times New Roman"/>
              <a:ea typeface="Times New Roman"/>
              <a:cs typeface="Times New Roman"/>
              <a:sym typeface="Times New Roman"/>
            </a:endParaRPr>
          </a:p>
        </p:txBody>
      </p:sp>
      <p:sp>
        <p:nvSpPr>
          <p:cNvPr id="2518" name="Google Shape;2518;p48"/>
          <p:cNvSpPr/>
          <p:nvPr/>
        </p:nvSpPr>
        <p:spPr>
          <a:xfrm>
            <a:off x="1062225" y="2542663"/>
            <a:ext cx="398100" cy="148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48"/>
          <p:cNvSpPr txBox="1"/>
          <p:nvPr/>
        </p:nvSpPr>
        <p:spPr>
          <a:xfrm>
            <a:off x="630972" y="2481858"/>
            <a:ext cx="12618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solidFill>
                  <a:schemeClr val="dk1"/>
                </a:solidFill>
                <a:latin typeface="Times New Roman"/>
                <a:ea typeface="Times New Roman"/>
                <a:cs typeface="Times New Roman"/>
                <a:sym typeface="Times New Roman"/>
              </a:rPr>
              <a:t>EEG (64 channels)</a:t>
            </a:r>
            <a:endParaRPr sz="800">
              <a:solidFill>
                <a:schemeClr val="dk1"/>
              </a:solidFill>
              <a:latin typeface="Times New Roman"/>
              <a:ea typeface="Times New Roman"/>
              <a:cs typeface="Times New Roman"/>
              <a:sym typeface="Times New Roman"/>
            </a:endParaRPr>
          </a:p>
        </p:txBody>
      </p:sp>
      <p:sp>
        <p:nvSpPr>
          <p:cNvPr id="2520" name="Google Shape;2520;p48"/>
          <p:cNvSpPr/>
          <p:nvPr/>
        </p:nvSpPr>
        <p:spPr>
          <a:xfrm>
            <a:off x="276125" y="131142"/>
            <a:ext cx="250800" cy="181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48"/>
          <p:cNvSpPr/>
          <p:nvPr/>
        </p:nvSpPr>
        <p:spPr>
          <a:xfrm>
            <a:off x="293925" y="1726750"/>
            <a:ext cx="1992900" cy="70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48"/>
          <p:cNvSpPr txBox="1"/>
          <p:nvPr/>
        </p:nvSpPr>
        <p:spPr>
          <a:xfrm>
            <a:off x="572700" y="1628600"/>
            <a:ext cx="3081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00"/>
              <a:t>0.2</a:t>
            </a:r>
            <a:endParaRPr sz="600"/>
          </a:p>
        </p:txBody>
      </p:sp>
      <p:sp>
        <p:nvSpPr>
          <p:cNvPr id="2523" name="Google Shape;2523;p48"/>
          <p:cNvSpPr txBox="1"/>
          <p:nvPr/>
        </p:nvSpPr>
        <p:spPr>
          <a:xfrm>
            <a:off x="955575" y="1623550"/>
            <a:ext cx="3081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00"/>
              <a:t>0.4</a:t>
            </a:r>
            <a:endParaRPr sz="600"/>
          </a:p>
        </p:txBody>
      </p:sp>
      <p:sp>
        <p:nvSpPr>
          <p:cNvPr id="2524" name="Google Shape;2524;p48"/>
          <p:cNvSpPr txBox="1"/>
          <p:nvPr/>
        </p:nvSpPr>
        <p:spPr>
          <a:xfrm>
            <a:off x="1338450" y="1623550"/>
            <a:ext cx="3081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00"/>
              <a:t>0.6</a:t>
            </a:r>
            <a:endParaRPr sz="600"/>
          </a:p>
        </p:txBody>
      </p:sp>
      <p:sp>
        <p:nvSpPr>
          <p:cNvPr id="2525" name="Google Shape;2525;p48"/>
          <p:cNvSpPr txBox="1"/>
          <p:nvPr/>
        </p:nvSpPr>
        <p:spPr>
          <a:xfrm>
            <a:off x="1721325" y="1623550"/>
            <a:ext cx="3081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00"/>
              <a:t>0.8</a:t>
            </a:r>
            <a:endParaRPr sz="600"/>
          </a:p>
        </p:txBody>
      </p:sp>
      <p:sp>
        <p:nvSpPr>
          <p:cNvPr id="2526" name="Google Shape;2526;p48"/>
          <p:cNvSpPr txBox="1"/>
          <p:nvPr/>
        </p:nvSpPr>
        <p:spPr>
          <a:xfrm>
            <a:off x="2101400" y="1628600"/>
            <a:ext cx="3081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00"/>
              <a:t>1.0</a:t>
            </a:r>
            <a:endParaRPr sz="600"/>
          </a:p>
        </p:txBody>
      </p:sp>
      <p:sp>
        <p:nvSpPr>
          <p:cNvPr id="2527" name="Google Shape;2527;p48"/>
          <p:cNvSpPr txBox="1"/>
          <p:nvPr/>
        </p:nvSpPr>
        <p:spPr>
          <a:xfrm>
            <a:off x="189825" y="1632325"/>
            <a:ext cx="3081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a:t>0</a:t>
            </a:r>
            <a:endParaRPr sz="600"/>
          </a:p>
        </p:txBody>
      </p:sp>
      <p:sp>
        <p:nvSpPr>
          <p:cNvPr id="2528" name="Google Shape;2528;p48"/>
          <p:cNvSpPr/>
          <p:nvPr/>
        </p:nvSpPr>
        <p:spPr>
          <a:xfrm>
            <a:off x="159200" y="314925"/>
            <a:ext cx="147000" cy="1411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48"/>
          <p:cNvSpPr/>
          <p:nvPr/>
        </p:nvSpPr>
        <p:spPr>
          <a:xfrm>
            <a:off x="281675" y="4182150"/>
            <a:ext cx="1879800" cy="70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48"/>
          <p:cNvSpPr txBox="1"/>
          <p:nvPr/>
        </p:nvSpPr>
        <p:spPr>
          <a:xfrm>
            <a:off x="549500" y="4079600"/>
            <a:ext cx="3081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a:t>10</a:t>
            </a:r>
            <a:endParaRPr sz="600"/>
          </a:p>
        </p:txBody>
      </p:sp>
      <p:sp>
        <p:nvSpPr>
          <p:cNvPr id="2531" name="Google Shape;2531;p48"/>
          <p:cNvSpPr txBox="1"/>
          <p:nvPr/>
        </p:nvSpPr>
        <p:spPr>
          <a:xfrm>
            <a:off x="932375" y="4074550"/>
            <a:ext cx="3081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a:t>20</a:t>
            </a:r>
            <a:endParaRPr sz="600"/>
          </a:p>
        </p:txBody>
      </p:sp>
      <p:sp>
        <p:nvSpPr>
          <p:cNvPr id="2532" name="Google Shape;2532;p48"/>
          <p:cNvSpPr txBox="1"/>
          <p:nvPr/>
        </p:nvSpPr>
        <p:spPr>
          <a:xfrm>
            <a:off x="1325880" y="4074550"/>
            <a:ext cx="3081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a:t>30</a:t>
            </a:r>
            <a:endParaRPr sz="600"/>
          </a:p>
        </p:txBody>
      </p:sp>
      <p:sp>
        <p:nvSpPr>
          <p:cNvPr id="2533" name="Google Shape;2533;p48"/>
          <p:cNvSpPr txBox="1"/>
          <p:nvPr/>
        </p:nvSpPr>
        <p:spPr>
          <a:xfrm>
            <a:off x="1708755" y="4074550"/>
            <a:ext cx="3081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a:t>40</a:t>
            </a:r>
            <a:endParaRPr sz="600"/>
          </a:p>
        </p:txBody>
      </p:sp>
      <p:sp>
        <p:nvSpPr>
          <p:cNvPr id="2534" name="Google Shape;2534;p48"/>
          <p:cNvSpPr txBox="1"/>
          <p:nvPr/>
        </p:nvSpPr>
        <p:spPr>
          <a:xfrm>
            <a:off x="2088830" y="4079600"/>
            <a:ext cx="3081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a:t>50</a:t>
            </a:r>
            <a:endParaRPr sz="600"/>
          </a:p>
        </p:txBody>
      </p:sp>
      <p:sp>
        <p:nvSpPr>
          <p:cNvPr id="2535" name="Google Shape;2535;p48"/>
          <p:cNvSpPr txBox="1"/>
          <p:nvPr/>
        </p:nvSpPr>
        <p:spPr>
          <a:xfrm>
            <a:off x="166625" y="4083325"/>
            <a:ext cx="3081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a:t>0</a:t>
            </a:r>
            <a:endParaRPr sz="600"/>
          </a:p>
        </p:txBody>
      </p:sp>
      <p:sp>
        <p:nvSpPr>
          <p:cNvPr id="2536" name="Google Shape;2536;p48"/>
          <p:cNvSpPr/>
          <p:nvPr/>
        </p:nvSpPr>
        <p:spPr>
          <a:xfrm>
            <a:off x="173736" y="2782175"/>
            <a:ext cx="119100" cy="1333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48"/>
          <p:cNvSpPr txBox="1"/>
          <p:nvPr/>
        </p:nvSpPr>
        <p:spPr>
          <a:xfrm>
            <a:off x="118872" y="950976"/>
            <a:ext cx="3081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a:t>0</a:t>
            </a:r>
            <a:endParaRPr sz="600"/>
          </a:p>
        </p:txBody>
      </p:sp>
      <p:sp>
        <p:nvSpPr>
          <p:cNvPr id="2538" name="Google Shape;2538;p48"/>
          <p:cNvSpPr txBox="1"/>
          <p:nvPr/>
        </p:nvSpPr>
        <p:spPr>
          <a:xfrm>
            <a:off x="50400" y="393192"/>
            <a:ext cx="3564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a:t>200</a:t>
            </a:r>
            <a:endParaRPr sz="600"/>
          </a:p>
        </p:txBody>
      </p:sp>
      <p:sp>
        <p:nvSpPr>
          <p:cNvPr id="2539" name="Google Shape;2539;p48"/>
          <p:cNvSpPr txBox="1"/>
          <p:nvPr/>
        </p:nvSpPr>
        <p:spPr>
          <a:xfrm>
            <a:off x="54864" y="1508760"/>
            <a:ext cx="3564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a:t>-200</a:t>
            </a:r>
            <a:endParaRPr sz="600"/>
          </a:p>
        </p:txBody>
      </p:sp>
      <p:sp>
        <p:nvSpPr>
          <p:cNvPr id="2540" name="Google Shape;2540;p48"/>
          <p:cNvSpPr txBox="1"/>
          <p:nvPr/>
        </p:nvSpPr>
        <p:spPr>
          <a:xfrm>
            <a:off x="92794" y="3439140"/>
            <a:ext cx="3081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a:t>35</a:t>
            </a:r>
            <a:endParaRPr sz="600"/>
          </a:p>
        </p:txBody>
      </p:sp>
      <p:sp>
        <p:nvSpPr>
          <p:cNvPr id="2541" name="Google Shape;2541;p48"/>
          <p:cNvSpPr txBox="1"/>
          <p:nvPr/>
        </p:nvSpPr>
        <p:spPr>
          <a:xfrm>
            <a:off x="90332" y="3923772"/>
            <a:ext cx="3081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a:t>25</a:t>
            </a:r>
            <a:endParaRPr sz="600"/>
          </a:p>
        </p:txBody>
      </p:sp>
      <p:sp>
        <p:nvSpPr>
          <p:cNvPr id="2542" name="Google Shape;2542;p48"/>
          <p:cNvSpPr txBox="1"/>
          <p:nvPr/>
        </p:nvSpPr>
        <p:spPr>
          <a:xfrm>
            <a:off x="92838" y="3676884"/>
            <a:ext cx="3081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a:t>30</a:t>
            </a:r>
            <a:endParaRPr sz="600"/>
          </a:p>
        </p:txBody>
      </p:sp>
      <p:sp>
        <p:nvSpPr>
          <p:cNvPr id="2543" name="Google Shape;2543;p48"/>
          <p:cNvSpPr txBox="1"/>
          <p:nvPr/>
        </p:nvSpPr>
        <p:spPr>
          <a:xfrm>
            <a:off x="89519" y="2698476"/>
            <a:ext cx="3081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a:t>50</a:t>
            </a:r>
            <a:endParaRPr sz="600"/>
          </a:p>
        </p:txBody>
      </p:sp>
      <p:sp>
        <p:nvSpPr>
          <p:cNvPr id="2544" name="Google Shape;2544;p48"/>
          <p:cNvSpPr txBox="1"/>
          <p:nvPr/>
        </p:nvSpPr>
        <p:spPr>
          <a:xfrm>
            <a:off x="96157" y="3192252"/>
            <a:ext cx="3081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a:t>40</a:t>
            </a:r>
            <a:endParaRPr sz="600"/>
          </a:p>
        </p:txBody>
      </p:sp>
      <p:sp>
        <p:nvSpPr>
          <p:cNvPr id="2545" name="Google Shape;2545;p48"/>
          <p:cNvSpPr txBox="1"/>
          <p:nvPr/>
        </p:nvSpPr>
        <p:spPr>
          <a:xfrm>
            <a:off x="90207" y="2945364"/>
            <a:ext cx="3081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a:t>45</a:t>
            </a:r>
            <a:endParaRPr sz="600"/>
          </a:p>
        </p:txBody>
      </p:sp>
      <p:sp>
        <p:nvSpPr>
          <p:cNvPr id="2546" name="Google Shape;2546;p48"/>
          <p:cNvSpPr txBox="1"/>
          <p:nvPr/>
        </p:nvSpPr>
        <p:spPr>
          <a:xfrm>
            <a:off x="54864" y="1234440"/>
            <a:ext cx="3564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a:t>-100</a:t>
            </a:r>
            <a:endParaRPr sz="600"/>
          </a:p>
        </p:txBody>
      </p:sp>
      <p:sp>
        <p:nvSpPr>
          <p:cNvPr id="2547" name="Google Shape;2547;p48"/>
          <p:cNvSpPr txBox="1"/>
          <p:nvPr/>
        </p:nvSpPr>
        <p:spPr>
          <a:xfrm>
            <a:off x="54864" y="676656"/>
            <a:ext cx="3564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a:t>100</a:t>
            </a:r>
            <a:endParaRPr sz="600"/>
          </a:p>
        </p:txBody>
      </p:sp>
      <p:sp>
        <p:nvSpPr>
          <p:cNvPr id="2548" name="Google Shape;2548;p48"/>
          <p:cNvSpPr txBox="1"/>
          <p:nvPr/>
        </p:nvSpPr>
        <p:spPr>
          <a:xfrm rot="-5400000">
            <a:off x="-461922" y="864963"/>
            <a:ext cx="11433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solidFill>
                  <a:schemeClr val="dk1"/>
                </a:solidFill>
                <a:latin typeface="Times New Roman"/>
                <a:ea typeface="Times New Roman"/>
                <a:cs typeface="Times New Roman"/>
                <a:sym typeface="Times New Roman"/>
              </a:rPr>
              <a:t>μV</a:t>
            </a:r>
            <a:endParaRPr sz="800">
              <a:solidFill>
                <a:schemeClr val="dk1"/>
              </a:solidFill>
              <a:latin typeface="Times New Roman"/>
              <a:ea typeface="Times New Roman"/>
              <a:cs typeface="Times New Roman"/>
              <a:sym typeface="Times New Roman"/>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552"/>
        <p:cNvGrpSpPr/>
        <p:nvPr/>
      </p:nvGrpSpPr>
      <p:grpSpPr>
        <a:xfrm>
          <a:off x="0" y="0"/>
          <a:ext cx="0" cy="0"/>
          <a:chOff x="0" y="0"/>
          <a:chExt cx="0" cy="0"/>
        </a:xfrm>
      </p:grpSpPr>
      <p:pic>
        <p:nvPicPr>
          <p:cNvPr id="2553" name="Google Shape;2553;p49"/>
          <p:cNvPicPr preferRelativeResize="0"/>
          <p:nvPr/>
        </p:nvPicPr>
        <p:blipFill>
          <a:blip r:embed="rId3">
            <a:alphaModFix/>
          </a:blip>
          <a:stretch>
            <a:fillRect/>
          </a:stretch>
        </p:blipFill>
        <p:spPr>
          <a:xfrm>
            <a:off x="3272313" y="1362075"/>
            <a:ext cx="2599374" cy="2419350"/>
          </a:xfrm>
          <a:prstGeom prst="rect">
            <a:avLst/>
          </a:prstGeom>
          <a:noFill/>
          <a:ln>
            <a:noFill/>
          </a:ln>
        </p:spPr>
      </p:pic>
      <p:sp>
        <p:nvSpPr>
          <p:cNvPr id="2554" name="Google Shape;2554;p49"/>
          <p:cNvSpPr txBox="1"/>
          <p:nvPr/>
        </p:nvSpPr>
        <p:spPr>
          <a:xfrm>
            <a:off x="3602250" y="3787450"/>
            <a:ext cx="1939500" cy="738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800">
                <a:latin typeface="Times New Roman"/>
                <a:ea typeface="Times New Roman"/>
                <a:cs typeface="Times New Roman"/>
                <a:sym typeface="Times New Roman"/>
              </a:rPr>
              <a:t>head-like</a:t>
            </a:r>
            <a:endParaRPr sz="1800">
              <a:latin typeface="Times New Roman"/>
              <a:ea typeface="Times New Roman"/>
              <a:cs typeface="Times New Roman"/>
              <a:sym typeface="Times New Roman"/>
            </a:endParaRPr>
          </a:p>
          <a:p>
            <a:pPr marL="0" lvl="0" indent="0" algn="ctr" rtl="0">
              <a:spcBef>
                <a:spcPts val="0"/>
              </a:spcBef>
              <a:spcAft>
                <a:spcPts val="0"/>
              </a:spcAft>
              <a:buNone/>
            </a:pPr>
            <a:r>
              <a:rPr lang="en" sz="1800">
                <a:latin typeface="Times New Roman"/>
                <a:ea typeface="Times New Roman"/>
                <a:cs typeface="Times New Roman"/>
                <a:sym typeface="Times New Roman"/>
              </a:rPr>
              <a:t>topographic map</a:t>
            </a:r>
            <a:endParaRPr sz="1800">
              <a:latin typeface="Times New Roman"/>
              <a:ea typeface="Times New Roman"/>
              <a:cs typeface="Times New Roman"/>
              <a:sym typeface="Times New Roman"/>
            </a:endParaRPr>
          </a:p>
        </p:txBody>
      </p:sp>
      <p:sp>
        <p:nvSpPr>
          <p:cNvPr id="2555" name="Google Shape;2555;p49"/>
          <p:cNvSpPr txBox="1"/>
          <p:nvPr/>
        </p:nvSpPr>
        <p:spPr>
          <a:xfrm>
            <a:off x="1084200" y="3787450"/>
            <a:ext cx="1162500" cy="738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800">
                <a:latin typeface="Times New Roman"/>
                <a:ea typeface="Times New Roman"/>
                <a:cs typeface="Times New Roman"/>
                <a:sym typeface="Times New Roman"/>
              </a:rPr>
              <a:t>sensor positions</a:t>
            </a:r>
            <a:endParaRPr sz="1800">
              <a:latin typeface="Times New Roman"/>
              <a:ea typeface="Times New Roman"/>
              <a:cs typeface="Times New Roman"/>
              <a:sym typeface="Times New Roman"/>
            </a:endParaRPr>
          </a:p>
        </p:txBody>
      </p:sp>
      <p:sp>
        <p:nvSpPr>
          <p:cNvPr id="2556" name="Google Shape;2556;p49"/>
          <p:cNvSpPr txBox="1"/>
          <p:nvPr/>
        </p:nvSpPr>
        <p:spPr>
          <a:xfrm>
            <a:off x="6600601" y="3787450"/>
            <a:ext cx="1797000" cy="738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800">
                <a:latin typeface="Times New Roman"/>
                <a:ea typeface="Times New Roman"/>
                <a:cs typeface="Times New Roman"/>
                <a:sym typeface="Times New Roman"/>
              </a:rPr>
              <a:t>box-like</a:t>
            </a:r>
            <a:endParaRPr sz="1800">
              <a:latin typeface="Times New Roman"/>
              <a:ea typeface="Times New Roman"/>
              <a:cs typeface="Times New Roman"/>
              <a:sym typeface="Times New Roman"/>
            </a:endParaRPr>
          </a:p>
          <a:p>
            <a:pPr marL="0" lvl="0" indent="0" algn="ctr" rtl="0">
              <a:spcBef>
                <a:spcPts val="0"/>
              </a:spcBef>
              <a:spcAft>
                <a:spcPts val="0"/>
              </a:spcAft>
              <a:buNone/>
            </a:pPr>
            <a:r>
              <a:rPr lang="en" sz="1800">
                <a:latin typeface="Times New Roman"/>
                <a:ea typeface="Times New Roman"/>
                <a:cs typeface="Times New Roman"/>
                <a:sym typeface="Times New Roman"/>
              </a:rPr>
              <a:t>topographic map</a:t>
            </a:r>
            <a:endParaRPr sz="1800">
              <a:latin typeface="Times New Roman"/>
              <a:ea typeface="Times New Roman"/>
              <a:cs typeface="Times New Roman"/>
              <a:sym typeface="Times New Roman"/>
            </a:endParaRPr>
          </a:p>
        </p:txBody>
      </p:sp>
      <p:pic>
        <p:nvPicPr>
          <p:cNvPr id="2557" name="Google Shape;2557;p49"/>
          <p:cNvPicPr preferRelativeResize="0"/>
          <p:nvPr/>
        </p:nvPicPr>
        <p:blipFill>
          <a:blip r:embed="rId4">
            <a:alphaModFix/>
          </a:blip>
          <a:stretch>
            <a:fillRect/>
          </a:stretch>
        </p:blipFill>
        <p:spPr>
          <a:xfrm>
            <a:off x="6459750" y="1538413"/>
            <a:ext cx="2078699" cy="2078699"/>
          </a:xfrm>
          <a:prstGeom prst="rect">
            <a:avLst/>
          </a:prstGeom>
          <a:noFill/>
          <a:ln>
            <a:noFill/>
          </a:ln>
        </p:spPr>
      </p:pic>
      <p:pic>
        <p:nvPicPr>
          <p:cNvPr id="2558" name="Google Shape;2558;p49"/>
          <p:cNvPicPr preferRelativeResize="0"/>
          <p:nvPr/>
        </p:nvPicPr>
        <p:blipFill>
          <a:blip r:embed="rId5">
            <a:alphaModFix/>
          </a:blip>
          <a:stretch>
            <a:fillRect/>
          </a:stretch>
        </p:blipFill>
        <p:spPr>
          <a:xfrm>
            <a:off x="418674" y="1368088"/>
            <a:ext cx="2493552" cy="2419351"/>
          </a:xfrm>
          <a:prstGeom prst="rect">
            <a:avLst/>
          </a:prstGeom>
          <a:noFill/>
          <a:ln>
            <a:noFill/>
          </a:ln>
        </p:spPr>
      </p:pic>
      <p:sp>
        <p:nvSpPr>
          <p:cNvPr id="2559" name="Google Shape;2559;p49"/>
          <p:cNvSpPr txBox="1"/>
          <p:nvPr/>
        </p:nvSpPr>
        <p:spPr>
          <a:xfrm>
            <a:off x="6790650" y="3533650"/>
            <a:ext cx="14169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i="1">
                <a:latin typeface="Times New Roman"/>
                <a:ea typeface="Times New Roman"/>
                <a:cs typeface="Times New Roman"/>
                <a:sym typeface="Times New Roman"/>
              </a:rPr>
              <a:t>(32 x 32)</a:t>
            </a:r>
            <a:endParaRPr i="1">
              <a:latin typeface="Times New Roman"/>
              <a:ea typeface="Times New Roman"/>
              <a:cs typeface="Times New Roman"/>
              <a:sym typeface="Times New Roman"/>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563"/>
        <p:cNvGrpSpPr/>
        <p:nvPr/>
      </p:nvGrpSpPr>
      <p:grpSpPr>
        <a:xfrm>
          <a:off x="0" y="0"/>
          <a:ext cx="0" cy="0"/>
          <a:chOff x="0" y="0"/>
          <a:chExt cx="0" cy="0"/>
        </a:xfrm>
      </p:grpSpPr>
      <p:pic>
        <p:nvPicPr>
          <p:cNvPr id="2564" name="Google Shape;2564;p50"/>
          <p:cNvPicPr preferRelativeResize="0"/>
          <p:nvPr/>
        </p:nvPicPr>
        <p:blipFill>
          <a:blip r:embed="rId3">
            <a:alphaModFix/>
          </a:blip>
          <a:stretch>
            <a:fillRect/>
          </a:stretch>
        </p:blipFill>
        <p:spPr>
          <a:xfrm>
            <a:off x="449413" y="2072150"/>
            <a:ext cx="3545370" cy="2537226"/>
          </a:xfrm>
          <a:prstGeom prst="rect">
            <a:avLst/>
          </a:prstGeom>
          <a:noFill/>
          <a:ln>
            <a:noFill/>
          </a:ln>
        </p:spPr>
      </p:pic>
      <p:pic>
        <p:nvPicPr>
          <p:cNvPr id="2565" name="Google Shape;2565;p50"/>
          <p:cNvPicPr preferRelativeResize="0"/>
          <p:nvPr/>
        </p:nvPicPr>
        <p:blipFill>
          <a:blip r:embed="rId4">
            <a:alphaModFix/>
          </a:blip>
          <a:stretch>
            <a:fillRect/>
          </a:stretch>
        </p:blipFill>
        <p:spPr>
          <a:xfrm>
            <a:off x="4644513" y="2072150"/>
            <a:ext cx="3421225" cy="2537226"/>
          </a:xfrm>
          <a:prstGeom prst="rect">
            <a:avLst/>
          </a:prstGeom>
          <a:noFill/>
          <a:ln>
            <a:noFill/>
          </a:ln>
        </p:spPr>
      </p:pic>
      <p:pic>
        <p:nvPicPr>
          <p:cNvPr id="2566" name="Google Shape;2566;p50"/>
          <p:cNvPicPr preferRelativeResize="0"/>
          <p:nvPr/>
        </p:nvPicPr>
        <p:blipFill rotWithShape="1">
          <a:blip r:embed="rId5">
            <a:alphaModFix/>
          </a:blip>
          <a:srcRect l="11596" r="44395"/>
          <a:stretch/>
        </p:blipFill>
        <p:spPr>
          <a:xfrm>
            <a:off x="1116425" y="1152575"/>
            <a:ext cx="2806513" cy="709975"/>
          </a:xfrm>
          <a:prstGeom prst="rect">
            <a:avLst/>
          </a:prstGeom>
          <a:noFill/>
          <a:ln>
            <a:noFill/>
          </a:ln>
        </p:spPr>
      </p:pic>
      <p:sp>
        <p:nvSpPr>
          <p:cNvPr id="2567" name="Google Shape;2567;p50"/>
          <p:cNvSpPr/>
          <p:nvPr/>
        </p:nvSpPr>
        <p:spPr>
          <a:xfrm>
            <a:off x="1968256" y="2342226"/>
            <a:ext cx="264900" cy="1982700"/>
          </a:xfrm>
          <a:prstGeom prst="rect">
            <a:avLst/>
          </a:prstGeom>
          <a:noFill/>
          <a:ln w="9525" cap="flat" cmpd="sng">
            <a:solidFill>
              <a:schemeClr val="dk1"/>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50"/>
          <p:cNvSpPr/>
          <p:nvPr/>
        </p:nvSpPr>
        <p:spPr>
          <a:xfrm>
            <a:off x="5759668" y="2300451"/>
            <a:ext cx="306900" cy="1982700"/>
          </a:xfrm>
          <a:prstGeom prst="rect">
            <a:avLst/>
          </a:prstGeom>
          <a:noFill/>
          <a:ln w="9525" cap="flat" cmpd="sng">
            <a:solidFill>
              <a:schemeClr val="dk2"/>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50"/>
          <p:cNvSpPr/>
          <p:nvPr/>
        </p:nvSpPr>
        <p:spPr>
          <a:xfrm>
            <a:off x="409925" y="617500"/>
            <a:ext cx="706500" cy="250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t>Right Fist</a:t>
            </a:r>
            <a:endParaRPr sz="400"/>
          </a:p>
        </p:txBody>
      </p:sp>
      <p:sp>
        <p:nvSpPr>
          <p:cNvPr id="2570" name="Google Shape;2570;p50"/>
          <p:cNvSpPr/>
          <p:nvPr/>
        </p:nvSpPr>
        <p:spPr>
          <a:xfrm>
            <a:off x="409925" y="1382163"/>
            <a:ext cx="706500" cy="250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t>Left Fist</a:t>
            </a:r>
            <a:endParaRPr sz="400"/>
          </a:p>
        </p:txBody>
      </p:sp>
      <p:pic>
        <p:nvPicPr>
          <p:cNvPr id="2571" name="Google Shape;2571;p50"/>
          <p:cNvPicPr preferRelativeResize="0"/>
          <p:nvPr/>
        </p:nvPicPr>
        <p:blipFill rotWithShape="1">
          <a:blip r:embed="rId6">
            <a:alphaModFix/>
          </a:blip>
          <a:srcRect l="11798" r="44582"/>
          <a:stretch/>
        </p:blipFill>
        <p:spPr>
          <a:xfrm>
            <a:off x="5067550" y="387925"/>
            <a:ext cx="3000550" cy="765800"/>
          </a:xfrm>
          <a:prstGeom prst="rect">
            <a:avLst/>
          </a:prstGeom>
          <a:noFill/>
          <a:ln>
            <a:noFill/>
          </a:ln>
        </p:spPr>
      </p:pic>
      <p:sp>
        <p:nvSpPr>
          <p:cNvPr id="2572" name="Google Shape;2572;p50"/>
          <p:cNvSpPr/>
          <p:nvPr/>
        </p:nvSpPr>
        <p:spPr>
          <a:xfrm>
            <a:off x="4473250" y="617513"/>
            <a:ext cx="706500" cy="250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t>Both Hands</a:t>
            </a:r>
            <a:endParaRPr sz="400"/>
          </a:p>
        </p:txBody>
      </p:sp>
      <p:pic>
        <p:nvPicPr>
          <p:cNvPr id="2573" name="Google Shape;2573;p50"/>
          <p:cNvPicPr preferRelativeResize="0"/>
          <p:nvPr/>
        </p:nvPicPr>
        <p:blipFill rotWithShape="1">
          <a:blip r:embed="rId7">
            <a:alphaModFix/>
          </a:blip>
          <a:srcRect l="11875" r="44578"/>
          <a:stretch/>
        </p:blipFill>
        <p:spPr>
          <a:xfrm>
            <a:off x="5067550" y="1124002"/>
            <a:ext cx="3000550" cy="767134"/>
          </a:xfrm>
          <a:prstGeom prst="rect">
            <a:avLst/>
          </a:prstGeom>
          <a:noFill/>
          <a:ln>
            <a:noFill/>
          </a:ln>
        </p:spPr>
      </p:pic>
      <p:sp>
        <p:nvSpPr>
          <p:cNvPr id="2574" name="Google Shape;2574;p50"/>
          <p:cNvSpPr/>
          <p:nvPr/>
        </p:nvSpPr>
        <p:spPr>
          <a:xfrm>
            <a:off x="4473250" y="1382150"/>
            <a:ext cx="706500" cy="250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t>Both </a:t>
            </a:r>
            <a:endParaRPr sz="900"/>
          </a:p>
          <a:p>
            <a:pPr marL="0" lvl="0" indent="0" algn="ctr" rtl="0">
              <a:spcBef>
                <a:spcPts val="0"/>
              </a:spcBef>
              <a:spcAft>
                <a:spcPts val="0"/>
              </a:spcAft>
              <a:buNone/>
            </a:pPr>
            <a:r>
              <a:rPr lang="en" sz="900"/>
              <a:t>Feet</a:t>
            </a:r>
            <a:endParaRPr sz="400"/>
          </a:p>
        </p:txBody>
      </p:sp>
      <p:cxnSp>
        <p:nvCxnSpPr>
          <p:cNvPr id="2575" name="Google Shape;2575;p50"/>
          <p:cNvCxnSpPr/>
          <p:nvPr/>
        </p:nvCxnSpPr>
        <p:spPr>
          <a:xfrm rot="10800000">
            <a:off x="2100713" y="1974213"/>
            <a:ext cx="0" cy="288600"/>
          </a:xfrm>
          <a:prstGeom prst="straightConnector1">
            <a:avLst/>
          </a:prstGeom>
          <a:noFill/>
          <a:ln w="9525" cap="flat" cmpd="sng">
            <a:solidFill>
              <a:schemeClr val="dk1"/>
            </a:solidFill>
            <a:prstDash val="solid"/>
            <a:round/>
            <a:headEnd type="none" w="med" len="med"/>
            <a:tailEnd type="triangle" w="med" len="med"/>
          </a:ln>
        </p:spPr>
      </p:cxnSp>
      <p:pic>
        <p:nvPicPr>
          <p:cNvPr id="2576" name="Google Shape;2576;p50"/>
          <p:cNvPicPr preferRelativeResize="0"/>
          <p:nvPr/>
        </p:nvPicPr>
        <p:blipFill rotWithShape="1">
          <a:blip r:embed="rId8">
            <a:alphaModFix/>
          </a:blip>
          <a:srcRect l="46884" r="9517"/>
          <a:stretch/>
        </p:blipFill>
        <p:spPr>
          <a:xfrm>
            <a:off x="1116425" y="387925"/>
            <a:ext cx="2780426" cy="709971"/>
          </a:xfrm>
          <a:prstGeom prst="rect">
            <a:avLst/>
          </a:prstGeom>
          <a:noFill/>
          <a:ln>
            <a:noFill/>
          </a:ln>
        </p:spPr>
      </p:pic>
      <p:cxnSp>
        <p:nvCxnSpPr>
          <p:cNvPr id="2577" name="Google Shape;2577;p50"/>
          <p:cNvCxnSpPr/>
          <p:nvPr/>
        </p:nvCxnSpPr>
        <p:spPr>
          <a:xfrm rot="10800000">
            <a:off x="5913113" y="1932438"/>
            <a:ext cx="0" cy="288600"/>
          </a:xfrm>
          <a:prstGeom prst="straightConnector1">
            <a:avLst/>
          </a:prstGeom>
          <a:noFill/>
          <a:ln w="9525" cap="flat" cmpd="sng">
            <a:solidFill>
              <a:schemeClr val="dk1"/>
            </a:solidFill>
            <a:prstDash val="solid"/>
            <a:round/>
            <a:headEnd type="none" w="med" len="med"/>
            <a:tailEnd type="triangle" w="med" len="med"/>
          </a:ln>
        </p:spPr>
      </p:cxnSp>
      <p:sp>
        <p:nvSpPr>
          <p:cNvPr id="2578" name="Google Shape;2578;p50"/>
          <p:cNvSpPr/>
          <p:nvPr/>
        </p:nvSpPr>
        <p:spPr>
          <a:xfrm>
            <a:off x="478650" y="417875"/>
            <a:ext cx="3486900" cy="1398000"/>
          </a:xfrm>
          <a:prstGeom prst="roundRect">
            <a:avLst>
              <a:gd name="adj" fmla="val 16667"/>
            </a:avLst>
          </a:prstGeom>
          <a:noFill/>
          <a:ln w="9525" cap="flat" cmpd="sng">
            <a:solidFill>
              <a:schemeClr val="dk1"/>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50"/>
          <p:cNvSpPr/>
          <p:nvPr/>
        </p:nvSpPr>
        <p:spPr>
          <a:xfrm>
            <a:off x="4611675" y="417875"/>
            <a:ext cx="3486900" cy="1398000"/>
          </a:xfrm>
          <a:prstGeom prst="roundRect">
            <a:avLst>
              <a:gd name="adj" fmla="val 16667"/>
            </a:avLst>
          </a:prstGeom>
          <a:noFill/>
          <a:ln w="9525" cap="flat" cmpd="sng">
            <a:solidFill>
              <a:schemeClr val="dk1"/>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583"/>
        <p:cNvGrpSpPr/>
        <p:nvPr/>
      </p:nvGrpSpPr>
      <p:grpSpPr>
        <a:xfrm>
          <a:off x="0" y="0"/>
          <a:ext cx="0" cy="0"/>
          <a:chOff x="0" y="0"/>
          <a:chExt cx="0" cy="0"/>
        </a:xfrm>
      </p:grpSpPr>
      <p:pic>
        <p:nvPicPr>
          <p:cNvPr id="2584" name="Google Shape;2584;p51"/>
          <p:cNvPicPr preferRelativeResize="0"/>
          <p:nvPr/>
        </p:nvPicPr>
        <p:blipFill>
          <a:blip r:embed="rId3">
            <a:alphaModFix/>
          </a:blip>
          <a:stretch>
            <a:fillRect/>
          </a:stretch>
        </p:blipFill>
        <p:spPr>
          <a:xfrm>
            <a:off x="4461250" y="1875550"/>
            <a:ext cx="3885276" cy="2920201"/>
          </a:xfrm>
          <a:prstGeom prst="rect">
            <a:avLst/>
          </a:prstGeom>
          <a:noFill/>
          <a:ln>
            <a:noFill/>
          </a:ln>
        </p:spPr>
      </p:pic>
      <p:sp>
        <p:nvSpPr>
          <p:cNvPr id="2585" name="Google Shape;2585;p51"/>
          <p:cNvSpPr/>
          <p:nvPr/>
        </p:nvSpPr>
        <p:spPr>
          <a:xfrm>
            <a:off x="6412087" y="2196442"/>
            <a:ext cx="649800" cy="2278500"/>
          </a:xfrm>
          <a:prstGeom prst="rect">
            <a:avLst/>
          </a:prstGeom>
          <a:noFill/>
          <a:ln w="9525" cap="flat" cmpd="sng">
            <a:solidFill>
              <a:schemeClr val="dk2"/>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586" name="Google Shape;2586;p51"/>
          <p:cNvPicPr preferRelativeResize="0"/>
          <p:nvPr/>
        </p:nvPicPr>
        <p:blipFill>
          <a:blip r:embed="rId4">
            <a:alphaModFix/>
          </a:blip>
          <a:stretch>
            <a:fillRect/>
          </a:stretch>
        </p:blipFill>
        <p:spPr>
          <a:xfrm>
            <a:off x="339675" y="1958450"/>
            <a:ext cx="3992177" cy="2837299"/>
          </a:xfrm>
          <a:prstGeom prst="rect">
            <a:avLst/>
          </a:prstGeom>
          <a:noFill/>
          <a:ln>
            <a:noFill/>
          </a:ln>
        </p:spPr>
      </p:pic>
      <p:sp>
        <p:nvSpPr>
          <p:cNvPr id="2587" name="Google Shape;2587;p51"/>
          <p:cNvSpPr/>
          <p:nvPr/>
        </p:nvSpPr>
        <p:spPr>
          <a:xfrm>
            <a:off x="2078771" y="2270484"/>
            <a:ext cx="603900" cy="2205600"/>
          </a:xfrm>
          <a:prstGeom prst="rect">
            <a:avLst/>
          </a:prstGeom>
          <a:noFill/>
          <a:ln w="9525" cap="flat" cmpd="sng">
            <a:solidFill>
              <a:schemeClr val="dk2"/>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51"/>
          <p:cNvSpPr/>
          <p:nvPr/>
        </p:nvSpPr>
        <p:spPr>
          <a:xfrm>
            <a:off x="449425" y="760900"/>
            <a:ext cx="706500" cy="250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latin typeface="Times New Roman"/>
                <a:ea typeface="Times New Roman"/>
                <a:cs typeface="Times New Roman"/>
                <a:sym typeface="Times New Roman"/>
              </a:rPr>
              <a:t>Right Fist</a:t>
            </a:r>
            <a:endParaRPr sz="400">
              <a:latin typeface="Times New Roman"/>
              <a:ea typeface="Times New Roman"/>
              <a:cs typeface="Times New Roman"/>
              <a:sym typeface="Times New Roman"/>
            </a:endParaRPr>
          </a:p>
        </p:txBody>
      </p:sp>
      <p:sp>
        <p:nvSpPr>
          <p:cNvPr id="2589" name="Google Shape;2589;p51"/>
          <p:cNvSpPr/>
          <p:nvPr/>
        </p:nvSpPr>
        <p:spPr>
          <a:xfrm>
            <a:off x="449425" y="1464188"/>
            <a:ext cx="706500" cy="250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latin typeface="Times New Roman"/>
                <a:ea typeface="Times New Roman"/>
                <a:cs typeface="Times New Roman"/>
                <a:sym typeface="Times New Roman"/>
              </a:rPr>
              <a:t>Left Fist</a:t>
            </a:r>
            <a:endParaRPr sz="400">
              <a:latin typeface="Times New Roman"/>
              <a:ea typeface="Times New Roman"/>
              <a:cs typeface="Times New Roman"/>
              <a:sym typeface="Times New Roman"/>
            </a:endParaRPr>
          </a:p>
        </p:txBody>
      </p:sp>
      <p:sp>
        <p:nvSpPr>
          <p:cNvPr id="2590" name="Google Shape;2590;p51"/>
          <p:cNvSpPr/>
          <p:nvPr/>
        </p:nvSpPr>
        <p:spPr>
          <a:xfrm>
            <a:off x="4473250" y="760888"/>
            <a:ext cx="706500" cy="250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latin typeface="Times New Roman"/>
                <a:ea typeface="Times New Roman"/>
                <a:cs typeface="Times New Roman"/>
                <a:sym typeface="Times New Roman"/>
              </a:rPr>
              <a:t>Both Hands</a:t>
            </a:r>
            <a:endParaRPr sz="400">
              <a:latin typeface="Times New Roman"/>
              <a:ea typeface="Times New Roman"/>
              <a:cs typeface="Times New Roman"/>
              <a:sym typeface="Times New Roman"/>
            </a:endParaRPr>
          </a:p>
        </p:txBody>
      </p:sp>
      <p:sp>
        <p:nvSpPr>
          <p:cNvPr id="2591" name="Google Shape;2591;p51"/>
          <p:cNvSpPr/>
          <p:nvPr/>
        </p:nvSpPr>
        <p:spPr>
          <a:xfrm>
            <a:off x="4473250" y="1447775"/>
            <a:ext cx="706500" cy="250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latin typeface="Times New Roman"/>
                <a:ea typeface="Times New Roman"/>
                <a:cs typeface="Times New Roman"/>
                <a:sym typeface="Times New Roman"/>
              </a:rPr>
              <a:t>Both </a:t>
            </a:r>
            <a:endParaRPr sz="900">
              <a:latin typeface="Times New Roman"/>
              <a:ea typeface="Times New Roman"/>
              <a:cs typeface="Times New Roman"/>
              <a:sym typeface="Times New Roman"/>
            </a:endParaRPr>
          </a:p>
          <a:p>
            <a:pPr marL="0" lvl="0" indent="0" algn="ctr" rtl="0">
              <a:spcBef>
                <a:spcPts val="0"/>
              </a:spcBef>
              <a:spcAft>
                <a:spcPts val="0"/>
              </a:spcAft>
              <a:buNone/>
            </a:pPr>
            <a:r>
              <a:rPr lang="en" sz="900">
                <a:latin typeface="Times New Roman"/>
                <a:ea typeface="Times New Roman"/>
                <a:cs typeface="Times New Roman"/>
                <a:sym typeface="Times New Roman"/>
              </a:rPr>
              <a:t>Feet</a:t>
            </a:r>
            <a:endParaRPr sz="400">
              <a:latin typeface="Times New Roman"/>
              <a:ea typeface="Times New Roman"/>
              <a:cs typeface="Times New Roman"/>
              <a:sym typeface="Times New Roman"/>
            </a:endParaRPr>
          </a:p>
        </p:txBody>
      </p:sp>
      <p:cxnSp>
        <p:nvCxnSpPr>
          <p:cNvPr id="2592" name="Google Shape;2592;p51"/>
          <p:cNvCxnSpPr/>
          <p:nvPr/>
        </p:nvCxnSpPr>
        <p:spPr>
          <a:xfrm rot="10800000">
            <a:off x="2378375" y="1896775"/>
            <a:ext cx="0" cy="288600"/>
          </a:xfrm>
          <a:prstGeom prst="straightConnector1">
            <a:avLst/>
          </a:prstGeom>
          <a:noFill/>
          <a:ln w="9525" cap="flat" cmpd="sng">
            <a:solidFill>
              <a:schemeClr val="dk1"/>
            </a:solidFill>
            <a:prstDash val="solid"/>
            <a:round/>
            <a:headEnd type="none" w="med" len="med"/>
            <a:tailEnd type="triangle" w="med" len="med"/>
          </a:ln>
        </p:spPr>
      </p:cxnSp>
      <p:cxnSp>
        <p:nvCxnSpPr>
          <p:cNvPr id="2593" name="Google Shape;2593;p51"/>
          <p:cNvCxnSpPr/>
          <p:nvPr/>
        </p:nvCxnSpPr>
        <p:spPr>
          <a:xfrm rot="10800000">
            <a:off x="6853388" y="1836613"/>
            <a:ext cx="0" cy="288600"/>
          </a:xfrm>
          <a:prstGeom prst="straightConnector1">
            <a:avLst/>
          </a:prstGeom>
          <a:noFill/>
          <a:ln w="9525" cap="flat" cmpd="sng">
            <a:solidFill>
              <a:schemeClr val="dk1"/>
            </a:solidFill>
            <a:prstDash val="solid"/>
            <a:round/>
            <a:headEnd type="none" w="med" len="med"/>
            <a:tailEnd type="triangle" w="med" len="med"/>
          </a:ln>
        </p:spPr>
      </p:cxnSp>
      <p:cxnSp>
        <p:nvCxnSpPr>
          <p:cNvPr id="2594" name="Google Shape;2594;p51"/>
          <p:cNvCxnSpPr/>
          <p:nvPr/>
        </p:nvCxnSpPr>
        <p:spPr>
          <a:xfrm>
            <a:off x="151950" y="1237950"/>
            <a:ext cx="8304000" cy="0"/>
          </a:xfrm>
          <a:prstGeom prst="straightConnector1">
            <a:avLst/>
          </a:prstGeom>
          <a:noFill/>
          <a:ln w="9525" cap="flat" cmpd="sng">
            <a:solidFill>
              <a:schemeClr val="dk1"/>
            </a:solidFill>
            <a:prstDash val="solid"/>
            <a:round/>
            <a:headEnd type="none" w="med" len="med"/>
            <a:tailEnd type="triangle" w="med" len="med"/>
          </a:ln>
        </p:spPr>
      </p:cxnSp>
      <p:sp>
        <p:nvSpPr>
          <p:cNvPr id="2595" name="Google Shape;2595;p51"/>
          <p:cNvSpPr/>
          <p:nvPr/>
        </p:nvSpPr>
        <p:spPr>
          <a:xfrm>
            <a:off x="8065725" y="1276863"/>
            <a:ext cx="706500" cy="250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latin typeface="Times New Roman"/>
                <a:ea typeface="Times New Roman"/>
                <a:cs typeface="Times New Roman"/>
                <a:sym typeface="Times New Roman"/>
              </a:rPr>
              <a:t>Time</a:t>
            </a:r>
            <a:endParaRPr sz="400">
              <a:latin typeface="Times New Roman"/>
              <a:ea typeface="Times New Roman"/>
              <a:cs typeface="Times New Roman"/>
              <a:sym typeface="Times New Roman"/>
            </a:endParaRPr>
          </a:p>
        </p:txBody>
      </p:sp>
      <p:pic>
        <p:nvPicPr>
          <p:cNvPr id="2596" name="Google Shape;2596;p51"/>
          <p:cNvPicPr preferRelativeResize="0"/>
          <p:nvPr/>
        </p:nvPicPr>
        <p:blipFill>
          <a:blip r:embed="rId5">
            <a:alphaModFix/>
          </a:blip>
          <a:stretch>
            <a:fillRect/>
          </a:stretch>
        </p:blipFill>
        <p:spPr>
          <a:xfrm>
            <a:off x="1116425" y="1299613"/>
            <a:ext cx="2776809" cy="535500"/>
          </a:xfrm>
          <a:prstGeom prst="rect">
            <a:avLst/>
          </a:prstGeom>
          <a:noFill/>
          <a:ln>
            <a:noFill/>
          </a:ln>
        </p:spPr>
      </p:pic>
      <p:pic>
        <p:nvPicPr>
          <p:cNvPr id="2597" name="Google Shape;2597;p51"/>
          <p:cNvPicPr preferRelativeResize="0"/>
          <p:nvPr/>
        </p:nvPicPr>
        <p:blipFill>
          <a:blip r:embed="rId6">
            <a:alphaModFix/>
          </a:blip>
          <a:stretch>
            <a:fillRect/>
          </a:stretch>
        </p:blipFill>
        <p:spPr>
          <a:xfrm>
            <a:off x="5067550" y="1276875"/>
            <a:ext cx="2829542" cy="559750"/>
          </a:xfrm>
          <a:prstGeom prst="rect">
            <a:avLst/>
          </a:prstGeom>
          <a:noFill/>
          <a:ln>
            <a:noFill/>
          </a:ln>
        </p:spPr>
      </p:pic>
      <p:sp>
        <p:nvSpPr>
          <p:cNvPr id="2598" name="Google Shape;2598;p51"/>
          <p:cNvSpPr/>
          <p:nvPr/>
        </p:nvSpPr>
        <p:spPr>
          <a:xfrm>
            <a:off x="2889377" y="2274225"/>
            <a:ext cx="603900" cy="2205600"/>
          </a:xfrm>
          <a:prstGeom prst="rect">
            <a:avLst/>
          </a:prstGeom>
          <a:noFill/>
          <a:ln w="9525" cap="flat" cmpd="sng">
            <a:solidFill>
              <a:schemeClr val="dk2"/>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599" name="Google Shape;2599;p51"/>
          <p:cNvCxnSpPr/>
          <p:nvPr/>
        </p:nvCxnSpPr>
        <p:spPr>
          <a:xfrm rot="10800000">
            <a:off x="3155175" y="1910350"/>
            <a:ext cx="0" cy="288600"/>
          </a:xfrm>
          <a:prstGeom prst="straightConnector1">
            <a:avLst/>
          </a:prstGeom>
          <a:noFill/>
          <a:ln w="9525" cap="flat" cmpd="sng">
            <a:solidFill>
              <a:schemeClr val="dk1"/>
            </a:solidFill>
            <a:prstDash val="solid"/>
            <a:round/>
            <a:headEnd type="none" w="med" len="med"/>
            <a:tailEnd type="triangle" w="med" len="med"/>
          </a:ln>
        </p:spPr>
      </p:cxnSp>
      <p:pic>
        <p:nvPicPr>
          <p:cNvPr id="2600" name="Google Shape;2600;p51"/>
          <p:cNvPicPr preferRelativeResize="0"/>
          <p:nvPr/>
        </p:nvPicPr>
        <p:blipFill>
          <a:blip r:embed="rId7">
            <a:alphaModFix/>
          </a:blip>
          <a:stretch>
            <a:fillRect/>
          </a:stretch>
        </p:blipFill>
        <p:spPr>
          <a:xfrm>
            <a:off x="5067550" y="617225"/>
            <a:ext cx="2829549" cy="538150"/>
          </a:xfrm>
          <a:prstGeom prst="rect">
            <a:avLst/>
          </a:prstGeom>
          <a:noFill/>
          <a:ln>
            <a:noFill/>
          </a:ln>
        </p:spPr>
      </p:pic>
      <p:pic>
        <p:nvPicPr>
          <p:cNvPr id="2601" name="Google Shape;2601;p51"/>
          <p:cNvPicPr preferRelativeResize="0"/>
          <p:nvPr/>
        </p:nvPicPr>
        <p:blipFill rotWithShape="1">
          <a:blip r:embed="rId8">
            <a:alphaModFix/>
          </a:blip>
          <a:srcRect l="10696" t="8479" r="8639" b="9754"/>
          <a:stretch/>
        </p:blipFill>
        <p:spPr>
          <a:xfrm>
            <a:off x="1090050" y="612770"/>
            <a:ext cx="2829548" cy="563505"/>
          </a:xfrm>
          <a:prstGeom prst="rect">
            <a:avLst/>
          </a:prstGeom>
          <a:noFill/>
          <a:ln>
            <a:noFill/>
          </a:ln>
        </p:spPr>
      </p:pic>
      <p:sp>
        <p:nvSpPr>
          <p:cNvPr id="2602" name="Google Shape;2602;p51"/>
          <p:cNvSpPr txBox="1"/>
          <p:nvPr/>
        </p:nvSpPr>
        <p:spPr>
          <a:xfrm>
            <a:off x="1656500" y="2095225"/>
            <a:ext cx="264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2603" name="Google Shape;2603;p51"/>
          <p:cNvSpPr txBox="1"/>
          <p:nvPr/>
        </p:nvSpPr>
        <p:spPr>
          <a:xfrm>
            <a:off x="1966625" y="2012025"/>
            <a:ext cx="218100" cy="175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2604" name="Google Shape;2604;p51"/>
          <p:cNvSpPr txBox="1"/>
          <p:nvPr/>
        </p:nvSpPr>
        <p:spPr>
          <a:xfrm>
            <a:off x="3064538" y="1958450"/>
            <a:ext cx="400800"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a:latin typeface="Times New Roman"/>
                <a:ea typeface="Times New Roman"/>
                <a:cs typeface="Times New Roman"/>
                <a:sym typeface="Times New Roman"/>
              </a:rPr>
              <a:t>P7</a:t>
            </a:r>
            <a:endParaRPr sz="900">
              <a:latin typeface="Times New Roman"/>
              <a:ea typeface="Times New Roman"/>
              <a:cs typeface="Times New Roman"/>
              <a:sym typeface="Times New Roman"/>
            </a:endParaRPr>
          </a:p>
        </p:txBody>
      </p:sp>
      <p:cxnSp>
        <p:nvCxnSpPr>
          <p:cNvPr id="2605" name="Google Shape;2605;p51"/>
          <p:cNvCxnSpPr/>
          <p:nvPr/>
        </p:nvCxnSpPr>
        <p:spPr>
          <a:xfrm rot="10800000">
            <a:off x="6587588" y="1836613"/>
            <a:ext cx="0" cy="288600"/>
          </a:xfrm>
          <a:prstGeom prst="straightConnector1">
            <a:avLst/>
          </a:prstGeom>
          <a:noFill/>
          <a:ln w="9525" cap="flat" cmpd="sng">
            <a:solidFill>
              <a:schemeClr val="dk1"/>
            </a:solidFill>
            <a:prstDash val="solid"/>
            <a:round/>
            <a:headEnd type="none" w="med" len="med"/>
            <a:tailEnd type="triangle" w="med" len="med"/>
          </a:ln>
        </p:spPr>
      </p:cxnSp>
      <p:sp>
        <p:nvSpPr>
          <p:cNvPr id="2606" name="Google Shape;2606;p51"/>
          <p:cNvSpPr txBox="1"/>
          <p:nvPr/>
        </p:nvSpPr>
        <p:spPr>
          <a:xfrm>
            <a:off x="6739488" y="1875550"/>
            <a:ext cx="400800"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a:latin typeface="Times New Roman"/>
                <a:ea typeface="Times New Roman"/>
                <a:cs typeface="Times New Roman"/>
                <a:sym typeface="Times New Roman"/>
              </a:rPr>
              <a:t>P6</a:t>
            </a:r>
            <a:endParaRPr sz="900">
              <a:latin typeface="Times New Roman"/>
              <a:ea typeface="Times New Roman"/>
              <a:cs typeface="Times New Roman"/>
              <a:sym typeface="Times New Roman"/>
            </a:endParaRPr>
          </a:p>
        </p:txBody>
      </p:sp>
      <p:sp>
        <p:nvSpPr>
          <p:cNvPr id="2607" name="Google Shape;2607;p51"/>
          <p:cNvSpPr txBox="1"/>
          <p:nvPr/>
        </p:nvSpPr>
        <p:spPr>
          <a:xfrm>
            <a:off x="2292575" y="1958450"/>
            <a:ext cx="400800"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a:latin typeface="Times New Roman"/>
                <a:ea typeface="Times New Roman"/>
                <a:cs typeface="Times New Roman"/>
                <a:sym typeface="Times New Roman"/>
              </a:rPr>
              <a:t>P5</a:t>
            </a:r>
            <a:endParaRPr sz="900">
              <a:latin typeface="Times New Roman"/>
              <a:ea typeface="Times New Roman"/>
              <a:cs typeface="Times New Roman"/>
              <a:sym typeface="Times New Roman"/>
            </a:endParaRPr>
          </a:p>
        </p:txBody>
      </p:sp>
      <p:sp>
        <p:nvSpPr>
          <p:cNvPr id="2608" name="Google Shape;2608;p51"/>
          <p:cNvSpPr txBox="1"/>
          <p:nvPr/>
        </p:nvSpPr>
        <p:spPr>
          <a:xfrm>
            <a:off x="6482313" y="1875550"/>
            <a:ext cx="400800"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a:latin typeface="Times New Roman"/>
                <a:ea typeface="Times New Roman"/>
                <a:cs typeface="Times New Roman"/>
                <a:sym typeface="Times New Roman"/>
              </a:rPr>
              <a:t>P5</a:t>
            </a:r>
            <a:endParaRPr sz="900">
              <a:latin typeface="Times New Roman"/>
              <a:ea typeface="Times New Roman"/>
              <a:cs typeface="Times New Roman"/>
              <a:sym typeface="Times New Roman"/>
            </a:endParaRPr>
          </a:p>
        </p:txBody>
      </p:sp>
      <p:cxnSp>
        <p:nvCxnSpPr>
          <p:cNvPr id="2609" name="Google Shape;2609;p51"/>
          <p:cNvCxnSpPr/>
          <p:nvPr/>
        </p:nvCxnSpPr>
        <p:spPr>
          <a:xfrm>
            <a:off x="1374175" y="1176300"/>
            <a:ext cx="0" cy="123300"/>
          </a:xfrm>
          <a:prstGeom prst="straightConnector1">
            <a:avLst/>
          </a:prstGeom>
          <a:noFill/>
          <a:ln w="9525" cap="flat" cmpd="sng">
            <a:solidFill>
              <a:schemeClr val="dk1"/>
            </a:solidFill>
            <a:prstDash val="solid"/>
            <a:round/>
            <a:headEnd type="none" w="med" len="med"/>
            <a:tailEnd type="none" w="med" len="med"/>
          </a:ln>
        </p:spPr>
      </p:cxnSp>
      <p:cxnSp>
        <p:nvCxnSpPr>
          <p:cNvPr id="2610" name="Google Shape;2610;p51"/>
          <p:cNvCxnSpPr/>
          <p:nvPr/>
        </p:nvCxnSpPr>
        <p:spPr>
          <a:xfrm>
            <a:off x="1921400" y="1176300"/>
            <a:ext cx="0" cy="123300"/>
          </a:xfrm>
          <a:prstGeom prst="straightConnector1">
            <a:avLst/>
          </a:prstGeom>
          <a:noFill/>
          <a:ln w="9525" cap="flat" cmpd="sng">
            <a:solidFill>
              <a:schemeClr val="dk1"/>
            </a:solidFill>
            <a:prstDash val="solid"/>
            <a:round/>
            <a:headEnd type="none" w="med" len="med"/>
            <a:tailEnd type="none" w="med" len="med"/>
          </a:ln>
        </p:spPr>
      </p:cxnSp>
      <p:cxnSp>
        <p:nvCxnSpPr>
          <p:cNvPr id="2611" name="Google Shape;2611;p51"/>
          <p:cNvCxnSpPr/>
          <p:nvPr/>
        </p:nvCxnSpPr>
        <p:spPr>
          <a:xfrm>
            <a:off x="2504825" y="1176300"/>
            <a:ext cx="0" cy="123300"/>
          </a:xfrm>
          <a:prstGeom prst="straightConnector1">
            <a:avLst/>
          </a:prstGeom>
          <a:noFill/>
          <a:ln w="9525" cap="flat" cmpd="sng">
            <a:solidFill>
              <a:schemeClr val="dk1"/>
            </a:solidFill>
            <a:prstDash val="solid"/>
            <a:round/>
            <a:headEnd type="none" w="med" len="med"/>
            <a:tailEnd type="none" w="med" len="med"/>
          </a:ln>
        </p:spPr>
      </p:cxnSp>
      <p:cxnSp>
        <p:nvCxnSpPr>
          <p:cNvPr id="2612" name="Google Shape;2612;p51"/>
          <p:cNvCxnSpPr/>
          <p:nvPr/>
        </p:nvCxnSpPr>
        <p:spPr>
          <a:xfrm>
            <a:off x="3064550" y="1176300"/>
            <a:ext cx="0" cy="123300"/>
          </a:xfrm>
          <a:prstGeom prst="straightConnector1">
            <a:avLst/>
          </a:prstGeom>
          <a:noFill/>
          <a:ln w="9525" cap="flat" cmpd="sng">
            <a:solidFill>
              <a:schemeClr val="dk1"/>
            </a:solidFill>
            <a:prstDash val="solid"/>
            <a:round/>
            <a:headEnd type="none" w="med" len="med"/>
            <a:tailEnd type="none" w="med" len="med"/>
          </a:ln>
        </p:spPr>
      </p:cxnSp>
      <p:cxnSp>
        <p:nvCxnSpPr>
          <p:cNvPr id="2613" name="Google Shape;2613;p51"/>
          <p:cNvCxnSpPr/>
          <p:nvPr/>
        </p:nvCxnSpPr>
        <p:spPr>
          <a:xfrm>
            <a:off x="3624275" y="1176300"/>
            <a:ext cx="0" cy="123300"/>
          </a:xfrm>
          <a:prstGeom prst="straightConnector1">
            <a:avLst/>
          </a:prstGeom>
          <a:noFill/>
          <a:ln w="9525" cap="flat" cmpd="sng">
            <a:solidFill>
              <a:schemeClr val="dk1"/>
            </a:solidFill>
            <a:prstDash val="solid"/>
            <a:round/>
            <a:headEnd type="none" w="med" len="med"/>
            <a:tailEnd type="none" w="med" len="med"/>
          </a:ln>
        </p:spPr>
      </p:cxnSp>
      <p:cxnSp>
        <p:nvCxnSpPr>
          <p:cNvPr id="2614" name="Google Shape;2614;p51"/>
          <p:cNvCxnSpPr/>
          <p:nvPr/>
        </p:nvCxnSpPr>
        <p:spPr>
          <a:xfrm>
            <a:off x="5348875" y="1176300"/>
            <a:ext cx="0" cy="123300"/>
          </a:xfrm>
          <a:prstGeom prst="straightConnector1">
            <a:avLst/>
          </a:prstGeom>
          <a:noFill/>
          <a:ln w="9525" cap="flat" cmpd="sng">
            <a:solidFill>
              <a:schemeClr val="dk1"/>
            </a:solidFill>
            <a:prstDash val="solid"/>
            <a:round/>
            <a:headEnd type="none" w="med" len="med"/>
            <a:tailEnd type="none" w="med" len="med"/>
          </a:ln>
        </p:spPr>
      </p:cxnSp>
      <p:cxnSp>
        <p:nvCxnSpPr>
          <p:cNvPr id="2615" name="Google Shape;2615;p51"/>
          <p:cNvCxnSpPr/>
          <p:nvPr/>
        </p:nvCxnSpPr>
        <p:spPr>
          <a:xfrm>
            <a:off x="5916175" y="1176300"/>
            <a:ext cx="0" cy="123300"/>
          </a:xfrm>
          <a:prstGeom prst="straightConnector1">
            <a:avLst/>
          </a:prstGeom>
          <a:noFill/>
          <a:ln w="9525" cap="flat" cmpd="sng">
            <a:solidFill>
              <a:schemeClr val="dk1"/>
            </a:solidFill>
            <a:prstDash val="solid"/>
            <a:round/>
            <a:headEnd type="none" w="med" len="med"/>
            <a:tailEnd type="none" w="med" len="med"/>
          </a:ln>
        </p:spPr>
      </p:cxnSp>
      <p:cxnSp>
        <p:nvCxnSpPr>
          <p:cNvPr id="2616" name="Google Shape;2616;p51"/>
          <p:cNvCxnSpPr/>
          <p:nvPr/>
        </p:nvCxnSpPr>
        <p:spPr>
          <a:xfrm>
            <a:off x="6482325" y="1176300"/>
            <a:ext cx="0" cy="123300"/>
          </a:xfrm>
          <a:prstGeom prst="straightConnector1">
            <a:avLst/>
          </a:prstGeom>
          <a:noFill/>
          <a:ln w="9525" cap="flat" cmpd="sng">
            <a:solidFill>
              <a:schemeClr val="dk1"/>
            </a:solidFill>
            <a:prstDash val="solid"/>
            <a:round/>
            <a:headEnd type="none" w="med" len="med"/>
            <a:tailEnd type="none" w="med" len="med"/>
          </a:ln>
        </p:spPr>
      </p:cxnSp>
      <p:cxnSp>
        <p:nvCxnSpPr>
          <p:cNvPr id="2617" name="Google Shape;2617;p51"/>
          <p:cNvCxnSpPr/>
          <p:nvPr/>
        </p:nvCxnSpPr>
        <p:spPr>
          <a:xfrm>
            <a:off x="7049625" y="1176300"/>
            <a:ext cx="0" cy="123300"/>
          </a:xfrm>
          <a:prstGeom prst="straightConnector1">
            <a:avLst/>
          </a:prstGeom>
          <a:noFill/>
          <a:ln w="9525" cap="flat" cmpd="sng">
            <a:solidFill>
              <a:schemeClr val="dk1"/>
            </a:solidFill>
            <a:prstDash val="solid"/>
            <a:round/>
            <a:headEnd type="none" w="med" len="med"/>
            <a:tailEnd type="none" w="med" len="med"/>
          </a:ln>
        </p:spPr>
      </p:cxnSp>
      <p:cxnSp>
        <p:nvCxnSpPr>
          <p:cNvPr id="2618" name="Google Shape;2618;p51"/>
          <p:cNvCxnSpPr/>
          <p:nvPr/>
        </p:nvCxnSpPr>
        <p:spPr>
          <a:xfrm>
            <a:off x="7609350" y="1176300"/>
            <a:ext cx="0" cy="12330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pic>
        <p:nvPicPr>
          <p:cNvPr id="69" name="Google Shape;69;p16"/>
          <p:cNvPicPr preferRelativeResize="0"/>
          <p:nvPr/>
        </p:nvPicPr>
        <p:blipFill>
          <a:blip r:embed="rId3">
            <a:alphaModFix/>
          </a:blip>
          <a:stretch>
            <a:fillRect/>
          </a:stretch>
        </p:blipFill>
        <p:spPr>
          <a:xfrm>
            <a:off x="4761325" y="2370633"/>
            <a:ext cx="4084500" cy="2722318"/>
          </a:xfrm>
          <a:prstGeom prst="rect">
            <a:avLst/>
          </a:prstGeom>
          <a:noFill/>
          <a:ln>
            <a:noFill/>
          </a:ln>
        </p:spPr>
      </p:pic>
      <p:pic>
        <p:nvPicPr>
          <p:cNvPr id="70" name="Google Shape;70;p16"/>
          <p:cNvPicPr preferRelativeResize="0"/>
          <p:nvPr/>
        </p:nvPicPr>
        <p:blipFill>
          <a:blip r:embed="rId4">
            <a:alphaModFix/>
          </a:blip>
          <a:stretch>
            <a:fillRect/>
          </a:stretch>
        </p:blipFill>
        <p:spPr>
          <a:xfrm>
            <a:off x="723098" y="2370625"/>
            <a:ext cx="4084500" cy="2722329"/>
          </a:xfrm>
          <a:prstGeom prst="rect">
            <a:avLst/>
          </a:prstGeom>
          <a:noFill/>
          <a:ln>
            <a:noFill/>
          </a:ln>
        </p:spPr>
      </p:pic>
      <p:pic>
        <p:nvPicPr>
          <p:cNvPr id="71" name="Google Shape;71;p16"/>
          <p:cNvPicPr preferRelativeResize="0"/>
          <p:nvPr/>
        </p:nvPicPr>
        <p:blipFill>
          <a:blip r:embed="rId5">
            <a:alphaModFix/>
          </a:blip>
          <a:stretch>
            <a:fillRect/>
          </a:stretch>
        </p:blipFill>
        <p:spPr>
          <a:xfrm>
            <a:off x="723100" y="-150612"/>
            <a:ext cx="4084500" cy="2722353"/>
          </a:xfrm>
          <a:prstGeom prst="rect">
            <a:avLst/>
          </a:prstGeom>
          <a:noFill/>
          <a:ln>
            <a:noFill/>
          </a:ln>
        </p:spPr>
      </p:pic>
      <p:pic>
        <p:nvPicPr>
          <p:cNvPr id="72" name="Google Shape;72;p16"/>
          <p:cNvPicPr preferRelativeResize="0"/>
          <p:nvPr/>
        </p:nvPicPr>
        <p:blipFill>
          <a:blip r:embed="rId6">
            <a:alphaModFix/>
          </a:blip>
          <a:stretch>
            <a:fillRect/>
          </a:stretch>
        </p:blipFill>
        <p:spPr>
          <a:xfrm>
            <a:off x="4761325" y="-150587"/>
            <a:ext cx="4084490" cy="2722325"/>
          </a:xfrm>
          <a:prstGeom prst="rect">
            <a:avLst/>
          </a:prstGeom>
          <a:noFill/>
          <a:ln>
            <a:noFill/>
          </a:ln>
        </p:spPr>
      </p:pic>
      <p:sp>
        <p:nvSpPr>
          <p:cNvPr id="73" name="Google Shape;73;p16"/>
          <p:cNvSpPr txBox="1"/>
          <p:nvPr/>
        </p:nvSpPr>
        <p:spPr>
          <a:xfrm>
            <a:off x="2317450" y="2330150"/>
            <a:ext cx="8958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b="1">
                <a:latin typeface="Times New Roman"/>
                <a:ea typeface="Times New Roman"/>
                <a:cs typeface="Times New Roman"/>
                <a:sym typeface="Times New Roman"/>
              </a:rPr>
              <a:t>sigma=0.01</a:t>
            </a:r>
            <a:endParaRPr sz="1000" b="1">
              <a:latin typeface="Times New Roman"/>
              <a:ea typeface="Times New Roman"/>
              <a:cs typeface="Times New Roman"/>
              <a:sym typeface="Times New Roman"/>
            </a:endParaRPr>
          </a:p>
        </p:txBody>
      </p:sp>
      <p:sp>
        <p:nvSpPr>
          <p:cNvPr id="74" name="Google Shape;74;p16"/>
          <p:cNvSpPr txBox="1"/>
          <p:nvPr/>
        </p:nvSpPr>
        <p:spPr>
          <a:xfrm>
            <a:off x="6355675" y="2330150"/>
            <a:ext cx="8958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b="1">
                <a:latin typeface="Times New Roman"/>
                <a:ea typeface="Times New Roman"/>
                <a:cs typeface="Times New Roman"/>
                <a:sym typeface="Times New Roman"/>
              </a:rPr>
              <a:t>sigma=0.1</a:t>
            </a:r>
            <a:endParaRPr sz="1000" b="1">
              <a:latin typeface="Times New Roman"/>
              <a:ea typeface="Times New Roman"/>
              <a:cs typeface="Times New Roman"/>
              <a:sym typeface="Times New Roman"/>
            </a:endParaRPr>
          </a:p>
        </p:txBody>
      </p:sp>
      <p:sp>
        <p:nvSpPr>
          <p:cNvPr id="75" name="Google Shape;75;p16"/>
          <p:cNvSpPr txBox="1"/>
          <p:nvPr/>
        </p:nvSpPr>
        <p:spPr>
          <a:xfrm>
            <a:off x="2317450" y="4848150"/>
            <a:ext cx="8958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b="1">
                <a:latin typeface="Times New Roman"/>
                <a:ea typeface="Times New Roman"/>
                <a:cs typeface="Times New Roman"/>
                <a:sym typeface="Times New Roman"/>
              </a:rPr>
              <a:t>sigma=0.5</a:t>
            </a:r>
            <a:endParaRPr sz="1000" b="1">
              <a:latin typeface="Times New Roman"/>
              <a:ea typeface="Times New Roman"/>
              <a:cs typeface="Times New Roman"/>
              <a:sym typeface="Times New Roman"/>
            </a:endParaRPr>
          </a:p>
        </p:txBody>
      </p:sp>
      <p:sp>
        <p:nvSpPr>
          <p:cNvPr id="76" name="Google Shape;76;p16"/>
          <p:cNvSpPr txBox="1"/>
          <p:nvPr/>
        </p:nvSpPr>
        <p:spPr>
          <a:xfrm>
            <a:off x="6355675" y="4848150"/>
            <a:ext cx="8958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b="1">
                <a:latin typeface="Times New Roman"/>
                <a:ea typeface="Times New Roman"/>
                <a:cs typeface="Times New Roman"/>
                <a:sym typeface="Times New Roman"/>
              </a:rPr>
              <a:t>sigma=1</a:t>
            </a:r>
            <a:endParaRPr sz="1000" b="1">
              <a:latin typeface="Times New Roman"/>
              <a:ea typeface="Times New Roman"/>
              <a:cs typeface="Times New Roman"/>
              <a:sym typeface="Times New Roman"/>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622"/>
        <p:cNvGrpSpPr/>
        <p:nvPr/>
      </p:nvGrpSpPr>
      <p:grpSpPr>
        <a:xfrm>
          <a:off x="0" y="0"/>
          <a:ext cx="0" cy="0"/>
          <a:chOff x="0" y="0"/>
          <a:chExt cx="0" cy="0"/>
        </a:xfrm>
      </p:grpSpPr>
      <p:sp>
        <p:nvSpPr>
          <p:cNvPr id="2623" name="Google Shape;2623;p52"/>
          <p:cNvSpPr/>
          <p:nvPr/>
        </p:nvSpPr>
        <p:spPr>
          <a:xfrm>
            <a:off x="427550" y="2882900"/>
            <a:ext cx="8212800" cy="10332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52"/>
          <p:cNvSpPr/>
          <p:nvPr/>
        </p:nvSpPr>
        <p:spPr>
          <a:xfrm>
            <a:off x="427550" y="71900"/>
            <a:ext cx="8212800" cy="10332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52"/>
          <p:cNvSpPr/>
          <p:nvPr/>
        </p:nvSpPr>
        <p:spPr>
          <a:xfrm>
            <a:off x="3656450" y="1067125"/>
            <a:ext cx="1755000" cy="37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latin typeface="Times New Roman"/>
                <a:ea typeface="Times New Roman"/>
                <a:cs typeface="Times New Roman"/>
                <a:sym typeface="Times New Roman"/>
              </a:rPr>
              <a:t>Spectral-Stream</a:t>
            </a:r>
            <a:endParaRPr sz="1300">
              <a:latin typeface="Times New Roman"/>
              <a:ea typeface="Times New Roman"/>
              <a:cs typeface="Times New Roman"/>
              <a:sym typeface="Times New Roman"/>
            </a:endParaRPr>
          </a:p>
        </p:txBody>
      </p:sp>
      <p:sp>
        <p:nvSpPr>
          <p:cNvPr id="2626" name="Google Shape;2626;p52"/>
          <p:cNvSpPr/>
          <p:nvPr/>
        </p:nvSpPr>
        <p:spPr>
          <a:xfrm>
            <a:off x="427550" y="1477400"/>
            <a:ext cx="8212800" cy="10332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52"/>
          <p:cNvSpPr/>
          <p:nvPr/>
        </p:nvSpPr>
        <p:spPr>
          <a:xfrm>
            <a:off x="3656450" y="2465025"/>
            <a:ext cx="1755000" cy="37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latin typeface="Times New Roman"/>
                <a:ea typeface="Times New Roman"/>
                <a:cs typeface="Times New Roman"/>
                <a:sym typeface="Times New Roman"/>
              </a:rPr>
              <a:t>Temporal-Stream</a:t>
            </a:r>
            <a:endParaRPr sz="1300">
              <a:latin typeface="Times New Roman"/>
              <a:ea typeface="Times New Roman"/>
              <a:cs typeface="Times New Roman"/>
              <a:sym typeface="Times New Roman"/>
            </a:endParaRPr>
          </a:p>
        </p:txBody>
      </p:sp>
      <p:pic>
        <p:nvPicPr>
          <p:cNvPr id="2628" name="Google Shape;2628;p52"/>
          <p:cNvPicPr preferRelativeResize="0"/>
          <p:nvPr/>
        </p:nvPicPr>
        <p:blipFill rotWithShape="1">
          <a:blip r:embed="rId3">
            <a:alphaModFix/>
          </a:blip>
          <a:srcRect t="6375"/>
          <a:stretch/>
        </p:blipFill>
        <p:spPr>
          <a:xfrm>
            <a:off x="445075" y="109988"/>
            <a:ext cx="1022223" cy="957025"/>
          </a:xfrm>
          <a:prstGeom prst="rect">
            <a:avLst/>
          </a:prstGeom>
          <a:noFill/>
          <a:ln>
            <a:noFill/>
          </a:ln>
        </p:spPr>
      </p:pic>
      <p:pic>
        <p:nvPicPr>
          <p:cNvPr id="2629" name="Google Shape;2629;p52"/>
          <p:cNvPicPr preferRelativeResize="0"/>
          <p:nvPr/>
        </p:nvPicPr>
        <p:blipFill rotWithShape="1">
          <a:blip r:embed="rId4">
            <a:alphaModFix/>
          </a:blip>
          <a:srcRect t="6375"/>
          <a:stretch/>
        </p:blipFill>
        <p:spPr>
          <a:xfrm>
            <a:off x="1472725" y="1515475"/>
            <a:ext cx="1022223" cy="957025"/>
          </a:xfrm>
          <a:prstGeom prst="rect">
            <a:avLst/>
          </a:prstGeom>
          <a:noFill/>
          <a:ln>
            <a:noFill/>
          </a:ln>
        </p:spPr>
      </p:pic>
      <p:pic>
        <p:nvPicPr>
          <p:cNvPr id="2630" name="Google Shape;2630;p52"/>
          <p:cNvPicPr preferRelativeResize="0"/>
          <p:nvPr/>
        </p:nvPicPr>
        <p:blipFill rotWithShape="1">
          <a:blip r:embed="rId5">
            <a:alphaModFix/>
          </a:blip>
          <a:srcRect t="6050"/>
          <a:stretch/>
        </p:blipFill>
        <p:spPr>
          <a:xfrm>
            <a:off x="6578425" y="1513812"/>
            <a:ext cx="1022223" cy="960399"/>
          </a:xfrm>
          <a:prstGeom prst="rect">
            <a:avLst/>
          </a:prstGeom>
          <a:noFill/>
          <a:ln>
            <a:noFill/>
          </a:ln>
        </p:spPr>
      </p:pic>
      <p:pic>
        <p:nvPicPr>
          <p:cNvPr id="2631" name="Google Shape;2631;p52"/>
          <p:cNvPicPr preferRelativeResize="0"/>
          <p:nvPr/>
        </p:nvPicPr>
        <p:blipFill rotWithShape="1">
          <a:blip r:embed="rId6">
            <a:alphaModFix/>
          </a:blip>
          <a:srcRect t="6156"/>
          <a:stretch/>
        </p:blipFill>
        <p:spPr>
          <a:xfrm>
            <a:off x="4533963" y="1514337"/>
            <a:ext cx="1022223" cy="959324"/>
          </a:xfrm>
          <a:prstGeom prst="rect">
            <a:avLst/>
          </a:prstGeom>
          <a:noFill/>
          <a:ln>
            <a:noFill/>
          </a:ln>
        </p:spPr>
      </p:pic>
      <p:pic>
        <p:nvPicPr>
          <p:cNvPr id="2632" name="Google Shape;2632;p52"/>
          <p:cNvPicPr preferRelativeResize="0"/>
          <p:nvPr/>
        </p:nvPicPr>
        <p:blipFill rotWithShape="1">
          <a:blip r:embed="rId7">
            <a:alphaModFix/>
          </a:blip>
          <a:srcRect t="6252"/>
          <a:stretch/>
        </p:blipFill>
        <p:spPr>
          <a:xfrm>
            <a:off x="3534713" y="1514863"/>
            <a:ext cx="1022223" cy="958275"/>
          </a:xfrm>
          <a:prstGeom prst="rect">
            <a:avLst/>
          </a:prstGeom>
          <a:noFill/>
          <a:ln>
            <a:noFill/>
          </a:ln>
        </p:spPr>
      </p:pic>
      <p:pic>
        <p:nvPicPr>
          <p:cNvPr id="2633" name="Google Shape;2633;p52"/>
          <p:cNvPicPr preferRelativeResize="0"/>
          <p:nvPr/>
        </p:nvPicPr>
        <p:blipFill rotWithShape="1">
          <a:blip r:embed="rId8">
            <a:alphaModFix/>
          </a:blip>
          <a:srcRect t="5882"/>
          <a:stretch/>
        </p:blipFill>
        <p:spPr>
          <a:xfrm>
            <a:off x="5556175" y="107438"/>
            <a:ext cx="1022223" cy="962074"/>
          </a:xfrm>
          <a:prstGeom prst="rect">
            <a:avLst/>
          </a:prstGeom>
          <a:noFill/>
          <a:ln>
            <a:noFill/>
          </a:ln>
        </p:spPr>
      </p:pic>
      <p:pic>
        <p:nvPicPr>
          <p:cNvPr id="2634" name="Google Shape;2634;p52"/>
          <p:cNvPicPr preferRelativeResize="0"/>
          <p:nvPr/>
        </p:nvPicPr>
        <p:blipFill rotWithShape="1">
          <a:blip r:embed="rId9">
            <a:alphaModFix/>
          </a:blip>
          <a:srcRect t="5846"/>
          <a:stretch/>
        </p:blipFill>
        <p:spPr>
          <a:xfrm>
            <a:off x="6578400" y="107276"/>
            <a:ext cx="1022223" cy="962442"/>
          </a:xfrm>
          <a:prstGeom prst="rect">
            <a:avLst/>
          </a:prstGeom>
          <a:noFill/>
          <a:ln>
            <a:noFill/>
          </a:ln>
        </p:spPr>
      </p:pic>
      <p:pic>
        <p:nvPicPr>
          <p:cNvPr id="2635" name="Google Shape;2635;p52"/>
          <p:cNvPicPr preferRelativeResize="0"/>
          <p:nvPr/>
        </p:nvPicPr>
        <p:blipFill rotWithShape="1">
          <a:blip r:embed="rId10">
            <a:alphaModFix/>
          </a:blip>
          <a:srcRect t="6340"/>
          <a:stretch/>
        </p:blipFill>
        <p:spPr>
          <a:xfrm>
            <a:off x="3608576" y="2918512"/>
            <a:ext cx="1022198" cy="957425"/>
          </a:xfrm>
          <a:prstGeom prst="rect">
            <a:avLst/>
          </a:prstGeom>
          <a:noFill/>
          <a:ln>
            <a:noFill/>
          </a:ln>
        </p:spPr>
      </p:pic>
      <p:pic>
        <p:nvPicPr>
          <p:cNvPr id="2636" name="Google Shape;2636;p52"/>
          <p:cNvPicPr preferRelativeResize="0"/>
          <p:nvPr/>
        </p:nvPicPr>
        <p:blipFill rotWithShape="1">
          <a:blip r:embed="rId11">
            <a:alphaModFix/>
          </a:blip>
          <a:srcRect t="5962"/>
          <a:stretch/>
        </p:blipFill>
        <p:spPr>
          <a:xfrm>
            <a:off x="7582138" y="108500"/>
            <a:ext cx="1022198" cy="961213"/>
          </a:xfrm>
          <a:prstGeom prst="rect">
            <a:avLst/>
          </a:prstGeom>
          <a:noFill/>
          <a:ln>
            <a:noFill/>
          </a:ln>
        </p:spPr>
      </p:pic>
      <p:pic>
        <p:nvPicPr>
          <p:cNvPr id="2637" name="Google Shape;2637;p52"/>
          <p:cNvPicPr preferRelativeResize="0"/>
          <p:nvPr/>
        </p:nvPicPr>
        <p:blipFill rotWithShape="1">
          <a:blip r:embed="rId12">
            <a:alphaModFix/>
          </a:blip>
          <a:srcRect t="5873"/>
          <a:stretch/>
        </p:blipFill>
        <p:spPr>
          <a:xfrm>
            <a:off x="5558913" y="1515487"/>
            <a:ext cx="1016750" cy="957025"/>
          </a:xfrm>
          <a:prstGeom prst="rect">
            <a:avLst/>
          </a:prstGeom>
          <a:noFill/>
          <a:ln>
            <a:noFill/>
          </a:ln>
        </p:spPr>
      </p:pic>
      <p:pic>
        <p:nvPicPr>
          <p:cNvPr id="2638" name="Google Shape;2638;p52"/>
          <p:cNvPicPr preferRelativeResize="0"/>
          <p:nvPr/>
        </p:nvPicPr>
        <p:blipFill rotWithShape="1">
          <a:blip r:embed="rId13">
            <a:alphaModFix/>
          </a:blip>
          <a:srcRect t="5970"/>
          <a:stretch/>
        </p:blipFill>
        <p:spPr>
          <a:xfrm>
            <a:off x="6907726" y="2918263"/>
            <a:ext cx="1022223" cy="961219"/>
          </a:xfrm>
          <a:prstGeom prst="rect">
            <a:avLst/>
          </a:prstGeom>
          <a:noFill/>
          <a:ln>
            <a:noFill/>
          </a:ln>
        </p:spPr>
      </p:pic>
      <p:pic>
        <p:nvPicPr>
          <p:cNvPr id="2639" name="Google Shape;2639;p52"/>
          <p:cNvPicPr preferRelativeResize="0"/>
          <p:nvPr/>
        </p:nvPicPr>
        <p:blipFill rotWithShape="1">
          <a:blip r:embed="rId14">
            <a:alphaModFix/>
          </a:blip>
          <a:srcRect t="6524"/>
          <a:stretch/>
        </p:blipFill>
        <p:spPr>
          <a:xfrm>
            <a:off x="4630775" y="2918500"/>
            <a:ext cx="1022223" cy="955561"/>
          </a:xfrm>
          <a:prstGeom prst="rect">
            <a:avLst/>
          </a:prstGeom>
          <a:noFill/>
          <a:ln>
            <a:noFill/>
          </a:ln>
        </p:spPr>
      </p:pic>
      <p:pic>
        <p:nvPicPr>
          <p:cNvPr id="2640" name="Google Shape;2640;p52"/>
          <p:cNvPicPr preferRelativeResize="0"/>
          <p:nvPr/>
        </p:nvPicPr>
        <p:blipFill rotWithShape="1">
          <a:blip r:embed="rId15">
            <a:alphaModFix/>
          </a:blip>
          <a:srcRect t="5970"/>
          <a:stretch/>
        </p:blipFill>
        <p:spPr>
          <a:xfrm>
            <a:off x="1472725" y="2919337"/>
            <a:ext cx="1022223" cy="961239"/>
          </a:xfrm>
          <a:prstGeom prst="rect">
            <a:avLst/>
          </a:prstGeom>
          <a:noFill/>
          <a:ln>
            <a:noFill/>
          </a:ln>
        </p:spPr>
      </p:pic>
      <p:sp>
        <p:nvSpPr>
          <p:cNvPr id="2641" name="Google Shape;2641;p52"/>
          <p:cNvSpPr/>
          <p:nvPr/>
        </p:nvSpPr>
        <p:spPr>
          <a:xfrm>
            <a:off x="3656450" y="3862925"/>
            <a:ext cx="1755000" cy="37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latin typeface="Times New Roman"/>
                <a:ea typeface="Times New Roman"/>
                <a:cs typeface="Times New Roman"/>
                <a:sym typeface="Times New Roman"/>
              </a:rPr>
              <a:t>Temporal-Stream</a:t>
            </a:r>
            <a:endParaRPr sz="1300">
              <a:latin typeface="Times New Roman"/>
              <a:ea typeface="Times New Roman"/>
              <a:cs typeface="Times New Roman"/>
              <a:sym typeface="Times New Roman"/>
            </a:endParaRPr>
          </a:p>
        </p:txBody>
      </p:sp>
      <p:pic>
        <p:nvPicPr>
          <p:cNvPr id="2642" name="Google Shape;2642;p52"/>
          <p:cNvPicPr preferRelativeResize="0"/>
          <p:nvPr/>
        </p:nvPicPr>
        <p:blipFill rotWithShape="1">
          <a:blip r:embed="rId16">
            <a:alphaModFix/>
          </a:blip>
          <a:srcRect t="5598"/>
          <a:stretch/>
        </p:blipFill>
        <p:spPr>
          <a:xfrm>
            <a:off x="2506450" y="1514075"/>
            <a:ext cx="1016750" cy="959846"/>
          </a:xfrm>
          <a:prstGeom prst="rect">
            <a:avLst/>
          </a:prstGeom>
          <a:noFill/>
          <a:ln>
            <a:noFill/>
          </a:ln>
        </p:spPr>
      </p:pic>
      <p:pic>
        <p:nvPicPr>
          <p:cNvPr id="2643" name="Google Shape;2643;p52"/>
          <p:cNvPicPr preferRelativeResize="0"/>
          <p:nvPr/>
        </p:nvPicPr>
        <p:blipFill rotWithShape="1">
          <a:blip r:embed="rId17">
            <a:alphaModFix/>
          </a:blip>
          <a:srcRect t="5598"/>
          <a:stretch/>
        </p:blipFill>
        <p:spPr>
          <a:xfrm>
            <a:off x="447813" y="2920976"/>
            <a:ext cx="1016750" cy="959846"/>
          </a:xfrm>
          <a:prstGeom prst="rect">
            <a:avLst/>
          </a:prstGeom>
          <a:noFill/>
          <a:ln>
            <a:noFill/>
          </a:ln>
        </p:spPr>
      </p:pic>
      <p:pic>
        <p:nvPicPr>
          <p:cNvPr id="2644" name="Google Shape;2644;p52"/>
          <p:cNvPicPr preferRelativeResize="0"/>
          <p:nvPr/>
        </p:nvPicPr>
        <p:blipFill rotWithShape="1">
          <a:blip r:embed="rId18">
            <a:alphaModFix/>
          </a:blip>
          <a:srcRect t="5410"/>
          <a:stretch/>
        </p:blipFill>
        <p:spPr>
          <a:xfrm>
            <a:off x="2558725" y="107604"/>
            <a:ext cx="1016750" cy="961731"/>
          </a:xfrm>
          <a:prstGeom prst="rect">
            <a:avLst/>
          </a:prstGeom>
          <a:noFill/>
          <a:ln>
            <a:noFill/>
          </a:ln>
        </p:spPr>
      </p:pic>
      <p:pic>
        <p:nvPicPr>
          <p:cNvPr id="2645" name="Google Shape;2645;p52"/>
          <p:cNvPicPr preferRelativeResize="0"/>
          <p:nvPr/>
        </p:nvPicPr>
        <p:blipFill rotWithShape="1">
          <a:blip r:embed="rId19">
            <a:alphaModFix/>
          </a:blip>
          <a:srcRect t="5687"/>
          <a:stretch/>
        </p:blipFill>
        <p:spPr>
          <a:xfrm>
            <a:off x="1464575" y="111476"/>
            <a:ext cx="1013192" cy="955551"/>
          </a:xfrm>
          <a:prstGeom prst="rect">
            <a:avLst/>
          </a:prstGeom>
          <a:noFill/>
          <a:ln>
            <a:noFill/>
          </a:ln>
        </p:spPr>
      </p:pic>
      <p:pic>
        <p:nvPicPr>
          <p:cNvPr id="2646" name="Google Shape;2646;p52"/>
          <p:cNvPicPr preferRelativeResize="0"/>
          <p:nvPr/>
        </p:nvPicPr>
        <p:blipFill rotWithShape="1">
          <a:blip r:embed="rId20">
            <a:alphaModFix/>
          </a:blip>
          <a:srcRect t="5410"/>
          <a:stretch/>
        </p:blipFill>
        <p:spPr>
          <a:xfrm>
            <a:off x="4541038" y="111150"/>
            <a:ext cx="1013202" cy="958362"/>
          </a:xfrm>
          <a:prstGeom prst="rect">
            <a:avLst/>
          </a:prstGeom>
          <a:noFill/>
          <a:ln>
            <a:noFill/>
          </a:ln>
        </p:spPr>
      </p:pic>
      <p:pic>
        <p:nvPicPr>
          <p:cNvPr id="2647" name="Google Shape;2647;p52"/>
          <p:cNvPicPr preferRelativeResize="0"/>
          <p:nvPr/>
        </p:nvPicPr>
        <p:blipFill rotWithShape="1">
          <a:blip r:embed="rId21">
            <a:alphaModFix/>
          </a:blip>
          <a:srcRect t="5499"/>
          <a:stretch/>
        </p:blipFill>
        <p:spPr>
          <a:xfrm>
            <a:off x="449575" y="1515288"/>
            <a:ext cx="1013202" cy="957435"/>
          </a:xfrm>
          <a:prstGeom prst="rect">
            <a:avLst/>
          </a:prstGeom>
          <a:noFill/>
          <a:ln>
            <a:noFill/>
          </a:ln>
        </p:spPr>
      </p:pic>
      <p:pic>
        <p:nvPicPr>
          <p:cNvPr id="2648" name="Google Shape;2648;p52"/>
          <p:cNvPicPr preferRelativeResize="0"/>
          <p:nvPr/>
        </p:nvPicPr>
        <p:blipFill rotWithShape="1">
          <a:blip r:embed="rId22">
            <a:alphaModFix/>
          </a:blip>
          <a:srcRect t="5953"/>
          <a:stretch/>
        </p:blipFill>
        <p:spPr>
          <a:xfrm>
            <a:off x="3539225" y="116575"/>
            <a:ext cx="1013202" cy="952924"/>
          </a:xfrm>
          <a:prstGeom prst="rect">
            <a:avLst/>
          </a:prstGeom>
          <a:noFill/>
          <a:ln>
            <a:noFill/>
          </a:ln>
        </p:spPr>
      </p:pic>
      <p:pic>
        <p:nvPicPr>
          <p:cNvPr id="2649" name="Google Shape;2649;p52"/>
          <p:cNvPicPr preferRelativeResize="0"/>
          <p:nvPr/>
        </p:nvPicPr>
        <p:blipFill rotWithShape="1">
          <a:blip r:embed="rId23">
            <a:alphaModFix/>
          </a:blip>
          <a:srcRect t="5356"/>
          <a:stretch/>
        </p:blipFill>
        <p:spPr>
          <a:xfrm>
            <a:off x="5771988" y="2918275"/>
            <a:ext cx="1016750" cy="962299"/>
          </a:xfrm>
          <a:prstGeom prst="rect">
            <a:avLst/>
          </a:prstGeom>
          <a:noFill/>
          <a:ln>
            <a:noFill/>
          </a:ln>
        </p:spPr>
      </p:pic>
      <p:pic>
        <p:nvPicPr>
          <p:cNvPr id="2650" name="Google Shape;2650;p52"/>
          <p:cNvPicPr preferRelativeResize="0"/>
          <p:nvPr/>
        </p:nvPicPr>
        <p:blipFill rotWithShape="1">
          <a:blip r:embed="rId24">
            <a:alphaModFix/>
          </a:blip>
          <a:srcRect t="5970"/>
          <a:stretch/>
        </p:blipFill>
        <p:spPr>
          <a:xfrm>
            <a:off x="7577675" y="1513375"/>
            <a:ext cx="1022223" cy="961254"/>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654"/>
        <p:cNvGrpSpPr/>
        <p:nvPr/>
      </p:nvGrpSpPr>
      <p:grpSpPr>
        <a:xfrm>
          <a:off x="0" y="0"/>
          <a:ext cx="0" cy="0"/>
          <a:chOff x="0" y="0"/>
          <a:chExt cx="0" cy="0"/>
        </a:xfrm>
      </p:grpSpPr>
      <p:sp>
        <p:nvSpPr>
          <p:cNvPr id="2655" name="Google Shape;2655;p53"/>
          <p:cNvSpPr/>
          <p:nvPr/>
        </p:nvSpPr>
        <p:spPr>
          <a:xfrm>
            <a:off x="3694500" y="2483200"/>
            <a:ext cx="1755000" cy="37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latin typeface="Times New Roman"/>
                <a:ea typeface="Times New Roman"/>
                <a:cs typeface="Times New Roman"/>
                <a:sym typeface="Times New Roman"/>
              </a:rPr>
              <a:t>Spectral-Stream</a:t>
            </a:r>
            <a:endParaRPr sz="1300">
              <a:latin typeface="Times New Roman"/>
              <a:ea typeface="Times New Roman"/>
              <a:cs typeface="Times New Roman"/>
              <a:sym typeface="Times New Roman"/>
            </a:endParaRPr>
          </a:p>
        </p:txBody>
      </p:sp>
      <p:sp>
        <p:nvSpPr>
          <p:cNvPr id="2656" name="Google Shape;2656;p53"/>
          <p:cNvSpPr/>
          <p:nvPr/>
        </p:nvSpPr>
        <p:spPr>
          <a:xfrm>
            <a:off x="3694500" y="3661075"/>
            <a:ext cx="1755000" cy="37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latin typeface="Times New Roman"/>
                <a:ea typeface="Times New Roman"/>
                <a:cs typeface="Times New Roman"/>
                <a:sym typeface="Times New Roman"/>
              </a:rPr>
              <a:t>Temporal-Stream</a:t>
            </a:r>
            <a:endParaRPr sz="1300">
              <a:latin typeface="Times New Roman"/>
              <a:ea typeface="Times New Roman"/>
              <a:cs typeface="Times New Roman"/>
              <a:sym typeface="Times New Roman"/>
            </a:endParaRPr>
          </a:p>
        </p:txBody>
      </p:sp>
      <p:pic>
        <p:nvPicPr>
          <p:cNvPr id="2657" name="Google Shape;2657;p53"/>
          <p:cNvPicPr preferRelativeResize="0"/>
          <p:nvPr/>
        </p:nvPicPr>
        <p:blipFill rotWithShape="1">
          <a:blip r:embed="rId3">
            <a:alphaModFix/>
          </a:blip>
          <a:srcRect t="6375"/>
          <a:stretch/>
        </p:blipFill>
        <p:spPr>
          <a:xfrm>
            <a:off x="499787" y="1107325"/>
            <a:ext cx="1022198" cy="957000"/>
          </a:xfrm>
          <a:prstGeom prst="rect">
            <a:avLst/>
          </a:prstGeom>
          <a:noFill/>
          <a:ln>
            <a:noFill/>
          </a:ln>
        </p:spPr>
      </p:pic>
      <p:pic>
        <p:nvPicPr>
          <p:cNvPr id="2658" name="Google Shape;2658;p53"/>
          <p:cNvPicPr preferRelativeResize="0"/>
          <p:nvPr/>
        </p:nvPicPr>
        <p:blipFill rotWithShape="1">
          <a:blip r:embed="rId4">
            <a:alphaModFix/>
          </a:blip>
          <a:srcRect t="6375"/>
          <a:stretch/>
        </p:blipFill>
        <p:spPr>
          <a:xfrm>
            <a:off x="1522013" y="1104625"/>
            <a:ext cx="1022223" cy="957025"/>
          </a:xfrm>
          <a:prstGeom prst="rect">
            <a:avLst/>
          </a:prstGeom>
          <a:noFill/>
          <a:ln>
            <a:noFill/>
          </a:ln>
        </p:spPr>
      </p:pic>
      <p:pic>
        <p:nvPicPr>
          <p:cNvPr id="2659" name="Google Shape;2659;p53"/>
          <p:cNvPicPr preferRelativeResize="0"/>
          <p:nvPr/>
        </p:nvPicPr>
        <p:blipFill rotWithShape="1">
          <a:blip r:embed="rId5">
            <a:alphaModFix/>
          </a:blip>
          <a:srcRect t="6050"/>
          <a:stretch/>
        </p:blipFill>
        <p:spPr>
          <a:xfrm>
            <a:off x="2544238" y="1102950"/>
            <a:ext cx="1022223" cy="960399"/>
          </a:xfrm>
          <a:prstGeom prst="rect">
            <a:avLst/>
          </a:prstGeom>
          <a:noFill/>
          <a:ln>
            <a:noFill/>
          </a:ln>
        </p:spPr>
      </p:pic>
      <p:pic>
        <p:nvPicPr>
          <p:cNvPr id="2660" name="Google Shape;2660;p53"/>
          <p:cNvPicPr preferRelativeResize="0"/>
          <p:nvPr/>
        </p:nvPicPr>
        <p:blipFill rotWithShape="1">
          <a:blip r:embed="rId6">
            <a:alphaModFix/>
          </a:blip>
          <a:srcRect t="6156"/>
          <a:stretch/>
        </p:blipFill>
        <p:spPr>
          <a:xfrm>
            <a:off x="3566450" y="1103475"/>
            <a:ext cx="1022223" cy="959324"/>
          </a:xfrm>
          <a:prstGeom prst="rect">
            <a:avLst/>
          </a:prstGeom>
          <a:noFill/>
          <a:ln>
            <a:noFill/>
          </a:ln>
        </p:spPr>
      </p:pic>
      <p:pic>
        <p:nvPicPr>
          <p:cNvPr id="2661" name="Google Shape;2661;p53"/>
          <p:cNvPicPr preferRelativeResize="0"/>
          <p:nvPr/>
        </p:nvPicPr>
        <p:blipFill rotWithShape="1">
          <a:blip r:embed="rId7">
            <a:alphaModFix/>
          </a:blip>
          <a:srcRect t="6252"/>
          <a:stretch/>
        </p:blipFill>
        <p:spPr>
          <a:xfrm>
            <a:off x="4588650" y="1104000"/>
            <a:ext cx="1022223" cy="958275"/>
          </a:xfrm>
          <a:prstGeom prst="rect">
            <a:avLst/>
          </a:prstGeom>
          <a:noFill/>
          <a:ln>
            <a:noFill/>
          </a:ln>
        </p:spPr>
      </p:pic>
      <p:pic>
        <p:nvPicPr>
          <p:cNvPr id="2662" name="Google Shape;2662;p53"/>
          <p:cNvPicPr preferRelativeResize="0"/>
          <p:nvPr/>
        </p:nvPicPr>
        <p:blipFill rotWithShape="1">
          <a:blip r:embed="rId8">
            <a:alphaModFix/>
          </a:blip>
          <a:srcRect t="5882"/>
          <a:stretch/>
        </p:blipFill>
        <p:spPr>
          <a:xfrm>
            <a:off x="5610863" y="1104813"/>
            <a:ext cx="1022223" cy="962074"/>
          </a:xfrm>
          <a:prstGeom prst="rect">
            <a:avLst/>
          </a:prstGeom>
          <a:noFill/>
          <a:ln>
            <a:noFill/>
          </a:ln>
        </p:spPr>
      </p:pic>
      <p:pic>
        <p:nvPicPr>
          <p:cNvPr id="2663" name="Google Shape;2663;p53"/>
          <p:cNvPicPr preferRelativeResize="0"/>
          <p:nvPr/>
        </p:nvPicPr>
        <p:blipFill rotWithShape="1">
          <a:blip r:embed="rId9">
            <a:alphaModFix/>
          </a:blip>
          <a:srcRect t="5846"/>
          <a:stretch/>
        </p:blipFill>
        <p:spPr>
          <a:xfrm>
            <a:off x="6633063" y="1101914"/>
            <a:ext cx="1022223" cy="962442"/>
          </a:xfrm>
          <a:prstGeom prst="rect">
            <a:avLst/>
          </a:prstGeom>
          <a:noFill/>
          <a:ln>
            <a:noFill/>
          </a:ln>
        </p:spPr>
      </p:pic>
      <p:pic>
        <p:nvPicPr>
          <p:cNvPr id="2664" name="Google Shape;2664;p53"/>
          <p:cNvPicPr preferRelativeResize="0"/>
          <p:nvPr/>
        </p:nvPicPr>
        <p:blipFill rotWithShape="1">
          <a:blip r:embed="rId7">
            <a:alphaModFix/>
          </a:blip>
          <a:srcRect t="6252"/>
          <a:stretch/>
        </p:blipFill>
        <p:spPr>
          <a:xfrm>
            <a:off x="7622000" y="1104000"/>
            <a:ext cx="1022223" cy="95827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668"/>
        <p:cNvGrpSpPr/>
        <p:nvPr/>
      </p:nvGrpSpPr>
      <p:grpSpPr>
        <a:xfrm>
          <a:off x="0" y="0"/>
          <a:ext cx="0" cy="0"/>
          <a:chOff x="0" y="0"/>
          <a:chExt cx="0" cy="0"/>
        </a:xfrm>
      </p:grpSpPr>
      <p:sp>
        <p:nvSpPr>
          <p:cNvPr id="2669" name="Google Shape;2669;p54"/>
          <p:cNvSpPr/>
          <p:nvPr/>
        </p:nvSpPr>
        <p:spPr>
          <a:xfrm>
            <a:off x="3849950" y="1885032"/>
            <a:ext cx="1755000" cy="37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(a) Spectral-Stream</a:t>
            </a:r>
            <a:endParaRPr sz="1200">
              <a:latin typeface="Times New Roman"/>
              <a:ea typeface="Times New Roman"/>
              <a:cs typeface="Times New Roman"/>
              <a:sym typeface="Times New Roman"/>
            </a:endParaRPr>
          </a:p>
        </p:txBody>
      </p:sp>
      <p:sp>
        <p:nvSpPr>
          <p:cNvPr id="2670" name="Google Shape;2670;p54"/>
          <p:cNvSpPr/>
          <p:nvPr/>
        </p:nvSpPr>
        <p:spPr>
          <a:xfrm>
            <a:off x="3849948" y="3387192"/>
            <a:ext cx="1755000" cy="37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(b) Temporal-Stream</a:t>
            </a:r>
            <a:endParaRPr sz="1200">
              <a:latin typeface="Times New Roman"/>
              <a:ea typeface="Times New Roman"/>
              <a:cs typeface="Times New Roman"/>
              <a:sym typeface="Times New Roman"/>
            </a:endParaRPr>
          </a:p>
        </p:txBody>
      </p:sp>
      <p:pic>
        <p:nvPicPr>
          <p:cNvPr id="2671" name="Google Shape;2671;p54"/>
          <p:cNvPicPr preferRelativeResize="0"/>
          <p:nvPr/>
        </p:nvPicPr>
        <p:blipFill rotWithShape="1">
          <a:blip r:embed="rId3">
            <a:alphaModFix/>
          </a:blip>
          <a:srcRect t="6375"/>
          <a:stretch/>
        </p:blipFill>
        <p:spPr>
          <a:xfrm>
            <a:off x="311848" y="802200"/>
            <a:ext cx="1022223" cy="957025"/>
          </a:xfrm>
          <a:prstGeom prst="rect">
            <a:avLst/>
          </a:prstGeom>
          <a:noFill/>
          <a:ln>
            <a:noFill/>
          </a:ln>
        </p:spPr>
      </p:pic>
      <p:pic>
        <p:nvPicPr>
          <p:cNvPr id="2672" name="Google Shape;2672;p54"/>
          <p:cNvPicPr preferRelativeResize="0"/>
          <p:nvPr/>
        </p:nvPicPr>
        <p:blipFill rotWithShape="1">
          <a:blip r:embed="rId4">
            <a:alphaModFix/>
          </a:blip>
          <a:srcRect t="6375"/>
          <a:stretch/>
        </p:blipFill>
        <p:spPr>
          <a:xfrm>
            <a:off x="1326832" y="2299325"/>
            <a:ext cx="1022223" cy="957025"/>
          </a:xfrm>
          <a:prstGeom prst="rect">
            <a:avLst/>
          </a:prstGeom>
          <a:noFill/>
          <a:ln>
            <a:noFill/>
          </a:ln>
        </p:spPr>
      </p:pic>
      <p:pic>
        <p:nvPicPr>
          <p:cNvPr id="2673" name="Google Shape;2673;p54"/>
          <p:cNvPicPr preferRelativeResize="0"/>
          <p:nvPr/>
        </p:nvPicPr>
        <p:blipFill rotWithShape="1">
          <a:blip r:embed="rId5">
            <a:alphaModFix/>
          </a:blip>
          <a:srcRect t="6050"/>
          <a:stretch/>
        </p:blipFill>
        <p:spPr>
          <a:xfrm>
            <a:off x="6447472" y="2297650"/>
            <a:ext cx="1022223" cy="960399"/>
          </a:xfrm>
          <a:prstGeom prst="rect">
            <a:avLst/>
          </a:prstGeom>
          <a:noFill/>
          <a:ln>
            <a:noFill/>
          </a:ln>
        </p:spPr>
      </p:pic>
      <p:pic>
        <p:nvPicPr>
          <p:cNvPr id="2674" name="Google Shape;2674;p54"/>
          <p:cNvPicPr preferRelativeResize="0"/>
          <p:nvPr/>
        </p:nvPicPr>
        <p:blipFill rotWithShape="1">
          <a:blip r:embed="rId6">
            <a:alphaModFix/>
          </a:blip>
          <a:srcRect t="6156"/>
          <a:stretch/>
        </p:blipFill>
        <p:spPr>
          <a:xfrm>
            <a:off x="4399216" y="2298187"/>
            <a:ext cx="1022223" cy="959324"/>
          </a:xfrm>
          <a:prstGeom prst="rect">
            <a:avLst/>
          </a:prstGeom>
          <a:noFill/>
          <a:ln>
            <a:noFill/>
          </a:ln>
        </p:spPr>
      </p:pic>
      <p:pic>
        <p:nvPicPr>
          <p:cNvPr id="2675" name="Google Shape;2675;p54"/>
          <p:cNvPicPr preferRelativeResize="0"/>
          <p:nvPr/>
        </p:nvPicPr>
        <p:blipFill rotWithShape="1">
          <a:blip r:embed="rId7">
            <a:alphaModFix/>
          </a:blip>
          <a:srcRect t="6252"/>
          <a:stretch/>
        </p:blipFill>
        <p:spPr>
          <a:xfrm>
            <a:off x="3402520" y="2298713"/>
            <a:ext cx="1022223" cy="958275"/>
          </a:xfrm>
          <a:prstGeom prst="rect">
            <a:avLst/>
          </a:prstGeom>
          <a:noFill/>
          <a:ln>
            <a:noFill/>
          </a:ln>
        </p:spPr>
      </p:pic>
      <p:pic>
        <p:nvPicPr>
          <p:cNvPr id="2676" name="Google Shape;2676;p54"/>
          <p:cNvPicPr preferRelativeResize="0"/>
          <p:nvPr/>
        </p:nvPicPr>
        <p:blipFill rotWithShape="1">
          <a:blip r:embed="rId8">
            <a:alphaModFix/>
          </a:blip>
          <a:srcRect t="5882"/>
          <a:stretch/>
        </p:blipFill>
        <p:spPr>
          <a:xfrm>
            <a:off x="5415225" y="799688"/>
            <a:ext cx="1022223" cy="962074"/>
          </a:xfrm>
          <a:prstGeom prst="rect">
            <a:avLst/>
          </a:prstGeom>
          <a:noFill/>
          <a:ln>
            <a:noFill/>
          </a:ln>
        </p:spPr>
      </p:pic>
      <p:pic>
        <p:nvPicPr>
          <p:cNvPr id="2677" name="Google Shape;2677;p54"/>
          <p:cNvPicPr preferRelativeResize="0"/>
          <p:nvPr/>
        </p:nvPicPr>
        <p:blipFill rotWithShape="1">
          <a:blip r:embed="rId9">
            <a:alphaModFix/>
          </a:blip>
          <a:srcRect t="5846"/>
          <a:stretch/>
        </p:blipFill>
        <p:spPr>
          <a:xfrm>
            <a:off x="6445900" y="799489"/>
            <a:ext cx="1022223" cy="962442"/>
          </a:xfrm>
          <a:prstGeom prst="rect">
            <a:avLst/>
          </a:prstGeom>
          <a:noFill/>
          <a:ln>
            <a:noFill/>
          </a:ln>
        </p:spPr>
      </p:pic>
      <p:pic>
        <p:nvPicPr>
          <p:cNvPr id="2678" name="Google Shape;2678;p54"/>
          <p:cNvPicPr preferRelativeResize="0"/>
          <p:nvPr/>
        </p:nvPicPr>
        <p:blipFill rotWithShape="1">
          <a:blip r:embed="rId10">
            <a:alphaModFix/>
          </a:blip>
          <a:srcRect t="5962"/>
          <a:stretch/>
        </p:blipFill>
        <p:spPr>
          <a:xfrm>
            <a:off x="7476563" y="800888"/>
            <a:ext cx="1022198" cy="961213"/>
          </a:xfrm>
          <a:prstGeom prst="rect">
            <a:avLst/>
          </a:prstGeom>
          <a:noFill/>
          <a:ln>
            <a:noFill/>
          </a:ln>
        </p:spPr>
      </p:pic>
      <p:pic>
        <p:nvPicPr>
          <p:cNvPr id="2679" name="Google Shape;2679;p54"/>
          <p:cNvPicPr preferRelativeResize="0"/>
          <p:nvPr/>
        </p:nvPicPr>
        <p:blipFill rotWithShape="1">
          <a:blip r:embed="rId11">
            <a:alphaModFix/>
          </a:blip>
          <a:srcRect t="5873"/>
          <a:stretch/>
        </p:blipFill>
        <p:spPr>
          <a:xfrm>
            <a:off x="5417650" y="2299337"/>
            <a:ext cx="1024128" cy="957025"/>
          </a:xfrm>
          <a:prstGeom prst="rect">
            <a:avLst/>
          </a:prstGeom>
          <a:noFill/>
          <a:ln>
            <a:noFill/>
          </a:ln>
        </p:spPr>
      </p:pic>
      <p:pic>
        <p:nvPicPr>
          <p:cNvPr id="2680" name="Google Shape;2680;p54"/>
          <p:cNvPicPr preferRelativeResize="0"/>
          <p:nvPr/>
        </p:nvPicPr>
        <p:blipFill rotWithShape="1">
          <a:blip r:embed="rId12">
            <a:alphaModFix/>
          </a:blip>
          <a:srcRect t="5598"/>
          <a:stretch/>
        </p:blipFill>
        <p:spPr>
          <a:xfrm>
            <a:off x="2365188" y="2297925"/>
            <a:ext cx="1024128" cy="959846"/>
          </a:xfrm>
          <a:prstGeom prst="rect">
            <a:avLst/>
          </a:prstGeom>
          <a:noFill/>
          <a:ln>
            <a:noFill/>
          </a:ln>
        </p:spPr>
      </p:pic>
      <p:pic>
        <p:nvPicPr>
          <p:cNvPr id="2681" name="Google Shape;2681;p54"/>
          <p:cNvPicPr preferRelativeResize="0"/>
          <p:nvPr/>
        </p:nvPicPr>
        <p:blipFill rotWithShape="1">
          <a:blip r:embed="rId13">
            <a:alphaModFix/>
          </a:blip>
          <a:srcRect t="5410"/>
          <a:stretch/>
        </p:blipFill>
        <p:spPr>
          <a:xfrm>
            <a:off x="2368296" y="799854"/>
            <a:ext cx="1024128" cy="961731"/>
          </a:xfrm>
          <a:prstGeom prst="rect">
            <a:avLst/>
          </a:prstGeom>
          <a:noFill/>
          <a:ln>
            <a:noFill/>
          </a:ln>
        </p:spPr>
      </p:pic>
      <p:pic>
        <p:nvPicPr>
          <p:cNvPr id="2682" name="Google Shape;2682;p54"/>
          <p:cNvPicPr preferRelativeResize="0"/>
          <p:nvPr/>
        </p:nvPicPr>
        <p:blipFill rotWithShape="1">
          <a:blip r:embed="rId14">
            <a:alphaModFix/>
          </a:blip>
          <a:srcRect t="5687"/>
          <a:stretch/>
        </p:blipFill>
        <p:spPr>
          <a:xfrm>
            <a:off x="1323625" y="803726"/>
            <a:ext cx="1024128" cy="955551"/>
          </a:xfrm>
          <a:prstGeom prst="rect">
            <a:avLst/>
          </a:prstGeom>
          <a:noFill/>
          <a:ln>
            <a:noFill/>
          </a:ln>
        </p:spPr>
      </p:pic>
      <p:pic>
        <p:nvPicPr>
          <p:cNvPr id="2683" name="Google Shape;2683;p54"/>
          <p:cNvPicPr preferRelativeResize="0"/>
          <p:nvPr/>
        </p:nvPicPr>
        <p:blipFill rotWithShape="1">
          <a:blip r:embed="rId15">
            <a:alphaModFix/>
          </a:blip>
          <a:srcRect t="5410"/>
          <a:stretch/>
        </p:blipFill>
        <p:spPr>
          <a:xfrm>
            <a:off x="4400088" y="803400"/>
            <a:ext cx="1024128" cy="958362"/>
          </a:xfrm>
          <a:prstGeom prst="rect">
            <a:avLst/>
          </a:prstGeom>
          <a:noFill/>
          <a:ln>
            <a:noFill/>
          </a:ln>
        </p:spPr>
      </p:pic>
      <p:pic>
        <p:nvPicPr>
          <p:cNvPr id="2684" name="Google Shape;2684;p54"/>
          <p:cNvPicPr preferRelativeResize="0"/>
          <p:nvPr/>
        </p:nvPicPr>
        <p:blipFill rotWithShape="1">
          <a:blip r:embed="rId16">
            <a:alphaModFix/>
          </a:blip>
          <a:srcRect t="5499"/>
          <a:stretch/>
        </p:blipFill>
        <p:spPr>
          <a:xfrm>
            <a:off x="308312" y="2299138"/>
            <a:ext cx="1024128" cy="957435"/>
          </a:xfrm>
          <a:prstGeom prst="rect">
            <a:avLst/>
          </a:prstGeom>
          <a:noFill/>
          <a:ln>
            <a:noFill/>
          </a:ln>
        </p:spPr>
      </p:pic>
      <p:pic>
        <p:nvPicPr>
          <p:cNvPr id="2685" name="Google Shape;2685;p54"/>
          <p:cNvPicPr preferRelativeResize="0"/>
          <p:nvPr/>
        </p:nvPicPr>
        <p:blipFill rotWithShape="1">
          <a:blip r:embed="rId17">
            <a:alphaModFix/>
          </a:blip>
          <a:srcRect t="5953"/>
          <a:stretch/>
        </p:blipFill>
        <p:spPr>
          <a:xfrm>
            <a:off x="3398275" y="802387"/>
            <a:ext cx="1024128" cy="960118"/>
          </a:xfrm>
          <a:prstGeom prst="rect">
            <a:avLst/>
          </a:prstGeom>
          <a:noFill/>
          <a:ln>
            <a:noFill/>
          </a:ln>
        </p:spPr>
      </p:pic>
      <p:pic>
        <p:nvPicPr>
          <p:cNvPr id="2686" name="Google Shape;2686;p54"/>
          <p:cNvPicPr preferRelativeResize="0"/>
          <p:nvPr/>
        </p:nvPicPr>
        <p:blipFill rotWithShape="1">
          <a:blip r:embed="rId18">
            <a:alphaModFix/>
          </a:blip>
          <a:srcRect t="5970"/>
          <a:stretch/>
        </p:blipFill>
        <p:spPr>
          <a:xfrm>
            <a:off x="7480744" y="2297213"/>
            <a:ext cx="1022223" cy="961254"/>
          </a:xfrm>
          <a:prstGeom prst="rect">
            <a:avLst/>
          </a:prstGeom>
          <a:noFill/>
          <a:ln>
            <a:noFill/>
          </a:ln>
        </p:spPr>
      </p:pic>
      <p:sp>
        <p:nvSpPr>
          <p:cNvPr id="2687" name="Google Shape;2687;p54"/>
          <p:cNvSpPr txBox="1"/>
          <p:nvPr/>
        </p:nvSpPr>
        <p:spPr>
          <a:xfrm>
            <a:off x="470161" y="1662050"/>
            <a:ext cx="7056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latin typeface="Times New Roman"/>
                <a:ea typeface="Times New Roman"/>
                <a:cs typeface="Times New Roman"/>
                <a:sym typeface="Times New Roman"/>
              </a:rPr>
              <a:t>Kernel #3</a:t>
            </a:r>
            <a:endParaRPr sz="1000">
              <a:latin typeface="Times New Roman"/>
              <a:ea typeface="Times New Roman"/>
              <a:cs typeface="Times New Roman"/>
              <a:sym typeface="Times New Roman"/>
            </a:endParaRPr>
          </a:p>
        </p:txBody>
      </p:sp>
      <p:sp>
        <p:nvSpPr>
          <p:cNvPr id="2688" name="Google Shape;2688;p54"/>
          <p:cNvSpPr txBox="1"/>
          <p:nvPr/>
        </p:nvSpPr>
        <p:spPr>
          <a:xfrm>
            <a:off x="1485144" y="1662050"/>
            <a:ext cx="7056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latin typeface="Times New Roman"/>
                <a:ea typeface="Times New Roman"/>
                <a:cs typeface="Times New Roman"/>
                <a:sym typeface="Times New Roman"/>
              </a:rPr>
              <a:t>Kernel #7</a:t>
            </a:r>
            <a:endParaRPr sz="1000">
              <a:latin typeface="Times New Roman"/>
              <a:ea typeface="Times New Roman"/>
              <a:cs typeface="Times New Roman"/>
              <a:sym typeface="Times New Roman"/>
            </a:endParaRPr>
          </a:p>
        </p:txBody>
      </p:sp>
      <p:sp>
        <p:nvSpPr>
          <p:cNvPr id="2689" name="Google Shape;2689;p54"/>
          <p:cNvSpPr txBox="1"/>
          <p:nvPr/>
        </p:nvSpPr>
        <p:spPr>
          <a:xfrm>
            <a:off x="2527560" y="1662050"/>
            <a:ext cx="705600" cy="3387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None/>
            </a:pPr>
            <a:r>
              <a:rPr lang="en" sz="1000">
                <a:latin typeface="Times New Roman"/>
                <a:ea typeface="Times New Roman"/>
                <a:cs typeface="Times New Roman"/>
                <a:sym typeface="Times New Roman"/>
              </a:rPr>
              <a:t>Kernel #8</a:t>
            </a:r>
            <a:endParaRPr sz="1000">
              <a:latin typeface="Times New Roman"/>
              <a:ea typeface="Times New Roman"/>
              <a:cs typeface="Times New Roman"/>
              <a:sym typeface="Times New Roman"/>
            </a:endParaRPr>
          </a:p>
        </p:txBody>
      </p:sp>
      <p:sp>
        <p:nvSpPr>
          <p:cNvPr id="2690" name="Google Shape;2690;p54"/>
          <p:cNvSpPr txBox="1"/>
          <p:nvPr/>
        </p:nvSpPr>
        <p:spPr>
          <a:xfrm>
            <a:off x="3528675" y="1662050"/>
            <a:ext cx="777300" cy="3387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None/>
            </a:pPr>
            <a:r>
              <a:rPr lang="en" sz="1000">
                <a:latin typeface="Times New Roman"/>
                <a:ea typeface="Times New Roman"/>
                <a:cs typeface="Times New Roman"/>
                <a:sym typeface="Times New Roman"/>
              </a:rPr>
              <a:t>Kernel #15</a:t>
            </a:r>
            <a:endParaRPr sz="1000">
              <a:latin typeface="Times New Roman"/>
              <a:ea typeface="Times New Roman"/>
              <a:cs typeface="Times New Roman"/>
              <a:sym typeface="Times New Roman"/>
            </a:endParaRPr>
          </a:p>
        </p:txBody>
      </p:sp>
      <p:sp>
        <p:nvSpPr>
          <p:cNvPr id="2691" name="Google Shape;2691;p54"/>
          <p:cNvSpPr txBox="1"/>
          <p:nvPr/>
        </p:nvSpPr>
        <p:spPr>
          <a:xfrm>
            <a:off x="4524712" y="1662050"/>
            <a:ext cx="777300" cy="3387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None/>
            </a:pPr>
            <a:r>
              <a:rPr lang="en" sz="1000">
                <a:latin typeface="Times New Roman"/>
                <a:ea typeface="Times New Roman"/>
                <a:cs typeface="Times New Roman"/>
                <a:sym typeface="Times New Roman"/>
              </a:rPr>
              <a:t>Kernel #23</a:t>
            </a:r>
            <a:endParaRPr sz="1000">
              <a:latin typeface="Times New Roman"/>
              <a:ea typeface="Times New Roman"/>
              <a:cs typeface="Times New Roman"/>
              <a:sym typeface="Times New Roman"/>
            </a:endParaRPr>
          </a:p>
        </p:txBody>
      </p:sp>
      <p:sp>
        <p:nvSpPr>
          <p:cNvPr id="2692" name="Google Shape;2692;p54"/>
          <p:cNvSpPr txBox="1"/>
          <p:nvPr/>
        </p:nvSpPr>
        <p:spPr>
          <a:xfrm>
            <a:off x="5540950" y="1662050"/>
            <a:ext cx="777300" cy="3387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None/>
            </a:pPr>
            <a:r>
              <a:rPr lang="en" sz="1000">
                <a:latin typeface="Times New Roman"/>
                <a:ea typeface="Times New Roman"/>
                <a:cs typeface="Times New Roman"/>
                <a:sym typeface="Times New Roman"/>
              </a:rPr>
              <a:t>Kernel #35</a:t>
            </a:r>
            <a:endParaRPr sz="1000">
              <a:latin typeface="Times New Roman"/>
              <a:ea typeface="Times New Roman"/>
              <a:cs typeface="Times New Roman"/>
              <a:sym typeface="Times New Roman"/>
            </a:endParaRPr>
          </a:p>
        </p:txBody>
      </p:sp>
      <p:sp>
        <p:nvSpPr>
          <p:cNvPr id="2693" name="Google Shape;2693;p54"/>
          <p:cNvSpPr txBox="1"/>
          <p:nvPr/>
        </p:nvSpPr>
        <p:spPr>
          <a:xfrm>
            <a:off x="6568375" y="1662050"/>
            <a:ext cx="777300" cy="3387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None/>
            </a:pPr>
            <a:r>
              <a:rPr lang="en" sz="1000">
                <a:latin typeface="Times New Roman"/>
                <a:ea typeface="Times New Roman"/>
                <a:cs typeface="Times New Roman"/>
                <a:sym typeface="Times New Roman"/>
              </a:rPr>
              <a:t>Kernel #46</a:t>
            </a:r>
            <a:endParaRPr sz="1000">
              <a:latin typeface="Times New Roman"/>
              <a:ea typeface="Times New Roman"/>
              <a:cs typeface="Times New Roman"/>
              <a:sym typeface="Times New Roman"/>
            </a:endParaRPr>
          </a:p>
        </p:txBody>
      </p:sp>
      <p:sp>
        <p:nvSpPr>
          <p:cNvPr id="2694" name="Google Shape;2694;p54"/>
          <p:cNvSpPr txBox="1"/>
          <p:nvPr/>
        </p:nvSpPr>
        <p:spPr>
          <a:xfrm>
            <a:off x="7605401" y="1662050"/>
            <a:ext cx="777300" cy="3387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None/>
            </a:pPr>
            <a:r>
              <a:rPr lang="en" sz="1000">
                <a:latin typeface="Times New Roman"/>
                <a:ea typeface="Times New Roman"/>
                <a:cs typeface="Times New Roman"/>
                <a:sym typeface="Times New Roman"/>
              </a:rPr>
              <a:t>Kernel #63</a:t>
            </a:r>
            <a:endParaRPr sz="1000">
              <a:latin typeface="Times New Roman"/>
              <a:ea typeface="Times New Roman"/>
              <a:cs typeface="Times New Roman"/>
              <a:sym typeface="Times New Roman"/>
            </a:endParaRPr>
          </a:p>
        </p:txBody>
      </p:sp>
      <p:sp>
        <p:nvSpPr>
          <p:cNvPr id="2695" name="Google Shape;2695;p54"/>
          <p:cNvSpPr txBox="1"/>
          <p:nvPr/>
        </p:nvSpPr>
        <p:spPr>
          <a:xfrm>
            <a:off x="470160" y="3166775"/>
            <a:ext cx="7056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latin typeface="Times New Roman"/>
                <a:ea typeface="Times New Roman"/>
                <a:cs typeface="Times New Roman"/>
                <a:sym typeface="Times New Roman"/>
              </a:rPr>
              <a:t>Kernel #5</a:t>
            </a:r>
            <a:endParaRPr sz="1000">
              <a:latin typeface="Times New Roman"/>
              <a:ea typeface="Times New Roman"/>
              <a:cs typeface="Times New Roman"/>
              <a:sym typeface="Times New Roman"/>
            </a:endParaRPr>
          </a:p>
        </p:txBody>
      </p:sp>
      <p:sp>
        <p:nvSpPr>
          <p:cNvPr id="2696" name="Google Shape;2696;p54"/>
          <p:cNvSpPr txBox="1"/>
          <p:nvPr/>
        </p:nvSpPr>
        <p:spPr>
          <a:xfrm>
            <a:off x="1449294" y="3166775"/>
            <a:ext cx="7773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latin typeface="Times New Roman"/>
                <a:ea typeface="Times New Roman"/>
                <a:cs typeface="Times New Roman"/>
                <a:sym typeface="Times New Roman"/>
              </a:rPr>
              <a:t>Kernel #13</a:t>
            </a:r>
            <a:endParaRPr sz="1000">
              <a:latin typeface="Times New Roman"/>
              <a:ea typeface="Times New Roman"/>
              <a:cs typeface="Times New Roman"/>
              <a:sym typeface="Times New Roman"/>
            </a:endParaRPr>
          </a:p>
        </p:txBody>
      </p:sp>
      <p:sp>
        <p:nvSpPr>
          <p:cNvPr id="2697" name="Google Shape;2697;p54"/>
          <p:cNvSpPr txBox="1"/>
          <p:nvPr/>
        </p:nvSpPr>
        <p:spPr>
          <a:xfrm>
            <a:off x="2491710" y="3166775"/>
            <a:ext cx="7773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latin typeface="Times New Roman"/>
                <a:ea typeface="Times New Roman"/>
                <a:cs typeface="Times New Roman"/>
                <a:sym typeface="Times New Roman"/>
              </a:rPr>
              <a:t>Kernel #25</a:t>
            </a:r>
            <a:endParaRPr sz="1000">
              <a:latin typeface="Times New Roman"/>
              <a:ea typeface="Times New Roman"/>
              <a:cs typeface="Times New Roman"/>
              <a:sym typeface="Times New Roman"/>
            </a:endParaRPr>
          </a:p>
        </p:txBody>
      </p:sp>
      <p:sp>
        <p:nvSpPr>
          <p:cNvPr id="2698" name="Google Shape;2698;p54"/>
          <p:cNvSpPr txBox="1"/>
          <p:nvPr/>
        </p:nvSpPr>
        <p:spPr>
          <a:xfrm>
            <a:off x="3528551" y="3166775"/>
            <a:ext cx="7773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latin typeface="Times New Roman"/>
                <a:ea typeface="Times New Roman"/>
                <a:cs typeface="Times New Roman"/>
                <a:sym typeface="Times New Roman"/>
              </a:rPr>
              <a:t>Kernel #35</a:t>
            </a:r>
            <a:endParaRPr sz="1000">
              <a:latin typeface="Times New Roman"/>
              <a:ea typeface="Times New Roman"/>
              <a:cs typeface="Times New Roman"/>
              <a:sym typeface="Times New Roman"/>
            </a:endParaRPr>
          </a:p>
        </p:txBody>
      </p:sp>
      <p:sp>
        <p:nvSpPr>
          <p:cNvPr id="2699" name="Google Shape;2699;p54"/>
          <p:cNvSpPr txBox="1"/>
          <p:nvPr/>
        </p:nvSpPr>
        <p:spPr>
          <a:xfrm>
            <a:off x="4521678" y="3166775"/>
            <a:ext cx="7773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latin typeface="Times New Roman"/>
                <a:ea typeface="Times New Roman"/>
                <a:cs typeface="Times New Roman"/>
                <a:sym typeface="Times New Roman"/>
              </a:rPr>
              <a:t>Kernel #47</a:t>
            </a:r>
            <a:endParaRPr sz="1000">
              <a:latin typeface="Times New Roman"/>
              <a:ea typeface="Times New Roman"/>
              <a:cs typeface="Times New Roman"/>
              <a:sym typeface="Times New Roman"/>
            </a:endParaRPr>
          </a:p>
        </p:txBody>
      </p:sp>
      <p:sp>
        <p:nvSpPr>
          <p:cNvPr id="2700" name="Google Shape;2700;p54"/>
          <p:cNvSpPr txBox="1"/>
          <p:nvPr/>
        </p:nvSpPr>
        <p:spPr>
          <a:xfrm>
            <a:off x="5539113" y="3166775"/>
            <a:ext cx="7773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latin typeface="Times New Roman"/>
                <a:ea typeface="Times New Roman"/>
                <a:cs typeface="Times New Roman"/>
                <a:sym typeface="Times New Roman"/>
              </a:rPr>
              <a:t>Kernel #51</a:t>
            </a:r>
            <a:endParaRPr sz="1000">
              <a:latin typeface="Times New Roman"/>
              <a:ea typeface="Times New Roman"/>
              <a:cs typeface="Times New Roman"/>
              <a:sym typeface="Times New Roman"/>
            </a:endParaRPr>
          </a:p>
        </p:txBody>
      </p:sp>
      <p:sp>
        <p:nvSpPr>
          <p:cNvPr id="2701" name="Google Shape;2701;p54"/>
          <p:cNvSpPr txBox="1"/>
          <p:nvPr/>
        </p:nvSpPr>
        <p:spPr>
          <a:xfrm>
            <a:off x="6569934" y="3166775"/>
            <a:ext cx="7773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latin typeface="Times New Roman"/>
                <a:ea typeface="Times New Roman"/>
                <a:cs typeface="Times New Roman"/>
                <a:sym typeface="Times New Roman"/>
              </a:rPr>
              <a:t>Kernel #53</a:t>
            </a:r>
            <a:endParaRPr sz="1000">
              <a:latin typeface="Times New Roman"/>
              <a:ea typeface="Times New Roman"/>
              <a:cs typeface="Times New Roman"/>
              <a:sym typeface="Times New Roman"/>
            </a:endParaRPr>
          </a:p>
        </p:txBody>
      </p:sp>
      <p:sp>
        <p:nvSpPr>
          <p:cNvPr id="2702" name="Google Shape;2702;p54"/>
          <p:cNvSpPr txBox="1"/>
          <p:nvPr/>
        </p:nvSpPr>
        <p:spPr>
          <a:xfrm>
            <a:off x="7603200" y="3166775"/>
            <a:ext cx="7773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latin typeface="Times New Roman"/>
                <a:ea typeface="Times New Roman"/>
                <a:cs typeface="Times New Roman"/>
                <a:sym typeface="Times New Roman"/>
              </a:rPr>
              <a:t>Kernel #64</a:t>
            </a:r>
            <a:endParaRPr sz="1000">
              <a:latin typeface="Times New Roman"/>
              <a:ea typeface="Times New Roman"/>
              <a:cs typeface="Times New Roman"/>
              <a:sym typeface="Times New Roman"/>
            </a:endParaRPr>
          </a:p>
        </p:txBody>
      </p:sp>
      <p:sp>
        <p:nvSpPr>
          <p:cNvPr id="2703" name="Google Shape;2703;p54"/>
          <p:cNvSpPr/>
          <p:nvPr/>
        </p:nvSpPr>
        <p:spPr>
          <a:xfrm flipH="1">
            <a:off x="783800" y="1185925"/>
            <a:ext cx="81300" cy="81600"/>
          </a:xfrm>
          <a:prstGeom prst="flowChartConnector">
            <a:avLst/>
          </a:prstGeom>
          <a:noFill/>
          <a:ln w="9525" cap="flat" cmpd="sng">
            <a:solidFill>
              <a:srgbClr val="FF0E0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0000"/>
              </a:solidFill>
            </a:endParaRPr>
          </a:p>
        </p:txBody>
      </p:sp>
      <p:sp>
        <p:nvSpPr>
          <p:cNvPr id="2704" name="Google Shape;2704;p54"/>
          <p:cNvSpPr/>
          <p:nvPr/>
        </p:nvSpPr>
        <p:spPr>
          <a:xfrm flipH="1">
            <a:off x="974250" y="1222225"/>
            <a:ext cx="81300" cy="81600"/>
          </a:xfrm>
          <a:prstGeom prst="flowChartConnector">
            <a:avLst/>
          </a:prstGeom>
          <a:noFill/>
          <a:ln w="9525" cap="flat" cmpd="sng">
            <a:solidFill>
              <a:srgbClr val="FF0E0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0000"/>
              </a:solidFill>
            </a:endParaRPr>
          </a:p>
        </p:txBody>
      </p:sp>
      <p:sp>
        <p:nvSpPr>
          <p:cNvPr id="2705" name="Google Shape;2705;p54"/>
          <p:cNvSpPr/>
          <p:nvPr/>
        </p:nvSpPr>
        <p:spPr>
          <a:xfrm flipH="1">
            <a:off x="591625" y="1222225"/>
            <a:ext cx="81300" cy="81600"/>
          </a:xfrm>
          <a:prstGeom prst="flowChartConnector">
            <a:avLst/>
          </a:prstGeom>
          <a:noFill/>
          <a:ln w="9525" cap="flat" cmpd="sng">
            <a:solidFill>
              <a:srgbClr val="FF0E0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0000"/>
              </a:solidFill>
            </a:endParaRPr>
          </a:p>
        </p:txBody>
      </p:sp>
      <p:cxnSp>
        <p:nvCxnSpPr>
          <p:cNvPr id="2706" name="Google Shape;2706;p54"/>
          <p:cNvCxnSpPr>
            <a:stCxn id="2704" idx="0"/>
          </p:cNvCxnSpPr>
          <p:nvPr/>
        </p:nvCxnSpPr>
        <p:spPr>
          <a:xfrm rot="10800000" flipH="1">
            <a:off x="1014900" y="868525"/>
            <a:ext cx="128700" cy="353700"/>
          </a:xfrm>
          <a:prstGeom prst="straightConnector1">
            <a:avLst/>
          </a:prstGeom>
          <a:noFill/>
          <a:ln w="9525" cap="flat" cmpd="sng">
            <a:solidFill>
              <a:srgbClr val="FF0E0E"/>
            </a:solidFill>
            <a:prstDash val="solid"/>
            <a:round/>
            <a:headEnd type="none" w="med" len="med"/>
            <a:tailEnd type="triangle" w="med" len="med"/>
          </a:ln>
        </p:spPr>
      </p:cxnSp>
      <p:sp>
        <p:nvSpPr>
          <p:cNvPr id="2707" name="Google Shape;2707;p54"/>
          <p:cNvSpPr txBox="1"/>
          <p:nvPr/>
        </p:nvSpPr>
        <p:spPr>
          <a:xfrm>
            <a:off x="1014900" y="596400"/>
            <a:ext cx="4989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solidFill>
                  <a:srgbClr val="FF0000"/>
                </a:solidFill>
                <a:latin typeface="Times New Roman"/>
                <a:ea typeface="Times New Roman"/>
                <a:cs typeface="Times New Roman"/>
                <a:sym typeface="Times New Roman"/>
              </a:rPr>
              <a:t>C4</a:t>
            </a:r>
            <a:endParaRPr sz="1000">
              <a:solidFill>
                <a:srgbClr val="FF0000"/>
              </a:solidFill>
              <a:latin typeface="Times New Roman"/>
              <a:ea typeface="Times New Roman"/>
              <a:cs typeface="Times New Roman"/>
              <a:sym typeface="Times New Roman"/>
            </a:endParaRPr>
          </a:p>
        </p:txBody>
      </p:sp>
      <p:cxnSp>
        <p:nvCxnSpPr>
          <p:cNvPr id="2708" name="Google Shape;2708;p54"/>
          <p:cNvCxnSpPr>
            <a:stCxn id="2703" idx="3"/>
          </p:cNvCxnSpPr>
          <p:nvPr/>
        </p:nvCxnSpPr>
        <p:spPr>
          <a:xfrm>
            <a:off x="853194" y="1255575"/>
            <a:ext cx="399300" cy="384000"/>
          </a:xfrm>
          <a:prstGeom prst="straightConnector1">
            <a:avLst/>
          </a:prstGeom>
          <a:noFill/>
          <a:ln w="9525" cap="flat" cmpd="sng">
            <a:solidFill>
              <a:srgbClr val="FF0000"/>
            </a:solidFill>
            <a:prstDash val="solid"/>
            <a:round/>
            <a:headEnd type="none" w="med" len="med"/>
            <a:tailEnd type="triangle" w="med" len="med"/>
          </a:ln>
        </p:spPr>
      </p:cxnSp>
      <p:sp>
        <p:nvSpPr>
          <p:cNvPr id="2709" name="Google Shape;2709;p54"/>
          <p:cNvSpPr txBox="1"/>
          <p:nvPr/>
        </p:nvSpPr>
        <p:spPr>
          <a:xfrm>
            <a:off x="1143600" y="1523288"/>
            <a:ext cx="4989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solidFill>
                  <a:srgbClr val="FF0000"/>
                </a:solidFill>
                <a:latin typeface="Times New Roman"/>
                <a:ea typeface="Times New Roman"/>
                <a:cs typeface="Times New Roman"/>
                <a:sym typeface="Times New Roman"/>
              </a:rPr>
              <a:t>Cz</a:t>
            </a:r>
            <a:endParaRPr sz="1000">
              <a:solidFill>
                <a:srgbClr val="FF0000"/>
              </a:solidFill>
              <a:latin typeface="Times New Roman"/>
              <a:ea typeface="Times New Roman"/>
              <a:cs typeface="Times New Roman"/>
              <a:sym typeface="Times New Roman"/>
            </a:endParaRPr>
          </a:p>
        </p:txBody>
      </p:sp>
      <p:cxnSp>
        <p:nvCxnSpPr>
          <p:cNvPr id="2710" name="Google Shape;2710;p54"/>
          <p:cNvCxnSpPr/>
          <p:nvPr/>
        </p:nvCxnSpPr>
        <p:spPr>
          <a:xfrm rot="10800000">
            <a:off x="478375" y="859375"/>
            <a:ext cx="153900" cy="372000"/>
          </a:xfrm>
          <a:prstGeom prst="straightConnector1">
            <a:avLst/>
          </a:prstGeom>
          <a:noFill/>
          <a:ln w="9525" cap="flat" cmpd="sng">
            <a:solidFill>
              <a:srgbClr val="FF0E0E"/>
            </a:solidFill>
            <a:prstDash val="solid"/>
            <a:round/>
            <a:headEnd type="none" w="med" len="med"/>
            <a:tailEnd type="triangle" w="med" len="med"/>
          </a:ln>
        </p:spPr>
      </p:cxnSp>
      <p:sp>
        <p:nvSpPr>
          <p:cNvPr id="2711" name="Google Shape;2711;p54"/>
          <p:cNvSpPr txBox="1"/>
          <p:nvPr/>
        </p:nvSpPr>
        <p:spPr>
          <a:xfrm>
            <a:off x="283175" y="596400"/>
            <a:ext cx="4989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solidFill>
                  <a:srgbClr val="FF0000"/>
                </a:solidFill>
                <a:latin typeface="Times New Roman"/>
                <a:ea typeface="Times New Roman"/>
                <a:cs typeface="Times New Roman"/>
                <a:sym typeface="Times New Roman"/>
              </a:rPr>
              <a:t>C3</a:t>
            </a:r>
            <a:endParaRPr sz="1000">
              <a:solidFill>
                <a:srgbClr val="FF0000"/>
              </a:solidFill>
              <a:latin typeface="Times New Roman"/>
              <a:ea typeface="Times New Roman"/>
              <a:cs typeface="Times New Roman"/>
              <a:sym typeface="Times New Roman"/>
            </a:endParaRPr>
          </a:p>
        </p:txBody>
      </p:sp>
      <p:sp>
        <p:nvSpPr>
          <p:cNvPr id="2712" name="Google Shape;2712;p54"/>
          <p:cNvSpPr/>
          <p:nvPr/>
        </p:nvSpPr>
        <p:spPr>
          <a:xfrm flipH="1">
            <a:off x="774275" y="2533175"/>
            <a:ext cx="81300" cy="81600"/>
          </a:xfrm>
          <a:prstGeom prst="flowChartConnector">
            <a:avLst/>
          </a:prstGeom>
          <a:noFill/>
          <a:ln w="9525" cap="flat" cmpd="sng">
            <a:solidFill>
              <a:srgbClr val="FF0E0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0000"/>
              </a:solidFill>
            </a:endParaRPr>
          </a:p>
        </p:txBody>
      </p:sp>
      <p:sp>
        <p:nvSpPr>
          <p:cNvPr id="2713" name="Google Shape;2713;p54"/>
          <p:cNvSpPr/>
          <p:nvPr/>
        </p:nvSpPr>
        <p:spPr>
          <a:xfrm flipH="1">
            <a:off x="774275" y="2700738"/>
            <a:ext cx="81300" cy="81600"/>
          </a:xfrm>
          <a:prstGeom prst="flowChartConnector">
            <a:avLst/>
          </a:prstGeom>
          <a:noFill/>
          <a:ln w="9525" cap="flat" cmpd="sng">
            <a:solidFill>
              <a:srgbClr val="FF0E0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0000"/>
              </a:solidFill>
            </a:endParaRPr>
          </a:p>
        </p:txBody>
      </p:sp>
      <p:sp>
        <p:nvSpPr>
          <p:cNvPr id="2714" name="Google Shape;2714;p54"/>
          <p:cNvSpPr/>
          <p:nvPr/>
        </p:nvSpPr>
        <p:spPr>
          <a:xfrm flipH="1">
            <a:off x="774275" y="2802475"/>
            <a:ext cx="81300" cy="81600"/>
          </a:xfrm>
          <a:prstGeom prst="flowChartConnector">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0000"/>
              </a:solidFill>
            </a:endParaRPr>
          </a:p>
        </p:txBody>
      </p:sp>
      <p:sp>
        <p:nvSpPr>
          <p:cNvPr id="2715" name="Google Shape;2715;p54"/>
          <p:cNvSpPr/>
          <p:nvPr/>
        </p:nvSpPr>
        <p:spPr>
          <a:xfrm flipH="1">
            <a:off x="774275" y="2904188"/>
            <a:ext cx="81300" cy="81600"/>
          </a:xfrm>
          <a:prstGeom prst="flowChartConnector">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0000"/>
              </a:solidFill>
            </a:endParaRPr>
          </a:p>
        </p:txBody>
      </p:sp>
      <p:cxnSp>
        <p:nvCxnSpPr>
          <p:cNvPr id="2716" name="Google Shape;2716;p54"/>
          <p:cNvCxnSpPr>
            <a:stCxn id="2712" idx="6"/>
          </p:cNvCxnSpPr>
          <p:nvPr/>
        </p:nvCxnSpPr>
        <p:spPr>
          <a:xfrm flipH="1">
            <a:off x="399275" y="2573975"/>
            <a:ext cx="375000" cy="3000"/>
          </a:xfrm>
          <a:prstGeom prst="straightConnector1">
            <a:avLst/>
          </a:prstGeom>
          <a:noFill/>
          <a:ln w="9525" cap="flat" cmpd="sng">
            <a:solidFill>
              <a:srgbClr val="FF0E0E"/>
            </a:solidFill>
            <a:prstDash val="solid"/>
            <a:round/>
            <a:headEnd type="none" w="med" len="med"/>
            <a:tailEnd type="triangle" w="med" len="med"/>
          </a:ln>
        </p:spPr>
      </p:cxnSp>
      <p:cxnSp>
        <p:nvCxnSpPr>
          <p:cNvPr id="2717" name="Google Shape;2717;p54"/>
          <p:cNvCxnSpPr/>
          <p:nvPr/>
        </p:nvCxnSpPr>
        <p:spPr>
          <a:xfrm flipH="1">
            <a:off x="426575" y="2943500"/>
            <a:ext cx="347700" cy="105000"/>
          </a:xfrm>
          <a:prstGeom prst="straightConnector1">
            <a:avLst/>
          </a:prstGeom>
          <a:noFill/>
          <a:ln w="9525" cap="flat" cmpd="sng">
            <a:solidFill>
              <a:srgbClr val="FF0E0E"/>
            </a:solidFill>
            <a:prstDash val="solid"/>
            <a:round/>
            <a:headEnd type="none" w="sm" len="sm"/>
            <a:tailEnd type="triangle" w="sm" len="sm"/>
          </a:ln>
        </p:spPr>
      </p:cxnSp>
      <p:cxnSp>
        <p:nvCxnSpPr>
          <p:cNvPr id="2718" name="Google Shape;2718;p54"/>
          <p:cNvCxnSpPr/>
          <p:nvPr/>
        </p:nvCxnSpPr>
        <p:spPr>
          <a:xfrm flipH="1">
            <a:off x="399275" y="2841775"/>
            <a:ext cx="375000" cy="3000"/>
          </a:xfrm>
          <a:prstGeom prst="straightConnector1">
            <a:avLst/>
          </a:prstGeom>
          <a:noFill/>
          <a:ln w="9525" cap="flat" cmpd="sng">
            <a:solidFill>
              <a:srgbClr val="FF0E0E"/>
            </a:solidFill>
            <a:prstDash val="solid"/>
            <a:round/>
            <a:headEnd type="none" w="sm" len="sm"/>
            <a:tailEnd type="triangle" w="sm" len="sm"/>
          </a:ln>
        </p:spPr>
      </p:cxnSp>
      <p:sp>
        <p:nvSpPr>
          <p:cNvPr id="2719" name="Google Shape;2719;p54"/>
          <p:cNvSpPr txBox="1"/>
          <p:nvPr/>
        </p:nvSpPr>
        <p:spPr>
          <a:xfrm>
            <a:off x="107575" y="2389050"/>
            <a:ext cx="3993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solidFill>
                  <a:srgbClr val="FF0000"/>
                </a:solidFill>
                <a:latin typeface="Times New Roman"/>
                <a:ea typeface="Times New Roman"/>
                <a:cs typeface="Times New Roman"/>
                <a:sym typeface="Times New Roman"/>
              </a:rPr>
              <a:t>Fz</a:t>
            </a:r>
            <a:endParaRPr sz="1000">
              <a:solidFill>
                <a:srgbClr val="FF0000"/>
              </a:solidFill>
              <a:latin typeface="Times New Roman"/>
              <a:ea typeface="Times New Roman"/>
              <a:cs typeface="Times New Roman"/>
              <a:sym typeface="Times New Roman"/>
            </a:endParaRPr>
          </a:p>
        </p:txBody>
      </p:sp>
      <p:sp>
        <p:nvSpPr>
          <p:cNvPr id="2720" name="Google Shape;2720;p54"/>
          <p:cNvSpPr txBox="1"/>
          <p:nvPr/>
        </p:nvSpPr>
        <p:spPr>
          <a:xfrm>
            <a:off x="57775" y="2666275"/>
            <a:ext cx="4989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solidFill>
                  <a:srgbClr val="FF0000"/>
                </a:solidFill>
                <a:latin typeface="Times New Roman"/>
                <a:ea typeface="Times New Roman"/>
                <a:cs typeface="Times New Roman"/>
                <a:sym typeface="Times New Roman"/>
              </a:rPr>
              <a:t>CPz</a:t>
            </a:r>
            <a:endParaRPr sz="1000">
              <a:solidFill>
                <a:srgbClr val="FF0000"/>
              </a:solidFill>
              <a:latin typeface="Times New Roman"/>
              <a:ea typeface="Times New Roman"/>
              <a:cs typeface="Times New Roman"/>
              <a:sym typeface="Times New Roman"/>
            </a:endParaRPr>
          </a:p>
        </p:txBody>
      </p:sp>
      <p:sp>
        <p:nvSpPr>
          <p:cNvPr id="2721" name="Google Shape;2721;p54"/>
          <p:cNvSpPr txBox="1"/>
          <p:nvPr/>
        </p:nvSpPr>
        <p:spPr>
          <a:xfrm>
            <a:off x="208825" y="2943500"/>
            <a:ext cx="3750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solidFill>
                  <a:srgbClr val="FF0000"/>
                </a:solidFill>
                <a:latin typeface="Times New Roman"/>
                <a:ea typeface="Times New Roman"/>
                <a:cs typeface="Times New Roman"/>
                <a:sym typeface="Times New Roman"/>
              </a:rPr>
              <a:t>Pz</a:t>
            </a:r>
            <a:endParaRPr sz="1000">
              <a:solidFill>
                <a:srgbClr val="FF0000"/>
              </a:solidFill>
              <a:latin typeface="Times New Roman"/>
              <a:ea typeface="Times New Roman"/>
              <a:cs typeface="Times New Roman"/>
              <a:sym typeface="Times New Roman"/>
            </a:endParaRPr>
          </a:p>
        </p:txBody>
      </p:sp>
      <p:cxnSp>
        <p:nvCxnSpPr>
          <p:cNvPr id="2722" name="Google Shape;2722;p54"/>
          <p:cNvCxnSpPr>
            <a:stCxn id="2713" idx="3"/>
          </p:cNvCxnSpPr>
          <p:nvPr/>
        </p:nvCxnSpPr>
        <p:spPr>
          <a:xfrm>
            <a:off x="843669" y="2770387"/>
            <a:ext cx="408900" cy="366600"/>
          </a:xfrm>
          <a:prstGeom prst="straightConnector1">
            <a:avLst/>
          </a:prstGeom>
          <a:noFill/>
          <a:ln w="9525" cap="flat" cmpd="sng">
            <a:solidFill>
              <a:srgbClr val="FF0000"/>
            </a:solidFill>
            <a:prstDash val="solid"/>
            <a:round/>
            <a:headEnd type="none" w="med" len="med"/>
            <a:tailEnd type="triangle" w="med" len="med"/>
          </a:ln>
        </p:spPr>
      </p:cxnSp>
      <p:sp>
        <p:nvSpPr>
          <p:cNvPr id="2723" name="Google Shape;2723;p54"/>
          <p:cNvSpPr txBox="1"/>
          <p:nvPr/>
        </p:nvSpPr>
        <p:spPr>
          <a:xfrm>
            <a:off x="1158488" y="3048488"/>
            <a:ext cx="4989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solidFill>
                  <a:srgbClr val="FF0000"/>
                </a:solidFill>
                <a:latin typeface="Times New Roman"/>
                <a:ea typeface="Times New Roman"/>
                <a:cs typeface="Times New Roman"/>
                <a:sym typeface="Times New Roman"/>
              </a:rPr>
              <a:t>Cz</a:t>
            </a:r>
            <a:endParaRPr sz="1000">
              <a:solidFill>
                <a:srgbClr val="FF0000"/>
              </a:solidFill>
              <a:latin typeface="Times New Roman"/>
              <a:ea typeface="Times New Roman"/>
              <a:cs typeface="Times New Roman"/>
              <a:sym typeface="Times New Roman"/>
            </a:endParaRPr>
          </a:p>
        </p:txBody>
      </p:sp>
      <p:pic>
        <p:nvPicPr>
          <p:cNvPr id="2724" name="Google Shape;2724;p54"/>
          <p:cNvPicPr preferRelativeResize="0"/>
          <p:nvPr/>
        </p:nvPicPr>
        <p:blipFill>
          <a:blip r:embed="rId19">
            <a:alphaModFix/>
          </a:blip>
          <a:stretch>
            <a:fillRect/>
          </a:stretch>
        </p:blipFill>
        <p:spPr>
          <a:xfrm>
            <a:off x="8567132" y="822960"/>
            <a:ext cx="297030" cy="964024"/>
          </a:xfrm>
          <a:prstGeom prst="rect">
            <a:avLst/>
          </a:prstGeom>
          <a:noFill/>
          <a:ln>
            <a:noFill/>
          </a:ln>
        </p:spPr>
      </p:pic>
      <p:sp>
        <p:nvSpPr>
          <p:cNvPr id="2725" name="Google Shape;2725;p54"/>
          <p:cNvSpPr/>
          <p:nvPr/>
        </p:nvSpPr>
        <p:spPr>
          <a:xfrm>
            <a:off x="8723738" y="952710"/>
            <a:ext cx="140400" cy="814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54"/>
          <p:cNvSpPr txBox="1"/>
          <p:nvPr/>
        </p:nvSpPr>
        <p:spPr>
          <a:xfrm>
            <a:off x="8663888" y="847485"/>
            <a:ext cx="260100" cy="292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1</a:t>
            </a:r>
            <a:endParaRPr sz="700">
              <a:latin typeface="Times New Roman"/>
              <a:ea typeface="Times New Roman"/>
              <a:cs typeface="Times New Roman"/>
              <a:sym typeface="Times New Roman"/>
            </a:endParaRPr>
          </a:p>
        </p:txBody>
      </p:sp>
      <p:sp>
        <p:nvSpPr>
          <p:cNvPr id="2727" name="Google Shape;2727;p54"/>
          <p:cNvSpPr txBox="1"/>
          <p:nvPr/>
        </p:nvSpPr>
        <p:spPr>
          <a:xfrm>
            <a:off x="8663888" y="1537810"/>
            <a:ext cx="260100" cy="292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0</a:t>
            </a:r>
            <a:endParaRPr sz="700">
              <a:latin typeface="Times New Roman"/>
              <a:ea typeface="Times New Roman"/>
              <a:cs typeface="Times New Roman"/>
              <a:sym typeface="Times New Roman"/>
            </a:endParaRPr>
          </a:p>
        </p:txBody>
      </p:sp>
      <p:sp>
        <p:nvSpPr>
          <p:cNvPr id="2728" name="Google Shape;2728;p54"/>
          <p:cNvSpPr/>
          <p:nvPr/>
        </p:nvSpPr>
        <p:spPr>
          <a:xfrm>
            <a:off x="8590875" y="840748"/>
            <a:ext cx="153900" cy="14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54"/>
          <p:cNvSpPr txBox="1"/>
          <p:nvPr/>
        </p:nvSpPr>
        <p:spPr>
          <a:xfrm>
            <a:off x="8663888" y="2271435"/>
            <a:ext cx="260100" cy="292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0</a:t>
            </a:r>
            <a:endParaRPr sz="700">
              <a:latin typeface="Times New Roman"/>
              <a:ea typeface="Times New Roman"/>
              <a:cs typeface="Times New Roman"/>
              <a:sym typeface="Times New Roman"/>
            </a:endParaRPr>
          </a:p>
        </p:txBody>
      </p:sp>
      <p:pic>
        <p:nvPicPr>
          <p:cNvPr id="2730" name="Google Shape;2730;p54"/>
          <p:cNvPicPr preferRelativeResize="0"/>
          <p:nvPr/>
        </p:nvPicPr>
        <p:blipFill>
          <a:blip r:embed="rId19">
            <a:alphaModFix/>
          </a:blip>
          <a:stretch>
            <a:fillRect/>
          </a:stretch>
        </p:blipFill>
        <p:spPr>
          <a:xfrm>
            <a:off x="8563236" y="2305173"/>
            <a:ext cx="297030" cy="964024"/>
          </a:xfrm>
          <a:prstGeom prst="rect">
            <a:avLst/>
          </a:prstGeom>
          <a:noFill/>
          <a:ln>
            <a:noFill/>
          </a:ln>
        </p:spPr>
      </p:pic>
      <p:sp>
        <p:nvSpPr>
          <p:cNvPr id="2731" name="Google Shape;2731;p54"/>
          <p:cNvSpPr/>
          <p:nvPr/>
        </p:nvSpPr>
        <p:spPr>
          <a:xfrm>
            <a:off x="8719842" y="2435223"/>
            <a:ext cx="140400" cy="814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54"/>
          <p:cNvSpPr txBox="1"/>
          <p:nvPr/>
        </p:nvSpPr>
        <p:spPr>
          <a:xfrm>
            <a:off x="8659992" y="2329698"/>
            <a:ext cx="260100" cy="292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1</a:t>
            </a:r>
            <a:endParaRPr sz="700">
              <a:latin typeface="Times New Roman"/>
              <a:ea typeface="Times New Roman"/>
              <a:cs typeface="Times New Roman"/>
              <a:sym typeface="Times New Roman"/>
            </a:endParaRPr>
          </a:p>
        </p:txBody>
      </p:sp>
      <p:sp>
        <p:nvSpPr>
          <p:cNvPr id="2733" name="Google Shape;2733;p54"/>
          <p:cNvSpPr txBox="1"/>
          <p:nvPr/>
        </p:nvSpPr>
        <p:spPr>
          <a:xfrm>
            <a:off x="8659992" y="3020023"/>
            <a:ext cx="260100" cy="292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0</a:t>
            </a:r>
            <a:endParaRPr sz="700">
              <a:latin typeface="Times New Roman"/>
              <a:ea typeface="Times New Roman"/>
              <a:cs typeface="Times New Roman"/>
              <a:sym typeface="Times New Roman"/>
            </a:endParaRPr>
          </a:p>
        </p:txBody>
      </p:sp>
      <p:sp>
        <p:nvSpPr>
          <p:cNvPr id="2734" name="Google Shape;2734;p54"/>
          <p:cNvSpPr/>
          <p:nvPr/>
        </p:nvSpPr>
        <p:spPr>
          <a:xfrm>
            <a:off x="8578800" y="2322960"/>
            <a:ext cx="153900" cy="14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738"/>
        <p:cNvGrpSpPr/>
        <p:nvPr/>
      </p:nvGrpSpPr>
      <p:grpSpPr>
        <a:xfrm>
          <a:off x="0" y="0"/>
          <a:ext cx="0" cy="0"/>
          <a:chOff x="0" y="0"/>
          <a:chExt cx="0" cy="0"/>
        </a:xfrm>
      </p:grpSpPr>
      <p:sp>
        <p:nvSpPr>
          <p:cNvPr id="2739" name="Google Shape;2739;p55"/>
          <p:cNvSpPr/>
          <p:nvPr/>
        </p:nvSpPr>
        <p:spPr>
          <a:xfrm>
            <a:off x="3849950" y="1885032"/>
            <a:ext cx="1755000" cy="37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latin typeface="Times New Roman"/>
                <a:ea typeface="Times New Roman"/>
                <a:cs typeface="Times New Roman"/>
                <a:sym typeface="Times New Roman"/>
              </a:rPr>
              <a:t>(a) Spectral-Stream</a:t>
            </a:r>
            <a:endParaRPr sz="1300">
              <a:latin typeface="Times New Roman"/>
              <a:ea typeface="Times New Roman"/>
              <a:cs typeface="Times New Roman"/>
              <a:sym typeface="Times New Roman"/>
            </a:endParaRPr>
          </a:p>
        </p:txBody>
      </p:sp>
      <p:sp>
        <p:nvSpPr>
          <p:cNvPr id="2740" name="Google Shape;2740;p55"/>
          <p:cNvSpPr/>
          <p:nvPr/>
        </p:nvSpPr>
        <p:spPr>
          <a:xfrm>
            <a:off x="3850101" y="3350616"/>
            <a:ext cx="1755000" cy="37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latin typeface="Times New Roman"/>
                <a:ea typeface="Times New Roman"/>
                <a:cs typeface="Times New Roman"/>
                <a:sym typeface="Times New Roman"/>
              </a:rPr>
              <a:t>(b) Temporal-Stream</a:t>
            </a:r>
            <a:endParaRPr sz="1300">
              <a:latin typeface="Times New Roman"/>
              <a:ea typeface="Times New Roman"/>
              <a:cs typeface="Times New Roman"/>
              <a:sym typeface="Times New Roman"/>
            </a:endParaRPr>
          </a:p>
        </p:txBody>
      </p:sp>
      <p:pic>
        <p:nvPicPr>
          <p:cNvPr id="2741" name="Google Shape;2741;p55"/>
          <p:cNvPicPr preferRelativeResize="0"/>
          <p:nvPr/>
        </p:nvPicPr>
        <p:blipFill rotWithShape="1">
          <a:blip r:embed="rId3">
            <a:alphaModFix/>
          </a:blip>
          <a:srcRect t="6375"/>
          <a:stretch/>
        </p:blipFill>
        <p:spPr>
          <a:xfrm>
            <a:off x="311848" y="813816"/>
            <a:ext cx="1022223" cy="969262"/>
          </a:xfrm>
          <a:prstGeom prst="rect">
            <a:avLst/>
          </a:prstGeom>
          <a:noFill/>
          <a:ln>
            <a:noFill/>
          </a:ln>
        </p:spPr>
      </p:pic>
      <p:pic>
        <p:nvPicPr>
          <p:cNvPr id="2742" name="Google Shape;2742;p55"/>
          <p:cNvPicPr preferRelativeResize="0"/>
          <p:nvPr/>
        </p:nvPicPr>
        <p:blipFill rotWithShape="1">
          <a:blip r:embed="rId4">
            <a:alphaModFix/>
          </a:blip>
          <a:srcRect t="6375"/>
          <a:stretch/>
        </p:blipFill>
        <p:spPr>
          <a:xfrm>
            <a:off x="1326832" y="2249424"/>
            <a:ext cx="1022223" cy="957025"/>
          </a:xfrm>
          <a:prstGeom prst="rect">
            <a:avLst/>
          </a:prstGeom>
          <a:noFill/>
          <a:ln>
            <a:noFill/>
          </a:ln>
        </p:spPr>
      </p:pic>
      <p:pic>
        <p:nvPicPr>
          <p:cNvPr id="2743" name="Google Shape;2743;p55"/>
          <p:cNvPicPr preferRelativeResize="0"/>
          <p:nvPr/>
        </p:nvPicPr>
        <p:blipFill rotWithShape="1">
          <a:blip r:embed="rId5">
            <a:alphaModFix/>
          </a:blip>
          <a:srcRect t="6050"/>
          <a:stretch/>
        </p:blipFill>
        <p:spPr>
          <a:xfrm>
            <a:off x="6447472" y="2286000"/>
            <a:ext cx="1022223" cy="969262"/>
          </a:xfrm>
          <a:prstGeom prst="rect">
            <a:avLst/>
          </a:prstGeom>
          <a:noFill/>
          <a:ln>
            <a:noFill/>
          </a:ln>
        </p:spPr>
      </p:pic>
      <p:pic>
        <p:nvPicPr>
          <p:cNvPr id="2744" name="Google Shape;2744;p55"/>
          <p:cNvPicPr preferRelativeResize="0"/>
          <p:nvPr/>
        </p:nvPicPr>
        <p:blipFill rotWithShape="1">
          <a:blip r:embed="rId6">
            <a:alphaModFix/>
          </a:blip>
          <a:srcRect t="6156"/>
          <a:stretch/>
        </p:blipFill>
        <p:spPr>
          <a:xfrm>
            <a:off x="4399216" y="2276856"/>
            <a:ext cx="1022223" cy="969262"/>
          </a:xfrm>
          <a:prstGeom prst="rect">
            <a:avLst/>
          </a:prstGeom>
          <a:noFill/>
          <a:ln>
            <a:noFill/>
          </a:ln>
        </p:spPr>
      </p:pic>
      <p:pic>
        <p:nvPicPr>
          <p:cNvPr id="2745" name="Google Shape;2745;p55"/>
          <p:cNvPicPr preferRelativeResize="0"/>
          <p:nvPr/>
        </p:nvPicPr>
        <p:blipFill rotWithShape="1">
          <a:blip r:embed="rId7">
            <a:alphaModFix/>
          </a:blip>
          <a:srcRect t="6252"/>
          <a:stretch/>
        </p:blipFill>
        <p:spPr>
          <a:xfrm>
            <a:off x="3402520" y="2262137"/>
            <a:ext cx="1022223" cy="978406"/>
          </a:xfrm>
          <a:prstGeom prst="rect">
            <a:avLst/>
          </a:prstGeom>
          <a:noFill/>
          <a:ln>
            <a:noFill/>
          </a:ln>
        </p:spPr>
      </p:pic>
      <p:pic>
        <p:nvPicPr>
          <p:cNvPr id="2746" name="Google Shape;2746;p55"/>
          <p:cNvPicPr preferRelativeResize="0"/>
          <p:nvPr/>
        </p:nvPicPr>
        <p:blipFill rotWithShape="1">
          <a:blip r:embed="rId8">
            <a:alphaModFix/>
          </a:blip>
          <a:srcRect t="5882"/>
          <a:stretch/>
        </p:blipFill>
        <p:spPr>
          <a:xfrm>
            <a:off x="5415225" y="822960"/>
            <a:ext cx="1022223" cy="969262"/>
          </a:xfrm>
          <a:prstGeom prst="rect">
            <a:avLst/>
          </a:prstGeom>
          <a:noFill/>
          <a:ln>
            <a:noFill/>
          </a:ln>
        </p:spPr>
      </p:pic>
      <p:pic>
        <p:nvPicPr>
          <p:cNvPr id="2747" name="Google Shape;2747;p55"/>
          <p:cNvPicPr preferRelativeResize="0"/>
          <p:nvPr/>
        </p:nvPicPr>
        <p:blipFill rotWithShape="1">
          <a:blip r:embed="rId9">
            <a:alphaModFix/>
          </a:blip>
          <a:srcRect t="5846"/>
          <a:stretch/>
        </p:blipFill>
        <p:spPr>
          <a:xfrm>
            <a:off x="6445900" y="832104"/>
            <a:ext cx="1022223" cy="969262"/>
          </a:xfrm>
          <a:prstGeom prst="rect">
            <a:avLst/>
          </a:prstGeom>
          <a:noFill/>
          <a:ln>
            <a:noFill/>
          </a:ln>
        </p:spPr>
      </p:pic>
      <p:pic>
        <p:nvPicPr>
          <p:cNvPr id="2748" name="Google Shape;2748;p55"/>
          <p:cNvPicPr preferRelativeResize="0"/>
          <p:nvPr/>
        </p:nvPicPr>
        <p:blipFill rotWithShape="1">
          <a:blip r:embed="rId10">
            <a:alphaModFix/>
          </a:blip>
          <a:srcRect t="5962"/>
          <a:stretch/>
        </p:blipFill>
        <p:spPr>
          <a:xfrm>
            <a:off x="7476563" y="832104"/>
            <a:ext cx="1022198" cy="969262"/>
          </a:xfrm>
          <a:prstGeom prst="rect">
            <a:avLst/>
          </a:prstGeom>
          <a:noFill/>
          <a:ln>
            <a:noFill/>
          </a:ln>
        </p:spPr>
      </p:pic>
      <p:pic>
        <p:nvPicPr>
          <p:cNvPr id="2749" name="Google Shape;2749;p55"/>
          <p:cNvPicPr preferRelativeResize="0"/>
          <p:nvPr/>
        </p:nvPicPr>
        <p:blipFill rotWithShape="1">
          <a:blip r:embed="rId11">
            <a:alphaModFix/>
          </a:blip>
          <a:srcRect t="5873"/>
          <a:stretch/>
        </p:blipFill>
        <p:spPr>
          <a:xfrm>
            <a:off x="5417650" y="2276856"/>
            <a:ext cx="1024128" cy="969262"/>
          </a:xfrm>
          <a:prstGeom prst="rect">
            <a:avLst/>
          </a:prstGeom>
          <a:noFill/>
          <a:ln>
            <a:noFill/>
          </a:ln>
        </p:spPr>
      </p:pic>
      <p:pic>
        <p:nvPicPr>
          <p:cNvPr id="2750" name="Google Shape;2750;p55"/>
          <p:cNvPicPr preferRelativeResize="0"/>
          <p:nvPr/>
        </p:nvPicPr>
        <p:blipFill rotWithShape="1">
          <a:blip r:embed="rId12">
            <a:alphaModFix/>
          </a:blip>
          <a:srcRect t="5598"/>
          <a:stretch/>
        </p:blipFill>
        <p:spPr>
          <a:xfrm>
            <a:off x="2365188" y="2249424"/>
            <a:ext cx="1024128" cy="969262"/>
          </a:xfrm>
          <a:prstGeom prst="rect">
            <a:avLst/>
          </a:prstGeom>
          <a:noFill/>
          <a:ln>
            <a:noFill/>
          </a:ln>
        </p:spPr>
      </p:pic>
      <p:pic>
        <p:nvPicPr>
          <p:cNvPr id="2751" name="Google Shape;2751;p55"/>
          <p:cNvPicPr preferRelativeResize="0"/>
          <p:nvPr/>
        </p:nvPicPr>
        <p:blipFill rotWithShape="1">
          <a:blip r:embed="rId13">
            <a:alphaModFix/>
          </a:blip>
          <a:srcRect t="5410"/>
          <a:stretch/>
        </p:blipFill>
        <p:spPr>
          <a:xfrm>
            <a:off x="2368296" y="813816"/>
            <a:ext cx="1024128" cy="969262"/>
          </a:xfrm>
          <a:prstGeom prst="rect">
            <a:avLst/>
          </a:prstGeom>
          <a:noFill/>
          <a:ln>
            <a:noFill/>
          </a:ln>
        </p:spPr>
      </p:pic>
      <p:pic>
        <p:nvPicPr>
          <p:cNvPr id="2752" name="Google Shape;2752;p55"/>
          <p:cNvPicPr preferRelativeResize="0"/>
          <p:nvPr/>
        </p:nvPicPr>
        <p:blipFill rotWithShape="1">
          <a:blip r:embed="rId14">
            <a:alphaModFix/>
          </a:blip>
          <a:srcRect t="5687"/>
          <a:stretch/>
        </p:blipFill>
        <p:spPr>
          <a:xfrm>
            <a:off x="1323625" y="813816"/>
            <a:ext cx="1024128" cy="969262"/>
          </a:xfrm>
          <a:prstGeom prst="rect">
            <a:avLst/>
          </a:prstGeom>
          <a:noFill/>
          <a:ln>
            <a:noFill/>
          </a:ln>
        </p:spPr>
      </p:pic>
      <p:pic>
        <p:nvPicPr>
          <p:cNvPr id="2753" name="Google Shape;2753;p55"/>
          <p:cNvPicPr preferRelativeResize="0"/>
          <p:nvPr/>
        </p:nvPicPr>
        <p:blipFill rotWithShape="1">
          <a:blip r:embed="rId15">
            <a:alphaModFix/>
          </a:blip>
          <a:srcRect t="5410"/>
          <a:stretch/>
        </p:blipFill>
        <p:spPr>
          <a:xfrm>
            <a:off x="4400088" y="813816"/>
            <a:ext cx="1024128" cy="969262"/>
          </a:xfrm>
          <a:prstGeom prst="rect">
            <a:avLst/>
          </a:prstGeom>
          <a:noFill/>
          <a:ln>
            <a:noFill/>
          </a:ln>
        </p:spPr>
      </p:pic>
      <p:pic>
        <p:nvPicPr>
          <p:cNvPr id="2754" name="Google Shape;2754;p55"/>
          <p:cNvPicPr preferRelativeResize="0"/>
          <p:nvPr/>
        </p:nvPicPr>
        <p:blipFill rotWithShape="1">
          <a:blip r:embed="rId16">
            <a:alphaModFix/>
          </a:blip>
          <a:srcRect t="5499"/>
          <a:stretch/>
        </p:blipFill>
        <p:spPr>
          <a:xfrm>
            <a:off x="308313" y="2231136"/>
            <a:ext cx="1033272" cy="969262"/>
          </a:xfrm>
          <a:prstGeom prst="rect">
            <a:avLst/>
          </a:prstGeom>
          <a:noFill/>
          <a:ln>
            <a:noFill/>
          </a:ln>
        </p:spPr>
      </p:pic>
      <p:pic>
        <p:nvPicPr>
          <p:cNvPr id="2755" name="Google Shape;2755;p55"/>
          <p:cNvPicPr preferRelativeResize="0"/>
          <p:nvPr/>
        </p:nvPicPr>
        <p:blipFill rotWithShape="1">
          <a:blip r:embed="rId17">
            <a:alphaModFix/>
          </a:blip>
          <a:srcRect t="5953"/>
          <a:stretch/>
        </p:blipFill>
        <p:spPr>
          <a:xfrm>
            <a:off x="3398275" y="813816"/>
            <a:ext cx="1024128" cy="969262"/>
          </a:xfrm>
          <a:prstGeom prst="rect">
            <a:avLst/>
          </a:prstGeom>
          <a:noFill/>
          <a:ln>
            <a:noFill/>
          </a:ln>
        </p:spPr>
      </p:pic>
      <p:pic>
        <p:nvPicPr>
          <p:cNvPr id="2756" name="Google Shape;2756;p55"/>
          <p:cNvPicPr preferRelativeResize="0"/>
          <p:nvPr/>
        </p:nvPicPr>
        <p:blipFill rotWithShape="1">
          <a:blip r:embed="rId18">
            <a:alphaModFix/>
          </a:blip>
          <a:srcRect t="5970"/>
          <a:stretch/>
        </p:blipFill>
        <p:spPr>
          <a:xfrm>
            <a:off x="7480744" y="2286000"/>
            <a:ext cx="1022223" cy="969262"/>
          </a:xfrm>
          <a:prstGeom prst="rect">
            <a:avLst/>
          </a:prstGeom>
          <a:noFill/>
          <a:ln>
            <a:noFill/>
          </a:ln>
        </p:spPr>
      </p:pic>
      <p:sp>
        <p:nvSpPr>
          <p:cNvPr id="2757" name="Google Shape;2757;p55"/>
          <p:cNvSpPr txBox="1"/>
          <p:nvPr/>
        </p:nvSpPr>
        <p:spPr>
          <a:xfrm>
            <a:off x="470161" y="1662050"/>
            <a:ext cx="7056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latin typeface="Times New Roman"/>
                <a:ea typeface="Times New Roman"/>
                <a:cs typeface="Times New Roman"/>
                <a:sym typeface="Times New Roman"/>
              </a:rPr>
              <a:t>Kernel #3</a:t>
            </a:r>
            <a:endParaRPr sz="1000">
              <a:latin typeface="Times New Roman"/>
              <a:ea typeface="Times New Roman"/>
              <a:cs typeface="Times New Roman"/>
              <a:sym typeface="Times New Roman"/>
            </a:endParaRPr>
          </a:p>
        </p:txBody>
      </p:sp>
      <p:sp>
        <p:nvSpPr>
          <p:cNvPr id="2758" name="Google Shape;2758;p55"/>
          <p:cNvSpPr txBox="1"/>
          <p:nvPr/>
        </p:nvSpPr>
        <p:spPr>
          <a:xfrm>
            <a:off x="1485144" y="1662050"/>
            <a:ext cx="7056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latin typeface="Times New Roman"/>
                <a:ea typeface="Times New Roman"/>
                <a:cs typeface="Times New Roman"/>
                <a:sym typeface="Times New Roman"/>
              </a:rPr>
              <a:t>Kernel #7</a:t>
            </a:r>
            <a:endParaRPr sz="1000">
              <a:latin typeface="Times New Roman"/>
              <a:ea typeface="Times New Roman"/>
              <a:cs typeface="Times New Roman"/>
              <a:sym typeface="Times New Roman"/>
            </a:endParaRPr>
          </a:p>
        </p:txBody>
      </p:sp>
      <p:sp>
        <p:nvSpPr>
          <p:cNvPr id="2759" name="Google Shape;2759;p55"/>
          <p:cNvSpPr txBox="1"/>
          <p:nvPr/>
        </p:nvSpPr>
        <p:spPr>
          <a:xfrm>
            <a:off x="2527560" y="1662050"/>
            <a:ext cx="705600" cy="3387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None/>
            </a:pPr>
            <a:r>
              <a:rPr lang="en" sz="1000">
                <a:latin typeface="Times New Roman"/>
                <a:ea typeface="Times New Roman"/>
                <a:cs typeface="Times New Roman"/>
                <a:sym typeface="Times New Roman"/>
              </a:rPr>
              <a:t>Kernel #8</a:t>
            </a:r>
            <a:endParaRPr sz="1000">
              <a:latin typeface="Times New Roman"/>
              <a:ea typeface="Times New Roman"/>
              <a:cs typeface="Times New Roman"/>
              <a:sym typeface="Times New Roman"/>
            </a:endParaRPr>
          </a:p>
        </p:txBody>
      </p:sp>
      <p:sp>
        <p:nvSpPr>
          <p:cNvPr id="2760" name="Google Shape;2760;p55"/>
          <p:cNvSpPr txBox="1"/>
          <p:nvPr/>
        </p:nvSpPr>
        <p:spPr>
          <a:xfrm>
            <a:off x="3528675" y="1662050"/>
            <a:ext cx="777300" cy="3387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None/>
            </a:pPr>
            <a:r>
              <a:rPr lang="en" sz="1000">
                <a:latin typeface="Times New Roman"/>
                <a:ea typeface="Times New Roman"/>
                <a:cs typeface="Times New Roman"/>
                <a:sym typeface="Times New Roman"/>
              </a:rPr>
              <a:t>Kernel #15</a:t>
            </a:r>
            <a:endParaRPr sz="1000">
              <a:latin typeface="Times New Roman"/>
              <a:ea typeface="Times New Roman"/>
              <a:cs typeface="Times New Roman"/>
              <a:sym typeface="Times New Roman"/>
            </a:endParaRPr>
          </a:p>
        </p:txBody>
      </p:sp>
      <p:sp>
        <p:nvSpPr>
          <p:cNvPr id="2761" name="Google Shape;2761;p55"/>
          <p:cNvSpPr txBox="1"/>
          <p:nvPr/>
        </p:nvSpPr>
        <p:spPr>
          <a:xfrm>
            <a:off x="4524712" y="1673352"/>
            <a:ext cx="777300" cy="3387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None/>
            </a:pPr>
            <a:r>
              <a:rPr lang="en" sz="1000">
                <a:latin typeface="Times New Roman"/>
                <a:ea typeface="Times New Roman"/>
                <a:cs typeface="Times New Roman"/>
                <a:sym typeface="Times New Roman"/>
              </a:rPr>
              <a:t>Kernel #23</a:t>
            </a:r>
            <a:endParaRPr sz="1000">
              <a:latin typeface="Times New Roman"/>
              <a:ea typeface="Times New Roman"/>
              <a:cs typeface="Times New Roman"/>
              <a:sym typeface="Times New Roman"/>
            </a:endParaRPr>
          </a:p>
        </p:txBody>
      </p:sp>
      <p:sp>
        <p:nvSpPr>
          <p:cNvPr id="2762" name="Google Shape;2762;p55"/>
          <p:cNvSpPr txBox="1"/>
          <p:nvPr/>
        </p:nvSpPr>
        <p:spPr>
          <a:xfrm>
            <a:off x="5540950" y="1673352"/>
            <a:ext cx="777300" cy="3387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None/>
            </a:pPr>
            <a:r>
              <a:rPr lang="en" sz="1000">
                <a:latin typeface="Times New Roman"/>
                <a:ea typeface="Times New Roman"/>
                <a:cs typeface="Times New Roman"/>
                <a:sym typeface="Times New Roman"/>
              </a:rPr>
              <a:t>Kernel #35</a:t>
            </a:r>
            <a:endParaRPr sz="1000">
              <a:latin typeface="Times New Roman"/>
              <a:ea typeface="Times New Roman"/>
              <a:cs typeface="Times New Roman"/>
              <a:sym typeface="Times New Roman"/>
            </a:endParaRPr>
          </a:p>
        </p:txBody>
      </p:sp>
      <p:sp>
        <p:nvSpPr>
          <p:cNvPr id="2763" name="Google Shape;2763;p55"/>
          <p:cNvSpPr txBox="1"/>
          <p:nvPr/>
        </p:nvSpPr>
        <p:spPr>
          <a:xfrm>
            <a:off x="6568375" y="1682496"/>
            <a:ext cx="777300" cy="3387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None/>
            </a:pPr>
            <a:r>
              <a:rPr lang="en" sz="1000">
                <a:latin typeface="Times New Roman"/>
                <a:ea typeface="Times New Roman"/>
                <a:cs typeface="Times New Roman"/>
                <a:sym typeface="Times New Roman"/>
              </a:rPr>
              <a:t>Kernel #46</a:t>
            </a:r>
            <a:endParaRPr sz="1000">
              <a:latin typeface="Times New Roman"/>
              <a:ea typeface="Times New Roman"/>
              <a:cs typeface="Times New Roman"/>
              <a:sym typeface="Times New Roman"/>
            </a:endParaRPr>
          </a:p>
        </p:txBody>
      </p:sp>
      <p:sp>
        <p:nvSpPr>
          <p:cNvPr id="2764" name="Google Shape;2764;p55"/>
          <p:cNvSpPr txBox="1"/>
          <p:nvPr/>
        </p:nvSpPr>
        <p:spPr>
          <a:xfrm>
            <a:off x="7605401" y="1682496"/>
            <a:ext cx="777300" cy="3387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None/>
            </a:pPr>
            <a:r>
              <a:rPr lang="en" sz="1000">
                <a:latin typeface="Times New Roman"/>
                <a:ea typeface="Times New Roman"/>
                <a:cs typeface="Times New Roman"/>
                <a:sym typeface="Times New Roman"/>
              </a:rPr>
              <a:t>Kernel #63</a:t>
            </a:r>
            <a:endParaRPr sz="1000">
              <a:latin typeface="Times New Roman"/>
              <a:ea typeface="Times New Roman"/>
              <a:cs typeface="Times New Roman"/>
              <a:sym typeface="Times New Roman"/>
            </a:endParaRPr>
          </a:p>
        </p:txBody>
      </p:sp>
      <p:sp>
        <p:nvSpPr>
          <p:cNvPr id="2765" name="Google Shape;2765;p55"/>
          <p:cNvSpPr txBox="1"/>
          <p:nvPr/>
        </p:nvSpPr>
        <p:spPr>
          <a:xfrm>
            <a:off x="470160" y="3127248"/>
            <a:ext cx="7056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latin typeface="Times New Roman"/>
                <a:ea typeface="Times New Roman"/>
                <a:cs typeface="Times New Roman"/>
                <a:sym typeface="Times New Roman"/>
              </a:rPr>
              <a:t>Kernel #5</a:t>
            </a:r>
            <a:endParaRPr sz="1000">
              <a:latin typeface="Times New Roman"/>
              <a:ea typeface="Times New Roman"/>
              <a:cs typeface="Times New Roman"/>
              <a:sym typeface="Times New Roman"/>
            </a:endParaRPr>
          </a:p>
        </p:txBody>
      </p:sp>
      <p:sp>
        <p:nvSpPr>
          <p:cNvPr id="2766" name="Google Shape;2766;p55"/>
          <p:cNvSpPr txBox="1"/>
          <p:nvPr/>
        </p:nvSpPr>
        <p:spPr>
          <a:xfrm>
            <a:off x="1449294" y="3130199"/>
            <a:ext cx="7773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latin typeface="Times New Roman"/>
                <a:ea typeface="Times New Roman"/>
                <a:cs typeface="Times New Roman"/>
                <a:sym typeface="Times New Roman"/>
              </a:rPr>
              <a:t>Kernel #13</a:t>
            </a:r>
            <a:endParaRPr sz="1000">
              <a:latin typeface="Times New Roman"/>
              <a:ea typeface="Times New Roman"/>
              <a:cs typeface="Times New Roman"/>
              <a:sym typeface="Times New Roman"/>
            </a:endParaRPr>
          </a:p>
        </p:txBody>
      </p:sp>
      <p:sp>
        <p:nvSpPr>
          <p:cNvPr id="2767" name="Google Shape;2767;p55"/>
          <p:cNvSpPr txBox="1"/>
          <p:nvPr/>
        </p:nvSpPr>
        <p:spPr>
          <a:xfrm>
            <a:off x="2491710" y="3130199"/>
            <a:ext cx="7773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latin typeface="Times New Roman"/>
                <a:ea typeface="Times New Roman"/>
                <a:cs typeface="Times New Roman"/>
                <a:sym typeface="Times New Roman"/>
              </a:rPr>
              <a:t>Kernel #25</a:t>
            </a:r>
            <a:endParaRPr sz="1000">
              <a:latin typeface="Times New Roman"/>
              <a:ea typeface="Times New Roman"/>
              <a:cs typeface="Times New Roman"/>
              <a:sym typeface="Times New Roman"/>
            </a:endParaRPr>
          </a:p>
        </p:txBody>
      </p:sp>
      <p:sp>
        <p:nvSpPr>
          <p:cNvPr id="2768" name="Google Shape;2768;p55"/>
          <p:cNvSpPr txBox="1"/>
          <p:nvPr/>
        </p:nvSpPr>
        <p:spPr>
          <a:xfrm>
            <a:off x="3528551" y="3130199"/>
            <a:ext cx="7773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latin typeface="Times New Roman"/>
                <a:ea typeface="Times New Roman"/>
                <a:cs typeface="Times New Roman"/>
                <a:sym typeface="Times New Roman"/>
              </a:rPr>
              <a:t>Kernel #35</a:t>
            </a:r>
            <a:endParaRPr sz="1000">
              <a:latin typeface="Times New Roman"/>
              <a:ea typeface="Times New Roman"/>
              <a:cs typeface="Times New Roman"/>
              <a:sym typeface="Times New Roman"/>
            </a:endParaRPr>
          </a:p>
        </p:txBody>
      </p:sp>
      <p:sp>
        <p:nvSpPr>
          <p:cNvPr id="2769" name="Google Shape;2769;p55"/>
          <p:cNvSpPr txBox="1"/>
          <p:nvPr/>
        </p:nvSpPr>
        <p:spPr>
          <a:xfrm>
            <a:off x="4521678" y="3136392"/>
            <a:ext cx="7773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latin typeface="Times New Roman"/>
                <a:ea typeface="Times New Roman"/>
                <a:cs typeface="Times New Roman"/>
                <a:sym typeface="Times New Roman"/>
              </a:rPr>
              <a:t>Kernel #47</a:t>
            </a:r>
            <a:endParaRPr sz="1000">
              <a:latin typeface="Times New Roman"/>
              <a:ea typeface="Times New Roman"/>
              <a:cs typeface="Times New Roman"/>
              <a:sym typeface="Times New Roman"/>
            </a:endParaRPr>
          </a:p>
        </p:txBody>
      </p:sp>
      <p:sp>
        <p:nvSpPr>
          <p:cNvPr id="2770" name="Google Shape;2770;p55"/>
          <p:cNvSpPr txBox="1"/>
          <p:nvPr/>
        </p:nvSpPr>
        <p:spPr>
          <a:xfrm>
            <a:off x="5539113" y="3136392"/>
            <a:ext cx="7773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latin typeface="Times New Roman"/>
                <a:ea typeface="Times New Roman"/>
                <a:cs typeface="Times New Roman"/>
                <a:sym typeface="Times New Roman"/>
              </a:rPr>
              <a:t>Kernel #51</a:t>
            </a:r>
            <a:endParaRPr sz="1000">
              <a:latin typeface="Times New Roman"/>
              <a:ea typeface="Times New Roman"/>
              <a:cs typeface="Times New Roman"/>
              <a:sym typeface="Times New Roman"/>
            </a:endParaRPr>
          </a:p>
        </p:txBody>
      </p:sp>
      <p:sp>
        <p:nvSpPr>
          <p:cNvPr id="2771" name="Google Shape;2771;p55"/>
          <p:cNvSpPr txBox="1"/>
          <p:nvPr/>
        </p:nvSpPr>
        <p:spPr>
          <a:xfrm>
            <a:off x="6569934" y="3136392"/>
            <a:ext cx="7773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latin typeface="Times New Roman"/>
                <a:ea typeface="Times New Roman"/>
                <a:cs typeface="Times New Roman"/>
                <a:sym typeface="Times New Roman"/>
              </a:rPr>
              <a:t>Kernel #53</a:t>
            </a:r>
            <a:endParaRPr sz="1000">
              <a:latin typeface="Times New Roman"/>
              <a:ea typeface="Times New Roman"/>
              <a:cs typeface="Times New Roman"/>
              <a:sym typeface="Times New Roman"/>
            </a:endParaRPr>
          </a:p>
        </p:txBody>
      </p:sp>
      <p:sp>
        <p:nvSpPr>
          <p:cNvPr id="2772" name="Google Shape;2772;p55"/>
          <p:cNvSpPr txBox="1"/>
          <p:nvPr/>
        </p:nvSpPr>
        <p:spPr>
          <a:xfrm>
            <a:off x="7603200" y="3136392"/>
            <a:ext cx="7773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latin typeface="Times New Roman"/>
                <a:ea typeface="Times New Roman"/>
                <a:cs typeface="Times New Roman"/>
                <a:sym typeface="Times New Roman"/>
              </a:rPr>
              <a:t>Kernel #64</a:t>
            </a:r>
            <a:endParaRPr sz="1000">
              <a:latin typeface="Times New Roman"/>
              <a:ea typeface="Times New Roman"/>
              <a:cs typeface="Times New Roman"/>
              <a:sym typeface="Times New Roman"/>
            </a:endParaRPr>
          </a:p>
        </p:txBody>
      </p:sp>
      <p:sp>
        <p:nvSpPr>
          <p:cNvPr id="2773" name="Google Shape;2773;p55"/>
          <p:cNvSpPr/>
          <p:nvPr/>
        </p:nvSpPr>
        <p:spPr>
          <a:xfrm flipH="1">
            <a:off x="783800" y="1207008"/>
            <a:ext cx="81300" cy="81600"/>
          </a:xfrm>
          <a:prstGeom prst="flowChartConnector">
            <a:avLst/>
          </a:prstGeom>
          <a:noFill/>
          <a:ln w="9525" cap="flat" cmpd="sng">
            <a:solidFill>
              <a:srgbClr val="FF0E0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0000"/>
              </a:solidFill>
            </a:endParaRPr>
          </a:p>
        </p:txBody>
      </p:sp>
      <p:sp>
        <p:nvSpPr>
          <p:cNvPr id="2774" name="Google Shape;2774;p55"/>
          <p:cNvSpPr/>
          <p:nvPr/>
        </p:nvSpPr>
        <p:spPr>
          <a:xfrm flipH="1">
            <a:off x="974250" y="1222225"/>
            <a:ext cx="81300" cy="81600"/>
          </a:xfrm>
          <a:prstGeom prst="flowChartConnector">
            <a:avLst/>
          </a:prstGeom>
          <a:noFill/>
          <a:ln w="9525" cap="flat" cmpd="sng">
            <a:solidFill>
              <a:srgbClr val="FF0E0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0000"/>
              </a:solidFill>
            </a:endParaRPr>
          </a:p>
        </p:txBody>
      </p:sp>
      <p:sp>
        <p:nvSpPr>
          <p:cNvPr id="2775" name="Google Shape;2775;p55"/>
          <p:cNvSpPr/>
          <p:nvPr/>
        </p:nvSpPr>
        <p:spPr>
          <a:xfrm flipH="1">
            <a:off x="591625" y="1222225"/>
            <a:ext cx="81300" cy="81600"/>
          </a:xfrm>
          <a:prstGeom prst="flowChartConnector">
            <a:avLst/>
          </a:prstGeom>
          <a:noFill/>
          <a:ln w="9525" cap="flat" cmpd="sng">
            <a:solidFill>
              <a:srgbClr val="FF0E0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0000"/>
              </a:solidFill>
            </a:endParaRPr>
          </a:p>
        </p:txBody>
      </p:sp>
      <p:cxnSp>
        <p:nvCxnSpPr>
          <p:cNvPr id="2776" name="Google Shape;2776;p55"/>
          <p:cNvCxnSpPr>
            <a:stCxn id="2774" idx="0"/>
          </p:cNvCxnSpPr>
          <p:nvPr/>
        </p:nvCxnSpPr>
        <p:spPr>
          <a:xfrm rot="10800000" flipH="1">
            <a:off x="1014900" y="868525"/>
            <a:ext cx="128700" cy="353700"/>
          </a:xfrm>
          <a:prstGeom prst="straightConnector1">
            <a:avLst/>
          </a:prstGeom>
          <a:noFill/>
          <a:ln w="9525" cap="flat" cmpd="sng">
            <a:solidFill>
              <a:srgbClr val="FF0E0E"/>
            </a:solidFill>
            <a:prstDash val="solid"/>
            <a:round/>
            <a:headEnd type="none" w="med" len="med"/>
            <a:tailEnd type="triangle" w="med" len="med"/>
          </a:ln>
        </p:spPr>
      </p:cxnSp>
      <p:sp>
        <p:nvSpPr>
          <p:cNvPr id="2777" name="Google Shape;2777;p55"/>
          <p:cNvSpPr txBox="1"/>
          <p:nvPr/>
        </p:nvSpPr>
        <p:spPr>
          <a:xfrm>
            <a:off x="1014900" y="596400"/>
            <a:ext cx="4989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solidFill>
                  <a:srgbClr val="FF0000"/>
                </a:solidFill>
                <a:latin typeface="Times New Roman"/>
                <a:ea typeface="Times New Roman"/>
                <a:cs typeface="Times New Roman"/>
                <a:sym typeface="Times New Roman"/>
              </a:rPr>
              <a:t>C4</a:t>
            </a:r>
            <a:endParaRPr sz="1000">
              <a:solidFill>
                <a:srgbClr val="FF0000"/>
              </a:solidFill>
              <a:latin typeface="Times New Roman"/>
              <a:ea typeface="Times New Roman"/>
              <a:cs typeface="Times New Roman"/>
              <a:sym typeface="Times New Roman"/>
            </a:endParaRPr>
          </a:p>
        </p:txBody>
      </p:sp>
      <p:cxnSp>
        <p:nvCxnSpPr>
          <p:cNvPr id="2778" name="Google Shape;2778;p55"/>
          <p:cNvCxnSpPr>
            <a:stCxn id="2773" idx="3"/>
          </p:cNvCxnSpPr>
          <p:nvPr/>
        </p:nvCxnSpPr>
        <p:spPr>
          <a:xfrm>
            <a:off x="853194" y="1276658"/>
            <a:ext cx="399300" cy="384000"/>
          </a:xfrm>
          <a:prstGeom prst="straightConnector1">
            <a:avLst/>
          </a:prstGeom>
          <a:noFill/>
          <a:ln w="9525" cap="flat" cmpd="sng">
            <a:solidFill>
              <a:srgbClr val="FF0000"/>
            </a:solidFill>
            <a:prstDash val="solid"/>
            <a:round/>
            <a:headEnd type="none" w="med" len="med"/>
            <a:tailEnd type="triangle" w="med" len="med"/>
          </a:ln>
        </p:spPr>
      </p:cxnSp>
      <p:sp>
        <p:nvSpPr>
          <p:cNvPr id="2779" name="Google Shape;2779;p55"/>
          <p:cNvSpPr txBox="1"/>
          <p:nvPr/>
        </p:nvSpPr>
        <p:spPr>
          <a:xfrm>
            <a:off x="1143600" y="1536192"/>
            <a:ext cx="4989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solidFill>
                  <a:srgbClr val="FF0000"/>
                </a:solidFill>
                <a:latin typeface="Times New Roman"/>
                <a:ea typeface="Times New Roman"/>
                <a:cs typeface="Times New Roman"/>
                <a:sym typeface="Times New Roman"/>
              </a:rPr>
              <a:t>Cz</a:t>
            </a:r>
            <a:endParaRPr sz="1000">
              <a:solidFill>
                <a:srgbClr val="FF0000"/>
              </a:solidFill>
              <a:latin typeface="Times New Roman"/>
              <a:ea typeface="Times New Roman"/>
              <a:cs typeface="Times New Roman"/>
              <a:sym typeface="Times New Roman"/>
            </a:endParaRPr>
          </a:p>
        </p:txBody>
      </p:sp>
      <p:cxnSp>
        <p:nvCxnSpPr>
          <p:cNvPr id="2780" name="Google Shape;2780;p55"/>
          <p:cNvCxnSpPr/>
          <p:nvPr/>
        </p:nvCxnSpPr>
        <p:spPr>
          <a:xfrm rot="10800000">
            <a:off x="478375" y="859375"/>
            <a:ext cx="153900" cy="372000"/>
          </a:xfrm>
          <a:prstGeom prst="straightConnector1">
            <a:avLst/>
          </a:prstGeom>
          <a:noFill/>
          <a:ln w="9525" cap="flat" cmpd="sng">
            <a:solidFill>
              <a:srgbClr val="FF0E0E"/>
            </a:solidFill>
            <a:prstDash val="solid"/>
            <a:round/>
            <a:headEnd type="none" w="med" len="med"/>
            <a:tailEnd type="triangle" w="med" len="med"/>
          </a:ln>
        </p:spPr>
      </p:cxnSp>
      <p:sp>
        <p:nvSpPr>
          <p:cNvPr id="2781" name="Google Shape;2781;p55"/>
          <p:cNvSpPr txBox="1"/>
          <p:nvPr/>
        </p:nvSpPr>
        <p:spPr>
          <a:xfrm>
            <a:off x="283175" y="596400"/>
            <a:ext cx="4989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solidFill>
                  <a:srgbClr val="FF0000"/>
                </a:solidFill>
                <a:latin typeface="Times New Roman"/>
                <a:ea typeface="Times New Roman"/>
                <a:cs typeface="Times New Roman"/>
                <a:sym typeface="Times New Roman"/>
              </a:rPr>
              <a:t>C3</a:t>
            </a:r>
            <a:endParaRPr sz="1000">
              <a:solidFill>
                <a:srgbClr val="FF0000"/>
              </a:solidFill>
              <a:latin typeface="Times New Roman"/>
              <a:ea typeface="Times New Roman"/>
              <a:cs typeface="Times New Roman"/>
              <a:sym typeface="Times New Roman"/>
            </a:endParaRPr>
          </a:p>
        </p:txBody>
      </p:sp>
      <p:sp>
        <p:nvSpPr>
          <p:cNvPr id="2782" name="Google Shape;2782;p55"/>
          <p:cNvSpPr/>
          <p:nvPr/>
        </p:nvSpPr>
        <p:spPr>
          <a:xfrm flipH="1">
            <a:off x="786384" y="2483461"/>
            <a:ext cx="81300" cy="81600"/>
          </a:xfrm>
          <a:prstGeom prst="flowChartConnector">
            <a:avLst/>
          </a:prstGeom>
          <a:noFill/>
          <a:ln w="9525" cap="flat" cmpd="sng">
            <a:solidFill>
              <a:srgbClr val="FF0E0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0000"/>
              </a:solidFill>
            </a:endParaRPr>
          </a:p>
        </p:txBody>
      </p:sp>
      <p:sp>
        <p:nvSpPr>
          <p:cNvPr id="2783" name="Google Shape;2783;p55"/>
          <p:cNvSpPr/>
          <p:nvPr/>
        </p:nvSpPr>
        <p:spPr>
          <a:xfrm flipH="1">
            <a:off x="786384" y="2651024"/>
            <a:ext cx="81300" cy="81600"/>
          </a:xfrm>
          <a:prstGeom prst="flowChartConnector">
            <a:avLst/>
          </a:prstGeom>
          <a:noFill/>
          <a:ln w="9525" cap="flat" cmpd="sng">
            <a:solidFill>
              <a:srgbClr val="FF0E0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0000"/>
              </a:solidFill>
            </a:endParaRPr>
          </a:p>
        </p:txBody>
      </p:sp>
      <p:sp>
        <p:nvSpPr>
          <p:cNvPr id="2784" name="Google Shape;2784;p55"/>
          <p:cNvSpPr/>
          <p:nvPr/>
        </p:nvSpPr>
        <p:spPr>
          <a:xfrm flipH="1">
            <a:off x="786384" y="2752761"/>
            <a:ext cx="81300" cy="81600"/>
          </a:xfrm>
          <a:prstGeom prst="flowChartConnector">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0000"/>
              </a:solidFill>
            </a:endParaRPr>
          </a:p>
        </p:txBody>
      </p:sp>
      <p:sp>
        <p:nvSpPr>
          <p:cNvPr id="2785" name="Google Shape;2785;p55"/>
          <p:cNvSpPr/>
          <p:nvPr/>
        </p:nvSpPr>
        <p:spPr>
          <a:xfrm flipH="1">
            <a:off x="786384" y="2854474"/>
            <a:ext cx="81300" cy="81600"/>
          </a:xfrm>
          <a:prstGeom prst="flowChartConnector">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0000"/>
              </a:solidFill>
            </a:endParaRPr>
          </a:p>
        </p:txBody>
      </p:sp>
      <p:cxnSp>
        <p:nvCxnSpPr>
          <p:cNvPr id="2786" name="Google Shape;2786;p55"/>
          <p:cNvCxnSpPr>
            <a:stCxn id="2782" idx="6"/>
          </p:cNvCxnSpPr>
          <p:nvPr/>
        </p:nvCxnSpPr>
        <p:spPr>
          <a:xfrm flipH="1">
            <a:off x="411384" y="2524261"/>
            <a:ext cx="375000" cy="3000"/>
          </a:xfrm>
          <a:prstGeom prst="straightConnector1">
            <a:avLst/>
          </a:prstGeom>
          <a:noFill/>
          <a:ln w="9525" cap="flat" cmpd="sng">
            <a:solidFill>
              <a:srgbClr val="FF0E0E"/>
            </a:solidFill>
            <a:prstDash val="solid"/>
            <a:round/>
            <a:headEnd type="none" w="med" len="med"/>
            <a:tailEnd type="triangle" w="med" len="med"/>
          </a:ln>
        </p:spPr>
      </p:cxnSp>
      <p:cxnSp>
        <p:nvCxnSpPr>
          <p:cNvPr id="2787" name="Google Shape;2787;p55"/>
          <p:cNvCxnSpPr/>
          <p:nvPr/>
        </p:nvCxnSpPr>
        <p:spPr>
          <a:xfrm flipH="1">
            <a:off x="426575" y="2893786"/>
            <a:ext cx="347700" cy="105000"/>
          </a:xfrm>
          <a:prstGeom prst="straightConnector1">
            <a:avLst/>
          </a:prstGeom>
          <a:noFill/>
          <a:ln w="9525" cap="flat" cmpd="sng">
            <a:solidFill>
              <a:srgbClr val="FF0E0E"/>
            </a:solidFill>
            <a:prstDash val="solid"/>
            <a:round/>
            <a:headEnd type="none" w="sm" len="sm"/>
            <a:tailEnd type="triangle" w="sm" len="sm"/>
          </a:ln>
        </p:spPr>
      </p:cxnSp>
      <p:cxnSp>
        <p:nvCxnSpPr>
          <p:cNvPr id="2788" name="Google Shape;2788;p55"/>
          <p:cNvCxnSpPr/>
          <p:nvPr/>
        </p:nvCxnSpPr>
        <p:spPr>
          <a:xfrm flipH="1">
            <a:off x="399275" y="2792061"/>
            <a:ext cx="375000" cy="3000"/>
          </a:xfrm>
          <a:prstGeom prst="straightConnector1">
            <a:avLst/>
          </a:prstGeom>
          <a:noFill/>
          <a:ln w="9525" cap="flat" cmpd="sng">
            <a:solidFill>
              <a:srgbClr val="FF0E0E"/>
            </a:solidFill>
            <a:prstDash val="solid"/>
            <a:round/>
            <a:headEnd type="none" w="sm" len="sm"/>
            <a:tailEnd type="triangle" w="sm" len="sm"/>
          </a:ln>
        </p:spPr>
      </p:cxnSp>
      <p:sp>
        <p:nvSpPr>
          <p:cNvPr id="2789" name="Google Shape;2789;p55"/>
          <p:cNvSpPr txBox="1"/>
          <p:nvPr/>
        </p:nvSpPr>
        <p:spPr>
          <a:xfrm>
            <a:off x="107575" y="2339336"/>
            <a:ext cx="3993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solidFill>
                  <a:srgbClr val="FF0000"/>
                </a:solidFill>
                <a:latin typeface="Times New Roman"/>
                <a:ea typeface="Times New Roman"/>
                <a:cs typeface="Times New Roman"/>
                <a:sym typeface="Times New Roman"/>
              </a:rPr>
              <a:t>Fz</a:t>
            </a:r>
            <a:endParaRPr sz="1000">
              <a:solidFill>
                <a:srgbClr val="FF0000"/>
              </a:solidFill>
              <a:latin typeface="Times New Roman"/>
              <a:ea typeface="Times New Roman"/>
              <a:cs typeface="Times New Roman"/>
              <a:sym typeface="Times New Roman"/>
            </a:endParaRPr>
          </a:p>
        </p:txBody>
      </p:sp>
      <p:sp>
        <p:nvSpPr>
          <p:cNvPr id="2790" name="Google Shape;2790;p55"/>
          <p:cNvSpPr txBox="1"/>
          <p:nvPr/>
        </p:nvSpPr>
        <p:spPr>
          <a:xfrm>
            <a:off x="57775" y="2616561"/>
            <a:ext cx="4989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solidFill>
                  <a:srgbClr val="FF0000"/>
                </a:solidFill>
                <a:latin typeface="Times New Roman"/>
                <a:ea typeface="Times New Roman"/>
                <a:cs typeface="Times New Roman"/>
                <a:sym typeface="Times New Roman"/>
              </a:rPr>
              <a:t>CPz</a:t>
            </a:r>
            <a:endParaRPr sz="1000">
              <a:solidFill>
                <a:srgbClr val="FF0000"/>
              </a:solidFill>
              <a:latin typeface="Times New Roman"/>
              <a:ea typeface="Times New Roman"/>
              <a:cs typeface="Times New Roman"/>
              <a:sym typeface="Times New Roman"/>
            </a:endParaRPr>
          </a:p>
        </p:txBody>
      </p:sp>
      <p:sp>
        <p:nvSpPr>
          <p:cNvPr id="2791" name="Google Shape;2791;p55"/>
          <p:cNvSpPr txBox="1"/>
          <p:nvPr/>
        </p:nvSpPr>
        <p:spPr>
          <a:xfrm>
            <a:off x="208825" y="2893786"/>
            <a:ext cx="3750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solidFill>
                  <a:srgbClr val="FF0000"/>
                </a:solidFill>
                <a:latin typeface="Times New Roman"/>
                <a:ea typeface="Times New Roman"/>
                <a:cs typeface="Times New Roman"/>
                <a:sym typeface="Times New Roman"/>
              </a:rPr>
              <a:t>Pz</a:t>
            </a:r>
            <a:endParaRPr sz="1000">
              <a:solidFill>
                <a:srgbClr val="FF0000"/>
              </a:solidFill>
              <a:latin typeface="Times New Roman"/>
              <a:ea typeface="Times New Roman"/>
              <a:cs typeface="Times New Roman"/>
              <a:sym typeface="Times New Roman"/>
            </a:endParaRPr>
          </a:p>
        </p:txBody>
      </p:sp>
      <p:cxnSp>
        <p:nvCxnSpPr>
          <p:cNvPr id="2792" name="Google Shape;2792;p55"/>
          <p:cNvCxnSpPr>
            <a:stCxn id="2783" idx="3"/>
          </p:cNvCxnSpPr>
          <p:nvPr/>
        </p:nvCxnSpPr>
        <p:spPr>
          <a:xfrm>
            <a:off x="855778" y="2720674"/>
            <a:ext cx="408900" cy="366600"/>
          </a:xfrm>
          <a:prstGeom prst="straightConnector1">
            <a:avLst/>
          </a:prstGeom>
          <a:noFill/>
          <a:ln w="9525" cap="flat" cmpd="sng">
            <a:solidFill>
              <a:srgbClr val="FF0000"/>
            </a:solidFill>
            <a:prstDash val="solid"/>
            <a:round/>
            <a:headEnd type="none" w="med" len="med"/>
            <a:tailEnd type="triangle" w="med" len="med"/>
          </a:ln>
        </p:spPr>
      </p:cxnSp>
      <p:sp>
        <p:nvSpPr>
          <p:cNvPr id="2793" name="Google Shape;2793;p55"/>
          <p:cNvSpPr txBox="1"/>
          <p:nvPr/>
        </p:nvSpPr>
        <p:spPr>
          <a:xfrm>
            <a:off x="1158488" y="2998774"/>
            <a:ext cx="4989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solidFill>
                  <a:srgbClr val="FF0000"/>
                </a:solidFill>
                <a:latin typeface="Times New Roman"/>
                <a:ea typeface="Times New Roman"/>
                <a:cs typeface="Times New Roman"/>
                <a:sym typeface="Times New Roman"/>
              </a:rPr>
              <a:t>Cz</a:t>
            </a:r>
            <a:endParaRPr sz="1000">
              <a:solidFill>
                <a:srgbClr val="FF0000"/>
              </a:solidFill>
              <a:latin typeface="Times New Roman"/>
              <a:ea typeface="Times New Roman"/>
              <a:cs typeface="Times New Roman"/>
              <a:sym typeface="Times New Roman"/>
            </a:endParaRPr>
          </a:p>
        </p:txBody>
      </p:sp>
      <p:pic>
        <p:nvPicPr>
          <p:cNvPr id="2794" name="Google Shape;2794;p55"/>
          <p:cNvPicPr preferRelativeResize="0"/>
          <p:nvPr/>
        </p:nvPicPr>
        <p:blipFill>
          <a:blip r:embed="rId19">
            <a:alphaModFix/>
          </a:blip>
          <a:stretch>
            <a:fillRect/>
          </a:stretch>
        </p:blipFill>
        <p:spPr>
          <a:xfrm>
            <a:off x="8549640" y="850392"/>
            <a:ext cx="297030" cy="964024"/>
          </a:xfrm>
          <a:prstGeom prst="rect">
            <a:avLst/>
          </a:prstGeom>
          <a:noFill/>
          <a:ln>
            <a:noFill/>
          </a:ln>
        </p:spPr>
      </p:pic>
      <p:sp>
        <p:nvSpPr>
          <p:cNvPr id="2795" name="Google Shape;2795;p55"/>
          <p:cNvSpPr/>
          <p:nvPr/>
        </p:nvSpPr>
        <p:spPr>
          <a:xfrm>
            <a:off x="8706245" y="970998"/>
            <a:ext cx="140400" cy="814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5"/>
          <p:cNvSpPr txBox="1"/>
          <p:nvPr/>
        </p:nvSpPr>
        <p:spPr>
          <a:xfrm>
            <a:off x="8622792" y="865773"/>
            <a:ext cx="260100" cy="292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1</a:t>
            </a:r>
            <a:endParaRPr sz="700">
              <a:latin typeface="Times New Roman"/>
              <a:ea typeface="Times New Roman"/>
              <a:cs typeface="Times New Roman"/>
              <a:sym typeface="Times New Roman"/>
            </a:endParaRPr>
          </a:p>
        </p:txBody>
      </p:sp>
      <p:sp>
        <p:nvSpPr>
          <p:cNvPr id="2797" name="Google Shape;2797;p55"/>
          <p:cNvSpPr txBox="1"/>
          <p:nvPr/>
        </p:nvSpPr>
        <p:spPr>
          <a:xfrm>
            <a:off x="8622792" y="1556098"/>
            <a:ext cx="260100" cy="292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0</a:t>
            </a:r>
            <a:endParaRPr sz="700">
              <a:latin typeface="Times New Roman"/>
              <a:ea typeface="Times New Roman"/>
              <a:cs typeface="Times New Roman"/>
              <a:sym typeface="Times New Roman"/>
            </a:endParaRPr>
          </a:p>
        </p:txBody>
      </p:sp>
      <p:sp>
        <p:nvSpPr>
          <p:cNvPr id="2798" name="Google Shape;2798;p55"/>
          <p:cNvSpPr/>
          <p:nvPr/>
        </p:nvSpPr>
        <p:spPr>
          <a:xfrm>
            <a:off x="8573383" y="859036"/>
            <a:ext cx="153900" cy="14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55"/>
          <p:cNvSpPr txBox="1"/>
          <p:nvPr/>
        </p:nvSpPr>
        <p:spPr>
          <a:xfrm>
            <a:off x="8651087" y="2258568"/>
            <a:ext cx="260100" cy="292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0</a:t>
            </a:r>
            <a:endParaRPr sz="700">
              <a:latin typeface="Times New Roman"/>
              <a:ea typeface="Times New Roman"/>
              <a:cs typeface="Times New Roman"/>
              <a:sym typeface="Times New Roman"/>
            </a:endParaRPr>
          </a:p>
        </p:txBody>
      </p:sp>
      <p:pic>
        <p:nvPicPr>
          <p:cNvPr id="2800" name="Google Shape;2800;p55"/>
          <p:cNvPicPr preferRelativeResize="0"/>
          <p:nvPr/>
        </p:nvPicPr>
        <p:blipFill>
          <a:blip r:embed="rId19">
            <a:alphaModFix/>
          </a:blip>
          <a:stretch>
            <a:fillRect/>
          </a:stretch>
        </p:blipFill>
        <p:spPr>
          <a:xfrm>
            <a:off x="8550436" y="2292305"/>
            <a:ext cx="297030" cy="964024"/>
          </a:xfrm>
          <a:prstGeom prst="rect">
            <a:avLst/>
          </a:prstGeom>
          <a:noFill/>
          <a:ln>
            <a:noFill/>
          </a:ln>
        </p:spPr>
      </p:pic>
      <p:sp>
        <p:nvSpPr>
          <p:cNvPr id="2801" name="Google Shape;2801;p55"/>
          <p:cNvSpPr/>
          <p:nvPr/>
        </p:nvSpPr>
        <p:spPr>
          <a:xfrm>
            <a:off x="8707041" y="2422356"/>
            <a:ext cx="140400" cy="814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5"/>
          <p:cNvSpPr txBox="1"/>
          <p:nvPr/>
        </p:nvSpPr>
        <p:spPr>
          <a:xfrm>
            <a:off x="8622792" y="2350008"/>
            <a:ext cx="260100" cy="292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1</a:t>
            </a:r>
            <a:endParaRPr sz="700">
              <a:latin typeface="Times New Roman"/>
              <a:ea typeface="Times New Roman"/>
              <a:cs typeface="Times New Roman"/>
              <a:sym typeface="Times New Roman"/>
            </a:endParaRPr>
          </a:p>
        </p:txBody>
      </p:sp>
      <p:sp>
        <p:nvSpPr>
          <p:cNvPr id="2803" name="Google Shape;2803;p55"/>
          <p:cNvSpPr txBox="1"/>
          <p:nvPr/>
        </p:nvSpPr>
        <p:spPr>
          <a:xfrm>
            <a:off x="8622792" y="3007156"/>
            <a:ext cx="260100" cy="292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0</a:t>
            </a:r>
            <a:endParaRPr sz="700">
              <a:latin typeface="Times New Roman"/>
              <a:ea typeface="Times New Roman"/>
              <a:cs typeface="Times New Roman"/>
              <a:sym typeface="Times New Roman"/>
            </a:endParaRPr>
          </a:p>
        </p:txBody>
      </p:sp>
      <p:sp>
        <p:nvSpPr>
          <p:cNvPr id="2804" name="Google Shape;2804;p55"/>
          <p:cNvSpPr/>
          <p:nvPr/>
        </p:nvSpPr>
        <p:spPr>
          <a:xfrm>
            <a:off x="8565999" y="2346669"/>
            <a:ext cx="153900" cy="14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808"/>
        <p:cNvGrpSpPr/>
        <p:nvPr/>
      </p:nvGrpSpPr>
      <p:grpSpPr>
        <a:xfrm>
          <a:off x="0" y="0"/>
          <a:ext cx="0" cy="0"/>
          <a:chOff x="0" y="0"/>
          <a:chExt cx="0" cy="0"/>
        </a:xfrm>
      </p:grpSpPr>
      <p:pic>
        <p:nvPicPr>
          <p:cNvPr id="2809" name="Google Shape;2809;p56"/>
          <p:cNvPicPr preferRelativeResize="0"/>
          <p:nvPr/>
        </p:nvPicPr>
        <p:blipFill rotWithShape="1">
          <a:blip r:embed="rId3">
            <a:alphaModFix/>
          </a:blip>
          <a:srcRect t="6375"/>
          <a:stretch/>
        </p:blipFill>
        <p:spPr>
          <a:xfrm>
            <a:off x="1825063" y="0"/>
            <a:ext cx="5493862" cy="5143501"/>
          </a:xfrm>
          <a:prstGeom prst="rect">
            <a:avLst/>
          </a:prstGeom>
          <a:noFill/>
          <a:ln>
            <a:noFill/>
          </a:ln>
        </p:spPr>
      </p:pic>
      <p:sp>
        <p:nvSpPr>
          <p:cNvPr id="2810" name="Google Shape;2810;p56"/>
          <p:cNvSpPr/>
          <p:nvPr/>
        </p:nvSpPr>
        <p:spPr>
          <a:xfrm>
            <a:off x="4523238" y="2328375"/>
            <a:ext cx="97500" cy="89400"/>
          </a:xfrm>
          <a:prstGeom prst="ellipse">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56"/>
          <p:cNvSpPr/>
          <p:nvPr/>
        </p:nvSpPr>
        <p:spPr>
          <a:xfrm>
            <a:off x="3565913" y="2385150"/>
            <a:ext cx="97500" cy="89400"/>
          </a:xfrm>
          <a:prstGeom prst="ellipse">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56"/>
          <p:cNvSpPr/>
          <p:nvPr/>
        </p:nvSpPr>
        <p:spPr>
          <a:xfrm>
            <a:off x="5521113" y="2385150"/>
            <a:ext cx="97500" cy="89400"/>
          </a:xfrm>
          <a:prstGeom prst="ellipse">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813" name="Google Shape;2813;p56"/>
          <p:cNvCxnSpPr/>
          <p:nvPr/>
        </p:nvCxnSpPr>
        <p:spPr>
          <a:xfrm rot="10800000" flipH="1">
            <a:off x="5589700" y="713875"/>
            <a:ext cx="600300" cy="1687500"/>
          </a:xfrm>
          <a:prstGeom prst="straightConnector1">
            <a:avLst/>
          </a:prstGeom>
          <a:noFill/>
          <a:ln w="38100" cap="flat" cmpd="sng">
            <a:solidFill>
              <a:srgbClr val="FF0E0E"/>
            </a:solidFill>
            <a:prstDash val="solid"/>
            <a:round/>
            <a:headEnd type="none" w="med" len="med"/>
            <a:tailEnd type="none" w="med" len="med"/>
          </a:ln>
        </p:spPr>
      </p:cxnSp>
      <p:cxnSp>
        <p:nvCxnSpPr>
          <p:cNvPr id="2814" name="Google Shape;2814;p56"/>
          <p:cNvCxnSpPr/>
          <p:nvPr/>
        </p:nvCxnSpPr>
        <p:spPr>
          <a:xfrm>
            <a:off x="6190488" y="713875"/>
            <a:ext cx="884400" cy="0"/>
          </a:xfrm>
          <a:prstGeom prst="straightConnector1">
            <a:avLst/>
          </a:prstGeom>
          <a:noFill/>
          <a:ln w="38100" cap="flat" cmpd="sng">
            <a:solidFill>
              <a:srgbClr val="FF0E0E"/>
            </a:solidFill>
            <a:prstDash val="solid"/>
            <a:round/>
            <a:headEnd type="none" w="med" len="med"/>
            <a:tailEnd type="none" w="med" len="med"/>
          </a:ln>
        </p:spPr>
      </p:cxnSp>
      <p:sp>
        <p:nvSpPr>
          <p:cNvPr id="2815" name="Google Shape;2815;p56"/>
          <p:cNvSpPr txBox="1"/>
          <p:nvPr/>
        </p:nvSpPr>
        <p:spPr>
          <a:xfrm>
            <a:off x="6449650" y="280800"/>
            <a:ext cx="5019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000" b="1">
                <a:solidFill>
                  <a:srgbClr val="FF0E0E"/>
                </a:solidFill>
                <a:latin typeface="Times New Roman"/>
                <a:ea typeface="Times New Roman"/>
                <a:cs typeface="Times New Roman"/>
                <a:sym typeface="Times New Roman"/>
              </a:rPr>
              <a:t>C4</a:t>
            </a:r>
            <a:endParaRPr sz="2000" b="1">
              <a:solidFill>
                <a:srgbClr val="FF0E0E"/>
              </a:solidFill>
              <a:latin typeface="Times New Roman"/>
              <a:ea typeface="Times New Roman"/>
              <a:cs typeface="Times New Roman"/>
              <a:sym typeface="Times New Roman"/>
            </a:endParaRPr>
          </a:p>
        </p:txBody>
      </p:sp>
      <p:cxnSp>
        <p:nvCxnSpPr>
          <p:cNvPr id="2816" name="Google Shape;2816;p56"/>
          <p:cNvCxnSpPr/>
          <p:nvPr/>
        </p:nvCxnSpPr>
        <p:spPr>
          <a:xfrm rot="10800000">
            <a:off x="2871900" y="713875"/>
            <a:ext cx="746400" cy="1687500"/>
          </a:xfrm>
          <a:prstGeom prst="straightConnector1">
            <a:avLst/>
          </a:prstGeom>
          <a:noFill/>
          <a:ln w="38100" cap="flat" cmpd="sng">
            <a:solidFill>
              <a:srgbClr val="FF0E0E"/>
            </a:solidFill>
            <a:prstDash val="solid"/>
            <a:round/>
            <a:headEnd type="none" w="med" len="med"/>
            <a:tailEnd type="none" w="med" len="med"/>
          </a:ln>
        </p:spPr>
      </p:cxnSp>
      <p:cxnSp>
        <p:nvCxnSpPr>
          <p:cNvPr id="2817" name="Google Shape;2817;p56"/>
          <p:cNvCxnSpPr/>
          <p:nvPr/>
        </p:nvCxnSpPr>
        <p:spPr>
          <a:xfrm>
            <a:off x="1987500" y="713875"/>
            <a:ext cx="884400" cy="0"/>
          </a:xfrm>
          <a:prstGeom prst="straightConnector1">
            <a:avLst/>
          </a:prstGeom>
          <a:noFill/>
          <a:ln w="38100" cap="flat" cmpd="sng">
            <a:solidFill>
              <a:srgbClr val="FF0E0E"/>
            </a:solidFill>
            <a:prstDash val="solid"/>
            <a:round/>
            <a:headEnd type="none" w="med" len="med"/>
            <a:tailEnd type="none" w="med" len="med"/>
          </a:ln>
        </p:spPr>
      </p:cxnSp>
      <p:sp>
        <p:nvSpPr>
          <p:cNvPr id="2818" name="Google Shape;2818;p56"/>
          <p:cNvSpPr txBox="1"/>
          <p:nvPr/>
        </p:nvSpPr>
        <p:spPr>
          <a:xfrm>
            <a:off x="-501900" y="170375"/>
            <a:ext cx="501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rgbClr val="FF0E0E"/>
                </a:solidFill>
                <a:latin typeface="Times New Roman"/>
                <a:ea typeface="Times New Roman"/>
                <a:cs typeface="Times New Roman"/>
                <a:sym typeface="Times New Roman"/>
              </a:rPr>
              <a:t>C4</a:t>
            </a:r>
            <a:endParaRPr b="1">
              <a:solidFill>
                <a:srgbClr val="FF0E0E"/>
              </a:solidFill>
              <a:latin typeface="Times New Roman"/>
              <a:ea typeface="Times New Roman"/>
              <a:cs typeface="Times New Roman"/>
              <a:sym typeface="Times New Roman"/>
            </a:endParaRPr>
          </a:p>
        </p:txBody>
      </p:sp>
      <p:sp>
        <p:nvSpPr>
          <p:cNvPr id="2819" name="Google Shape;2819;p56"/>
          <p:cNvSpPr txBox="1"/>
          <p:nvPr/>
        </p:nvSpPr>
        <p:spPr>
          <a:xfrm>
            <a:off x="2178750" y="280800"/>
            <a:ext cx="5019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000" b="1">
                <a:solidFill>
                  <a:srgbClr val="FF0E0E"/>
                </a:solidFill>
                <a:latin typeface="Times New Roman"/>
                <a:ea typeface="Times New Roman"/>
                <a:cs typeface="Times New Roman"/>
                <a:sym typeface="Times New Roman"/>
              </a:rPr>
              <a:t>C3</a:t>
            </a:r>
            <a:endParaRPr sz="2000" b="1">
              <a:solidFill>
                <a:srgbClr val="FF0E0E"/>
              </a:solidFill>
              <a:latin typeface="Times New Roman"/>
              <a:ea typeface="Times New Roman"/>
              <a:cs typeface="Times New Roman"/>
              <a:sym typeface="Times New Roman"/>
            </a:endParaRPr>
          </a:p>
        </p:txBody>
      </p:sp>
      <p:cxnSp>
        <p:nvCxnSpPr>
          <p:cNvPr id="2820" name="Google Shape;2820;p56"/>
          <p:cNvCxnSpPr/>
          <p:nvPr/>
        </p:nvCxnSpPr>
        <p:spPr>
          <a:xfrm>
            <a:off x="4572000" y="2401375"/>
            <a:ext cx="1739700" cy="2263500"/>
          </a:xfrm>
          <a:prstGeom prst="straightConnector1">
            <a:avLst/>
          </a:prstGeom>
          <a:noFill/>
          <a:ln w="38100" cap="flat" cmpd="sng">
            <a:solidFill>
              <a:srgbClr val="FF0E0E"/>
            </a:solidFill>
            <a:prstDash val="solid"/>
            <a:round/>
            <a:headEnd type="none" w="med" len="med"/>
            <a:tailEnd type="none" w="med" len="med"/>
          </a:ln>
        </p:spPr>
      </p:cxnSp>
      <p:cxnSp>
        <p:nvCxnSpPr>
          <p:cNvPr id="2821" name="Google Shape;2821;p56"/>
          <p:cNvCxnSpPr/>
          <p:nvPr/>
        </p:nvCxnSpPr>
        <p:spPr>
          <a:xfrm>
            <a:off x="6311700" y="4664875"/>
            <a:ext cx="884400" cy="0"/>
          </a:xfrm>
          <a:prstGeom prst="straightConnector1">
            <a:avLst/>
          </a:prstGeom>
          <a:noFill/>
          <a:ln w="38100" cap="flat" cmpd="sng">
            <a:solidFill>
              <a:srgbClr val="FF0E0E"/>
            </a:solidFill>
            <a:prstDash val="solid"/>
            <a:round/>
            <a:headEnd type="none" w="med" len="med"/>
            <a:tailEnd type="none" w="med" len="med"/>
          </a:ln>
        </p:spPr>
      </p:cxnSp>
      <p:sp>
        <p:nvSpPr>
          <p:cNvPr id="2822" name="Google Shape;2822;p56"/>
          <p:cNvSpPr txBox="1"/>
          <p:nvPr/>
        </p:nvSpPr>
        <p:spPr>
          <a:xfrm>
            <a:off x="6449650" y="4218725"/>
            <a:ext cx="5019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000" b="1">
                <a:solidFill>
                  <a:srgbClr val="FF0E0E"/>
                </a:solidFill>
                <a:latin typeface="Times New Roman"/>
                <a:ea typeface="Times New Roman"/>
                <a:cs typeface="Times New Roman"/>
                <a:sym typeface="Times New Roman"/>
              </a:rPr>
              <a:t>Cz</a:t>
            </a:r>
            <a:endParaRPr sz="2000" b="1">
              <a:solidFill>
                <a:srgbClr val="FF0E0E"/>
              </a:solidFill>
              <a:latin typeface="Times New Roman"/>
              <a:ea typeface="Times New Roman"/>
              <a:cs typeface="Times New Roman"/>
              <a:sym typeface="Times New Roman"/>
            </a:endParaRPr>
          </a:p>
        </p:txBody>
      </p:sp>
      <p:pic>
        <p:nvPicPr>
          <p:cNvPr id="2823" name="Google Shape;2823;p56"/>
          <p:cNvPicPr preferRelativeResize="0"/>
          <p:nvPr/>
        </p:nvPicPr>
        <p:blipFill>
          <a:blip r:embed="rId4">
            <a:alphaModFix/>
          </a:blip>
          <a:stretch>
            <a:fillRect/>
          </a:stretch>
        </p:blipFill>
        <p:spPr>
          <a:xfrm>
            <a:off x="8381700" y="1403575"/>
            <a:ext cx="2815150" cy="281515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827"/>
        <p:cNvGrpSpPr/>
        <p:nvPr/>
      </p:nvGrpSpPr>
      <p:grpSpPr>
        <a:xfrm>
          <a:off x="0" y="0"/>
          <a:ext cx="0" cy="0"/>
          <a:chOff x="0" y="0"/>
          <a:chExt cx="0" cy="0"/>
        </a:xfrm>
      </p:grpSpPr>
      <p:pic>
        <p:nvPicPr>
          <p:cNvPr id="2828" name="Google Shape;2828;p57"/>
          <p:cNvPicPr preferRelativeResize="0"/>
          <p:nvPr/>
        </p:nvPicPr>
        <p:blipFill rotWithShape="1">
          <a:blip r:embed="rId3">
            <a:alphaModFix/>
          </a:blip>
          <a:srcRect t="6094"/>
          <a:stretch/>
        </p:blipFill>
        <p:spPr>
          <a:xfrm>
            <a:off x="3343900" y="1065825"/>
            <a:ext cx="2445527" cy="2296499"/>
          </a:xfrm>
          <a:prstGeom prst="rect">
            <a:avLst/>
          </a:prstGeom>
          <a:noFill/>
          <a:ln>
            <a:noFill/>
          </a:ln>
        </p:spPr>
      </p:pic>
      <p:sp>
        <p:nvSpPr>
          <p:cNvPr id="2829" name="Google Shape;2829;p57"/>
          <p:cNvSpPr txBox="1"/>
          <p:nvPr/>
        </p:nvSpPr>
        <p:spPr>
          <a:xfrm>
            <a:off x="3785556" y="3300525"/>
            <a:ext cx="15546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000">
                <a:latin typeface="Times New Roman"/>
                <a:ea typeface="Times New Roman"/>
                <a:cs typeface="Times New Roman"/>
                <a:sym typeface="Times New Roman"/>
              </a:rPr>
              <a:t>Subject #10</a:t>
            </a:r>
            <a:endParaRPr sz="2000">
              <a:latin typeface="Times New Roman"/>
              <a:ea typeface="Times New Roman"/>
              <a:cs typeface="Times New Roman"/>
              <a:sym typeface="Times New Roman"/>
            </a:endParaRPr>
          </a:p>
        </p:txBody>
      </p:sp>
      <p:pic>
        <p:nvPicPr>
          <p:cNvPr id="2830" name="Google Shape;2830;p57"/>
          <p:cNvPicPr preferRelativeResize="0"/>
          <p:nvPr/>
        </p:nvPicPr>
        <p:blipFill rotWithShape="1">
          <a:blip r:embed="rId4">
            <a:alphaModFix/>
          </a:blip>
          <a:srcRect t="5900"/>
          <a:stretch/>
        </p:blipFill>
        <p:spPr>
          <a:xfrm>
            <a:off x="5937650" y="1065925"/>
            <a:ext cx="2445527" cy="2301302"/>
          </a:xfrm>
          <a:prstGeom prst="rect">
            <a:avLst/>
          </a:prstGeom>
          <a:noFill/>
          <a:ln>
            <a:noFill/>
          </a:ln>
        </p:spPr>
      </p:pic>
      <p:sp>
        <p:nvSpPr>
          <p:cNvPr id="2831" name="Google Shape;2831;p57"/>
          <p:cNvSpPr txBox="1"/>
          <p:nvPr/>
        </p:nvSpPr>
        <p:spPr>
          <a:xfrm>
            <a:off x="6382152" y="3300525"/>
            <a:ext cx="15552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000">
                <a:latin typeface="Times New Roman"/>
                <a:ea typeface="Times New Roman"/>
                <a:cs typeface="Times New Roman"/>
                <a:sym typeface="Times New Roman"/>
              </a:rPr>
              <a:t>Subject #12</a:t>
            </a:r>
            <a:endParaRPr sz="2000">
              <a:latin typeface="Times New Roman"/>
              <a:ea typeface="Times New Roman"/>
              <a:cs typeface="Times New Roman"/>
              <a:sym typeface="Times New Roman"/>
            </a:endParaRPr>
          </a:p>
        </p:txBody>
      </p:sp>
      <p:pic>
        <p:nvPicPr>
          <p:cNvPr id="2832" name="Google Shape;2832;p57"/>
          <p:cNvPicPr preferRelativeResize="0"/>
          <p:nvPr/>
        </p:nvPicPr>
        <p:blipFill rotWithShape="1">
          <a:blip r:embed="rId5">
            <a:alphaModFix/>
          </a:blip>
          <a:srcRect t="5695"/>
          <a:stretch/>
        </p:blipFill>
        <p:spPr>
          <a:xfrm>
            <a:off x="750150" y="1063425"/>
            <a:ext cx="2445527" cy="2306309"/>
          </a:xfrm>
          <a:prstGeom prst="rect">
            <a:avLst/>
          </a:prstGeom>
          <a:noFill/>
          <a:ln>
            <a:noFill/>
          </a:ln>
        </p:spPr>
      </p:pic>
      <p:sp>
        <p:nvSpPr>
          <p:cNvPr id="2833" name="Google Shape;2833;p57"/>
          <p:cNvSpPr txBox="1"/>
          <p:nvPr/>
        </p:nvSpPr>
        <p:spPr>
          <a:xfrm>
            <a:off x="1197804" y="3300525"/>
            <a:ext cx="15546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000">
                <a:latin typeface="Times New Roman"/>
                <a:ea typeface="Times New Roman"/>
                <a:cs typeface="Times New Roman"/>
                <a:sym typeface="Times New Roman"/>
              </a:rPr>
              <a:t>Subject #3</a:t>
            </a:r>
            <a:endParaRPr sz="2000">
              <a:latin typeface="Times New Roman"/>
              <a:ea typeface="Times New Roman"/>
              <a:cs typeface="Times New Roman"/>
              <a:sym typeface="Times New Roman"/>
            </a:endParaRPr>
          </a:p>
        </p:txBody>
      </p:sp>
      <p:pic>
        <p:nvPicPr>
          <p:cNvPr id="2834" name="Google Shape;2834;p57"/>
          <p:cNvPicPr preferRelativeResize="0"/>
          <p:nvPr/>
        </p:nvPicPr>
        <p:blipFill rotWithShape="1">
          <a:blip r:embed="rId6">
            <a:alphaModFix/>
          </a:blip>
          <a:srcRect t="5731"/>
          <a:stretch/>
        </p:blipFill>
        <p:spPr>
          <a:xfrm>
            <a:off x="3343900" y="1061463"/>
            <a:ext cx="2445527" cy="2305219"/>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838"/>
        <p:cNvGrpSpPr/>
        <p:nvPr/>
      </p:nvGrpSpPr>
      <p:grpSpPr>
        <a:xfrm>
          <a:off x="0" y="0"/>
          <a:ext cx="0" cy="0"/>
          <a:chOff x="0" y="0"/>
          <a:chExt cx="0" cy="0"/>
        </a:xfrm>
      </p:grpSpPr>
      <p:pic>
        <p:nvPicPr>
          <p:cNvPr id="2839" name="Google Shape;2839;p58"/>
          <p:cNvPicPr preferRelativeResize="0"/>
          <p:nvPr/>
        </p:nvPicPr>
        <p:blipFill rotWithShape="1">
          <a:blip r:embed="rId3">
            <a:alphaModFix/>
          </a:blip>
          <a:srcRect t="6094"/>
          <a:stretch/>
        </p:blipFill>
        <p:spPr>
          <a:xfrm>
            <a:off x="3343900" y="1065825"/>
            <a:ext cx="2445527" cy="2296499"/>
          </a:xfrm>
          <a:prstGeom prst="rect">
            <a:avLst/>
          </a:prstGeom>
          <a:noFill/>
          <a:ln>
            <a:noFill/>
          </a:ln>
        </p:spPr>
      </p:pic>
      <p:sp>
        <p:nvSpPr>
          <p:cNvPr id="2840" name="Google Shape;2840;p58"/>
          <p:cNvSpPr txBox="1"/>
          <p:nvPr/>
        </p:nvSpPr>
        <p:spPr>
          <a:xfrm>
            <a:off x="4088450" y="3292625"/>
            <a:ext cx="9564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Subject #10</a:t>
            </a:r>
            <a:endParaRPr sz="1200">
              <a:latin typeface="Times New Roman"/>
              <a:ea typeface="Times New Roman"/>
              <a:cs typeface="Times New Roman"/>
              <a:sym typeface="Times New Roman"/>
            </a:endParaRPr>
          </a:p>
        </p:txBody>
      </p:sp>
      <p:pic>
        <p:nvPicPr>
          <p:cNvPr id="2841" name="Google Shape;2841;p58"/>
          <p:cNvPicPr preferRelativeResize="0"/>
          <p:nvPr/>
        </p:nvPicPr>
        <p:blipFill rotWithShape="1">
          <a:blip r:embed="rId4">
            <a:alphaModFix/>
          </a:blip>
          <a:srcRect t="5900"/>
          <a:stretch/>
        </p:blipFill>
        <p:spPr>
          <a:xfrm>
            <a:off x="5937638" y="1065825"/>
            <a:ext cx="2445527" cy="2301307"/>
          </a:xfrm>
          <a:prstGeom prst="rect">
            <a:avLst/>
          </a:prstGeom>
          <a:noFill/>
          <a:ln>
            <a:noFill/>
          </a:ln>
        </p:spPr>
      </p:pic>
      <p:sp>
        <p:nvSpPr>
          <p:cNvPr id="2842" name="Google Shape;2842;p58"/>
          <p:cNvSpPr txBox="1"/>
          <p:nvPr/>
        </p:nvSpPr>
        <p:spPr>
          <a:xfrm>
            <a:off x="6715513" y="3295025"/>
            <a:ext cx="9564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Subject #12</a:t>
            </a:r>
            <a:endParaRPr sz="1200">
              <a:latin typeface="Times New Roman"/>
              <a:ea typeface="Times New Roman"/>
              <a:cs typeface="Times New Roman"/>
              <a:sym typeface="Times New Roman"/>
            </a:endParaRPr>
          </a:p>
        </p:txBody>
      </p:sp>
      <p:pic>
        <p:nvPicPr>
          <p:cNvPr id="2843" name="Google Shape;2843;p58"/>
          <p:cNvPicPr preferRelativeResize="0"/>
          <p:nvPr/>
        </p:nvPicPr>
        <p:blipFill rotWithShape="1">
          <a:blip r:embed="rId5">
            <a:alphaModFix/>
          </a:blip>
          <a:srcRect t="5695"/>
          <a:stretch/>
        </p:blipFill>
        <p:spPr>
          <a:xfrm>
            <a:off x="750150" y="1063425"/>
            <a:ext cx="2445527" cy="2306309"/>
          </a:xfrm>
          <a:prstGeom prst="rect">
            <a:avLst/>
          </a:prstGeom>
          <a:noFill/>
          <a:ln>
            <a:noFill/>
          </a:ln>
        </p:spPr>
      </p:pic>
      <p:sp>
        <p:nvSpPr>
          <p:cNvPr id="2844" name="Google Shape;2844;p58"/>
          <p:cNvSpPr txBox="1"/>
          <p:nvPr/>
        </p:nvSpPr>
        <p:spPr>
          <a:xfrm>
            <a:off x="1494700" y="3292625"/>
            <a:ext cx="9564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Subject #3</a:t>
            </a:r>
            <a:endParaRPr sz="1200">
              <a:latin typeface="Times New Roman"/>
              <a:ea typeface="Times New Roman"/>
              <a:cs typeface="Times New Roman"/>
              <a:sym typeface="Times New Roman"/>
            </a:endParaRPr>
          </a:p>
        </p:txBody>
      </p:sp>
      <p:cxnSp>
        <p:nvCxnSpPr>
          <p:cNvPr id="2845" name="Google Shape;2845;p58"/>
          <p:cNvCxnSpPr/>
          <p:nvPr/>
        </p:nvCxnSpPr>
        <p:spPr>
          <a:xfrm>
            <a:off x="394250" y="1176700"/>
            <a:ext cx="7982100" cy="2474700"/>
          </a:xfrm>
          <a:prstGeom prst="straightConnector1">
            <a:avLst/>
          </a:prstGeom>
          <a:noFill/>
          <a:ln w="9525" cap="flat" cmpd="sng">
            <a:solidFill>
              <a:schemeClr val="dk2"/>
            </a:solidFill>
            <a:prstDash val="solid"/>
            <a:round/>
            <a:headEnd type="none" w="med" len="med"/>
            <a:tailEnd type="none" w="med" len="med"/>
          </a:ln>
        </p:spPr>
      </p:cxnSp>
      <p:cxnSp>
        <p:nvCxnSpPr>
          <p:cNvPr id="2846" name="Google Shape;2846;p58"/>
          <p:cNvCxnSpPr/>
          <p:nvPr/>
        </p:nvCxnSpPr>
        <p:spPr>
          <a:xfrm rot="10800000" flipH="1">
            <a:off x="448850" y="915950"/>
            <a:ext cx="7878900" cy="25353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2850"/>
        <p:cNvGrpSpPr/>
        <p:nvPr/>
      </p:nvGrpSpPr>
      <p:grpSpPr>
        <a:xfrm>
          <a:off x="0" y="0"/>
          <a:ext cx="0" cy="0"/>
          <a:chOff x="0" y="0"/>
          <a:chExt cx="0" cy="0"/>
        </a:xfrm>
      </p:grpSpPr>
      <p:pic>
        <p:nvPicPr>
          <p:cNvPr id="2851" name="Google Shape;2851;p59"/>
          <p:cNvPicPr preferRelativeResize="0"/>
          <p:nvPr/>
        </p:nvPicPr>
        <p:blipFill>
          <a:blip r:embed="rId3">
            <a:alphaModFix/>
          </a:blip>
          <a:stretch>
            <a:fillRect/>
          </a:stretch>
        </p:blipFill>
        <p:spPr>
          <a:xfrm>
            <a:off x="-2350" y="-216331"/>
            <a:ext cx="3098675" cy="2478380"/>
          </a:xfrm>
          <a:prstGeom prst="rect">
            <a:avLst/>
          </a:prstGeom>
          <a:noFill/>
          <a:ln>
            <a:noFill/>
          </a:ln>
        </p:spPr>
      </p:pic>
      <p:pic>
        <p:nvPicPr>
          <p:cNvPr id="2852" name="Google Shape;2852;p59"/>
          <p:cNvPicPr preferRelativeResize="0"/>
          <p:nvPr/>
        </p:nvPicPr>
        <p:blipFill>
          <a:blip r:embed="rId4">
            <a:alphaModFix/>
          </a:blip>
          <a:stretch>
            <a:fillRect/>
          </a:stretch>
        </p:blipFill>
        <p:spPr>
          <a:xfrm>
            <a:off x="-4650" y="2415781"/>
            <a:ext cx="3098675" cy="2478380"/>
          </a:xfrm>
          <a:prstGeom prst="rect">
            <a:avLst/>
          </a:prstGeom>
          <a:noFill/>
          <a:ln>
            <a:noFill/>
          </a:ln>
        </p:spPr>
      </p:pic>
      <p:pic>
        <p:nvPicPr>
          <p:cNvPr id="2853" name="Google Shape;2853;p59"/>
          <p:cNvPicPr preferRelativeResize="0"/>
          <p:nvPr/>
        </p:nvPicPr>
        <p:blipFill>
          <a:blip r:embed="rId5">
            <a:alphaModFix/>
          </a:blip>
          <a:stretch>
            <a:fillRect/>
          </a:stretch>
        </p:blipFill>
        <p:spPr>
          <a:xfrm>
            <a:off x="2838451" y="2393267"/>
            <a:ext cx="3304550" cy="2478374"/>
          </a:xfrm>
          <a:prstGeom prst="rect">
            <a:avLst/>
          </a:prstGeom>
          <a:noFill/>
          <a:ln>
            <a:noFill/>
          </a:ln>
        </p:spPr>
      </p:pic>
      <p:pic>
        <p:nvPicPr>
          <p:cNvPr id="2854" name="Google Shape;2854;p59"/>
          <p:cNvPicPr preferRelativeResize="0"/>
          <p:nvPr/>
        </p:nvPicPr>
        <p:blipFill>
          <a:blip r:embed="rId6">
            <a:alphaModFix/>
          </a:blip>
          <a:stretch>
            <a:fillRect/>
          </a:stretch>
        </p:blipFill>
        <p:spPr>
          <a:xfrm>
            <a:off x="2840750" y="-240230"/>
            <a:ext cx="3304550" cy="2478424"/>
          </a:xfrm>
          <a:prstGeom prst="rect">
            <a:avLst/>
          </a:prstGeom>
          <a:noFill/>
          <a:ln>
            <a:noFill/>
          </a:ln>
        </p:spPr>
      </p:pic>
      <p:pic>
        <p:nvPicPr>
          <p:cNvPr id="2855" name="Google Shape;2855;p59"/>
          <p:cNvPicPr preferRelativeResize="0"/>
          <p:nvPr/>
        </p:nvPicPr>
        <p:blipFill>
          <a:blip r:embed="rId7">
            <a:alphaModFix/>
          </a:blip>
          <a:stretch>
            <a:fillRect/>
          </a:stretch>
        </p:blipFill>
        <p:spPr>
          <a:xfrm>
            <a:off x="6045325" y="2510125"/>
            <a:ext cx="3098675" cy="2323999"/>
          </a:xfrm>
          <a:prstGeom prst="rect">
            <a:avLst/>
          </a:prstGeom>
          <a:noFill/>
          <a:ln>
            <a:noFill/>
          </a:ln>
        </p:spPr>
      </p:pic>
      <p:pic>
        <p:nvPicPr>
          <p:cNvPr id="2856" name="Google Shape;2856;p59"/>
          <p:cNvPicPr preferRelativeResize="0"/>
          <p:nvPr/>
        </p:nvPicPr>
        <p:blipFill>
          <a:blip r:embed="rId8">
            <a:alphaModFix/>
          </a:blip>
          <a:stretch>
            <a:fillRect/>
          </a:stretch>
        </p:blipFill>
        <p:spPr>
          <a:xfrm>
            <a:off x="6047662" y="-139162"/>
            <a:ext cx="3098675" cy="2324029"/>
          </a:xfrm>
          <a:prstGeom prst="rect">
            <a:avLst/>
          </a:prstGeom>
          <a:noFill/>
          <a:ln>
            <a:noFill/>
          </a:ln>
        </p:spPr>
      </p:pic>
      <p:sp>
        <p:nvSpPr>
          <p:cNvPr id="2857" name="Google Shape;2857;p59"/>
          <p:cNvSpPr txBox="1"/>
          <p:nvPr/>
        </p:nvSpPr>
        <p:spPr>
          <a:xfrm>
            <a:off x="1398768" y="2073412"/>
            <a:ext cx="3732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latin typeface="Times New Roman"/>
                <a:ea typeface="Times New Roman"/>
                <a:cs typeface="Times New Roman"/>
                <a:sym typeface="Times New Roman"/>
              </a:rPr>
              <a:t>(a)</a:t>
            </a:r>
            <a:endParaRPr sz="800">
              <a:latin typeface="Times New Roman"/>
              <a:ea typeface="Times New Roman"/>
              <a:cs typeface="Times New Roman"/>
              <a:sym typeface="Times New Roman"/>
            </a:endParaRPr>
          </a:p>
        </p:txBody>
      </p:sp>
      <p:sp>
        <p:nvSpPr>
          <p:cNvPr id="2858" name="Google Shape;2858;p59"/>
          <p:cNvSpPr txBox="1"/>
          <p:nvPr/>
        </p:nvSpPr>
        <p:spPr>
          <a:xfrm>
            <a:off x="4304124" y="2073412"/>
            <a:ext cx="3732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latin typeface="Times New Roman"/>
                <a:ea typeface="Times New Roman"/>
                <a:cs typeface="Times New Roman"/>
                <a:sym typeface="Times New Roman"/>
              </a:rPr>
              <a:t>(b)</a:t>
            </a:r>
            <a:endParaRPr sz="800">
              <a:latin typeface="Times New Roman"/>
              <a:ea typeface="Times New Roman"/>
              <a:cs typeface="Times New Roman"/>
              <a:sym typeface="Times New Roman"/>
            </a:endParaRPr>
          </a:p>
        </p:txBody>
      </p:sp>
      <p:sp>
        <p:nvSpPr>
          <p:cNvPr id="2859" name="Google Shape;2859;p59"/>
          <p:cNvSpPr txBox="1"/>
          <p:nvPr/>
        </p:nvSpPr>
        <p:spPr>
          <a:xfrm>
            <a:off x="7410398" y="2073412"/>
            <a:ext cx="3732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latin typeface="Times New Roman"/>
                <a:ea typeface="Times New Roman"/>
                <a:cs typeface="Times New Roman"/>
                <a:sym typeface="Times New Roman"/>
              </a:rPr>
              <a:t>(c)</a:t>
            </a:r>
            <a:endParaRPr sz="800">
              <a:latin typeface="Times New Roman"/>
              <a:ea typeface="Times New Roman"/>
              <a:cs typeface="Times New Roman"/>
              <a:sym typeface="Times New Roman"/>
            </a:endParaRPr>
          </a:p>
        </p:txBody>
      </p:sp>
      <p:sp>
        <p:nvSpPr>
          <p:cNvPr id="2860" name="Google Shape;2860;p59"/>
          <p:cNvSpPr txBox="1"/>
          <p:nvPr/>
        </p:nvSpPr>
        <p:spPr>
          <a:xfrm>
            <a:off x="3938317" y="2204267"/>
            <a:ext cx="11094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latin typeface="Times New Roman"/>
                <a:ea typeface="Times New Roman"/>
                <a:cs typeface="Times New Roman"/>
                <a:sym typeface="Times New Roman"/>
              </a:rPr>
              <a:t>Test Sample #3</a:t>
            </a:r>
            <a:endParaRPr sz="1000">
              <a:latin typeface="Times New Roman"/>
              <a:ea typeface="Times New Roman"/>
              <a:cs typeface="Times New Roman"/>
              <a:sym typeface="Times New Roman"/>
            </a:endParaRPr>
          </a:p>
        </p:txBody>
      </p:sp>
      <p:sp>
        <p:nvSpPr>
          <p:cNvPr id="2861" name="Google Shape;2861;p59"/>
          <p:cNvSpPr txBox="1"/>
          <p:nvPr/>
        </p:nvSpPr>
        <p:spPr>
          <a:xfrm>
            <a:off x="1396480" y="4694637"/>
            <a:ext cx="3732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latin typeface="Times New Roman"/>
                <a:ea typeface="Times New Roman"/>
                <a:cs typeface="Times New Roman"/>
                <a:sym typeface="Times New Roman"/>
              </a:rPr>
              <a:t>(a)</a:t>
            </a:r>
            <a:endParaRPr sz="800">
              <a:latin typeface="Times New Roman"/>
              <a:ea typeface="Times New Roman"/>
              <a:cs typeface="Times New Roman"/>
              <a:sym typeface="Times New Roman"/>
            </a:endParaRPr>
          </a:p>
        </p:txBody>
      </p:sp>
      <p:sp>
        <p:nvSpPr>
          <p:cNvPr id="2862" name="Google Shape;2862;p59"/>
          <p:cNvSpPr txBox="1"/>
          <p:nvPr/>
        </p:nvSpPr>
        <p:spPr>
          <a:xfrm>
            <a:off x="4304124" y="4694637"/>
            <a:ext cx="3732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latin typeface="Times New Roman"/>
                <a:ea typeface="Times New Roman"/>
                <a:cs typeface="Times New Roman"/>
                <a:sym typeface="Times New Roman"/>
              </a:rPr>
              <a:t>(b)</a:t>
            </a:r>
            <a:endParaRPr sz="800">
              <a:latin typeface="Times New Roman"/>
              <a:ea typeface="Times New Roman"/>
              <a:cs typeface="Times New Roman"/>
              <a:sym typeface="Times New Roman"/>
            </a:endParaRPr>
          </a:p>
        </p:txBody>
      </p:sp>
      <p:sp>
        <p:nvSpPr>
          <p:cNvPr id="2863" name="Google Shape;2863;p59"/>
          <p:cNvSpPr txBox="1"/>
          <p:nvPr/>
        </p:nvSpPr>
        <p:spPr>
          <a:xfrm>
            <a:off x="7408061" y="4713687"/>
            <a:ext cx="3732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latin typeface="Times New Roman"/>
                <a:ea typeface="Times New Roman"/>
                <a:cs typeface="Times New Roman"/>
                <a:sym typeface="Times New Roman"/>
              </a:rPr>
              <a:t>(c)</a:t>
            </a:r>
            <a:endParaRPr sz="800">
              <a:latin typeface="Times New Roman"/>
              <a:ea typeface="Times New Roman"/>
              <a:cs typeface="Times New Roman"/>
              <a:sym typeface="Times New Roman"/>
            </a:endParaRPr>
          </a:p>
        </p:txBody>
      </p:sp>
      <p:sp>
        <p:nvSpPr>
          <p:cNvPr id="2864" name="Google Shape;2864;p59"/>
          <p:cNvSpPr txBox="1"/>
          <p:nvPr/>
        </p:nvSpPr>
        <p:spPr>
          <a:xfrm>
            <a:off x="3936017" y="4834129"/>
            <a:ext cx="11094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latin typeface="Times New Roman"/>
                <a:ea typeface="Times New Roman"/>
                <a:cs typeface="Times New Roman"/>
                <a:sym typeface="Times New Roman"/>
              </a:rPr>
              <a:t>Test Sample #7</a:t>
            </a:r>
            <a:endParaRPr sz="1000">
              <a:latin typeface="Times New Roman"/>
              <a:ea typeface="Times New Roman"/>
              <a:cs typeface="Times New Roman"/>
              <a:sym typeface="Times New Roman"/>
            </a:endParaRPr>
          </a:p>
        </p:txBody>
      </p:sp>
      <p:sp>
        <p:nvSpPr>
          <p:cNvPr id="2865" name="Google Shape;2865;p59"/>
          <p:cNvSpPr/>
          <p:nvPr/>
        </p:nvSpPr>
        <p:spPr>
          <a:xfrm>
            <a:off x="4204275" y="2073400"/>
            <a:ext cx="5775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a:latin typeface="Times New Roman"/>
                <a:ea typeface="Times New Roman"/>
                <a:cs typeface="Times New Roman"/>
                <a:sym typeface="Times New Roman"/>
              </a:rPr>
              <a:t>Time (s)</a:t>
            </a:r>
            <a:endParaRPr sz="800">
              <a:latin typeface="Times New Roman"/>
              <a:ea typeface="Times New Roman"/>
              <a:cs typeface="Times New Roman"/>
              <a:sym typeface="Times New Roman"/>
            </a:endParaRPr>
          </a:p>
          <a:p>
            <a:pPr marL="0" lvl="0" indent="0" algn="ctr" rtl="0">
              <a:spcBef>
                <a:spcPts val="0"/>
              </a:spcBef>
              <a:spcAft>
                <a:spcPts val="0"/>
              </a:spcAft>
              <a:buNone/>
            </a:pPr>
            <a:r>
              <a:rPr lang="en" sz="800">
                <a:latin typeface="Times New Roman"/>
                <a:ea typeface="Times New Roman"/>
                <a:cs typeface="Times New Roman"/>
                <a:sym typeface="Times New Roman"/>
              </a:rPr>
              <a:t>(b)</a:t>
            </a:r>
            <a:endParaRPr sz="800">
              <a:latin typeface="Times New Roman"/>
              <a:ea typeface="Times New Roman"/>
              <a:cs typeface="Times New Roman"/>
              <a:sym typeface="Times New Roman"/>
            </a:endParaRPr>
          </a:p>
        </p:txBody>
      </p:sp>
      <p:sp>
        <p:nvSpPr>
          <p:cNvPr id="2866" name="Google Shape;2866;p59"/>
          <p:cNvSpPr/>
          <p:nvPr/>
        </p:nvSpPr>
        <p:spPr>
          <a:xfrm>
            <a:off x="7126000" y="2073400"/>
            <a:ext cx="942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a:latin typeface="Times New Roman"/>
                <a:ea typeface="Times New Roman"/>
                <a:cs typeface="Times New Roman"/>
                <a:sym typeface="Times New Roman"/>
              </a:rPr>
              <a:t>Frequency (Hz)</a:t>
            </a:r>
            <a:endParaRPr sz="800">
              <a:latin typeface="Times New Roman"/>
              <a:ea typeface="Times New Roman"/>
              <a:cs typeface="Times New Roman"/>
              <a:sym typeface="Times New Roman"/>
            </a:endParaRPr>
          </a:p>
          <a:p>
            <a:pPr marL="0" lvl="0" indent="0" algn="ctr" rtl="0">
              <a:spcBef>
                <a:spcPts val="0"/>
              </a:spcBef>
              <a:spcAft>
                <a:spcPts val="0"/>
              </a:spcAft>
              <a:buNone/>
            </a:pPr>
            <a:r>
              <a:rPr lang="en" sz="800">
                <a:latin typeface="Times New Roman"/>
                <a:ea typeface="Times New Roman"/>
                <a:cs typeface="Times New Roman"/>
                <a:sym typeface="Times New Roman"/>
              </a:rPr>
              <a:t>(c)</a:t>
            </a:r>
            <a:endParaRPr sz="800">
              <a:latin typeface="Times New Roman"/>
              <a:ea typeface="Times New Roman"/>
              <a:cs typeface="Times New Roman"/>
              <a:sym typeface="Times New Roman"/>
            </a:endParaRPr>
          </a:p>
        </p:txBody>
      </p:sp>
      <p:sp>
        <p:nvSpPr>
          <p:cNvPr id="2867" name="Google Shape;2867;p59"/>
          <p:cNvSpPr/>
          <p:nvPr/>
        </p:nvSpPr>
        <p:spPr>
          <a:xfrm>
            <a:off x="842741" y="2073400"/>
            <a:ext cx="14085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a:latin typeface="Times New Roman"/>
                <a:ea typeface="Times New Roman"/>
                <a:cs typeface="Times New Roman"/>
                <a:sym typeface="Times New Roman"/>
              </a:rPr>
              <a:t>Temporal/Frequency Steps</a:t>
            </a:r>
            <a:endParaRPr sz="800">
              <a:latin typeface="Times New Roman"/>
              <a:ea typeface="Times New Roman"/>
              <a:cs typeface="Times New Roman"/>
              <a:sym typeface="Times New Roman"/>
            </a:endParaRPr>
          </a:p>
          <a:p>
            <a:pPr marL="0" lvl="0" indent="0" algn="ctr" rtl="0">
              <a:spcBef>
                <a:spcPts val="0"/>
              </a:spcBef>
              <a:spcAft>
                <a:spcPts val="0"/>
              </a:spcAft>
              <a:buNone/>
            </a:pPr>
            <a:r>
              <a:rPr lang="en" sz="800">
                <a:latin typeface="Times New Roman"/>
                <a:ea typeface="Times New Roman"/>
                <a:cs typeface="Times New Roman"/>
                <a:sym typeface="Times New Roman"/>
              </a:rPr>
              <a:t>(a)</a:t>
            </a:r>
            <a:endParaRPr sz="800">
              <a:latin typeface="Times New Roman"/>
              <a:ea typeface="Times New Roman"/>
              <a:cs typeface="Times New Roman"/>
              <a:sym typeface="Times New Roman"/>
            </a:endParaRPr>
          </a:p>
        </p:txBody>
      </p:sp>
      <p:sp>
        <p:nvSpPr>
          <p:cNvPr id="2868" name="Google Shape;2868;p59"/>
          <p:cNvSpPr/>
          <p:nvPr/>
        </p:nvSpPr>
        <p:spPr>
          <a:xfrm>
            <a:off x="840425" y="4694624"/>
            <a:ext cx="1408500" cy="2634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a:latin typeface="Times New Roman"/>
                <a:ea typeface="Times New Roman"/>
                <a:cs typeface="Times New Roman"/>
                <a:sym typeface="Times New Roman"/>
              </a:rPr>
              <a:t>Temporal/Frequency Steps</a:t>
            </a:r>
            <a:endParaRPr sz="800">
              <a:latin typeface="Times New Roman"/>
              <a:ea typeface="Times New Roman"/>
              <a:cs typeface="Times New Roman"/>
              <a:sym typeface="Times New Roman"/>
            </a:endParaRPr>
          </a:p>
          <a:p>
            <a:pPr marL="0" lvl="0" indent="0" algn="ctr" rtl="0">
              <a:spcBef>
                <a:spcPts val="0"/>
              </a:spcBef>
              <a:spcAft>
                <a:spcPts val="0"/>
              </a:spcAft>
              <a:buNone/>
            </a:pPr>
            <a:r>
              <a:rPr lang="en" sz="800">
                <a:latin typeface="Times New Roman"/>
                <a:ea typeface="Times New Roman"/>
                <a:cs typeface="Times New Roman"/>
                <a:sym typeface="Times New Roman"/>
              </a:rPr>
              <a:t>(a)</a:t>
            </a:r>
            <a:endParaRPr sz="800">
              <a:latin typeface="Times New Roman"/>
              <a:ea typeface="Times New Roman"/>
              <a:cs typeface="Times New Roman"/>
              <a:sym typeface="Times New Roman"/>
            </a:endParaRPr>
          </a:p>
        </p:txBody>
      </p:sp>
      <p:sp>
        <p:nvSpPr>
          <p:cNvPr id="2869" name="Google Shape;2869;p59"/>
          <p:cNvSpPr/>
          <p:nvPr/>
        </p:nvSpPr>
        <p:spPr>
          <a:xfrm>
            <a:off x="4201975" y="4713174"/>
            <a:ext cx="5775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a:latin typeface="Times New Roman"/>
                <a:ea typeface="Times New Roman"/>
                <a:cs typeface="Times New Roman"/>
                <a:sym typeface="Times New Roman"/>
              </a:rPr>
              <a:t>Time (s)</a:t>
            </a:r>
            <a:endParaRPr sz="800">
              <a:latin typeface="Times New Roman"/>
              <a:ea typeface="Times New Roman"/>
              <a:cs typeface="Times New Roman"/>
              <a:sym typeface="Times New Roman"/>
            </a:endParaRPr>
          </a:p>
          <a:p>
            <a:pPr marL="0" lvl="0" indent="0" algn="ctr" rtl="0">
              <a:spcBef>
                <a:spcPts val="0"/>
              </a:spcBef>
              <a:spcAft>
                <a:spcPts val="0"/>
              </a:spcAft>
              <a:buNone/>
            </a:pPr>
            <a:r>
              <a:rPr lang="en" sz="800">
                <a:latin typeface="Times New Roman"/>
                <a:ea typeface="Times New Roman"/>
                <a:cs typeface="Times New Roman"/>
                <a:sym typeface="Times New Roman"/>
              </a:rPr>
              <a:t>(b)</a:t>
            </a:r>
            <a:endParaRPr sz="800">
              <a:latin typeface="Times New Roman"/>
              <a:ea typeface="Times New Roman"/>
              <a:cs typeface="Times New Roman"/>
              <a:sym typeface="Times New Roman"/>
            </a:endParaRPr>
          </a:p>
        </p:txBody>
      </p:sp>
      <p:sp>
        <p:nvSpPr>
          <p:cNvPr id="2870" name="Google Shape;2870;p59"/>
          <p:cNvSpPr/>
          <p:nvPr/>
        </p:nvSpPr>
        <p:spPr>
          <a:xfrm>
            <a:off x="7123650" y="4718304"/>
            <a:ext cx="942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a:latin typeface="Times New Roman"/>
                <a:ea typeface="Times New Roman"/>
                <a:cs typeface="Times New Roman"/>
                <a:sym typeface="Times New Roman"/>
              </a:rPr>
              <a:t>Frequency (Hz)</a:t>
            </a:r>
            <a:endParaRPr sz="800">
              <a:latin typeface="Times New Roman"/>
              <a:ea typeface="Times New Roman"/>
              <a:cs typeface="Times New Roman"/>
              <a:sym typeface="Times New Roman"/>
            </a:endParaRPr>
          </a:p>
          <a:p>
            <a:pPr marL="0" lvl="0" indent="0" algn="ctr" rtl="0">
              <a:spcBef>
                <a:spcPts val="0"/>
              </a:spcBef>
              <a:spcAft>
                <a:spcPts val="0"/>
              </a:spcAft>
              <a:buNone/>
            </a:pPr>
            <a:r>
              <a:rPr lang="en" sz="800">
                <a:latin typeface="Times New Roman"/>
                <a:ea typeface="Times New Roman"/>
                <a:cs typeface="Times New Roman"/>
                <a:sym typeface="Times New Roman"/>
              </a:rPr>
              <a:t>(c)</a:t>
            </a:r>
            <a:endParaRPr sz="800">
              <a:latin typeface="Times New Roman"/>
              <a:ea typeface="Times New Roman"/>
              <a:cs typeface="Times New Roman"/>
              <a:sym typeface="Times New Roman"/>
            </a:endParaRPr>
          </a:p>
        </p:txBody>
      </p:sp>
      <p:sp>
        <p:nvSpPr>
          <p:cNvPr id="2871" name="Google Shape;2871;p59"/>
          <p:cNvSpPr/>
          <p:nvPr/>
        </p:nvSpPr>
        <p:spPr>
          <a:xfrm>
            <a:off x="840438" y="4694599"/>
            <a:ext cx="1408500" cy="2634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a:latin typeface="Times New Roman"/>
                <a:ea typeface="Times New Roman"/>
                <a:cs typeface="Times New Roman"/>
                <a:sym typeface="Times New Roman"/>
              </a:rPr>
              <a:t>Temporal/Frequency Steps</a:t>
            </a:r>
            <a:endParaRPr sz="800">
              <a:latin typeface="Times New Roman"/>
              <a:ea typeface="Times New Roman"/>
              <a:cs typeface="Times New Roman"/>
              <a:sym typeface="Times New Roman"/>
            </a:endParaRPr>
          </a:p>
          <a:p>
            <a:pPr marL="0" lvl="0" indent="0" algn="ctr" rtl="0">
              <a:spcBef>
                <a:spcPts val="0"/>
              </a:spcBef>
              <a:spcAft>
                <a:spcPts val="0"/>
              </a:spcAft>
              <a:buNone/>
            </a:pPr>
            <a:r>
              <a:rPr lang="en" sz="800">
                <a:latin typeface="Times New Roman"/>
                <a:ea typeface="Times New Roman"/>
                <a:cs typeface="Times New Roman"/>
                <a:sym typeface="Times New Roman"/>
              </a:rPr>
              <a:t>(a)</a:t>
            </a:r>
            <a:endParaRPr sz="800">
              <a:latin typeface="Times New Roman"/>
              <a:ea typeface="Times New Roman"/>
              <a:cs typeface="Times New Roman"/>
              <a:sym typeface="Times New Roman"/>
            </a:endParaRPr>
          </a:p>
        </p:txBody>
      </p:sp>
      <p:pic>
        <p:nvPicPr>
          <p:cNvPr id="2872" name="Google Shape;2872;p59"/>
          <p:cNvPicPr preferRelativeResize="0"/>
          <p:nvPr/>
        </p:nvPicPr>
        <p:blipFill>
          <a:blip r:embed="rId9">
            <a:alphaModFix/>
          </a:blip>
          <a:stretch>
            <a:fillRect/>
          </a:stretch>
        </p:blipFill>
        <p:spPr>
          <a:xfrm>
            <a:off x="1771975" y="96225"/>
            <a:ext cx="1001750" cy="338700"/>
          </a:xfrm>
          <a:prstGeom prst="rect">
            <a:avLst/>
          </a:prstGeom>
          <a:noFill/>
          <a:ln>
            <a:noFill/>
          </a:ln>
        </p:spPr>
      </p:pic>
      <p:pic>
        <p:nvPicPr>
          <p:cNvPr id="2873" name="Google Shape;2873;p59"/>
          <p:cNvPicPr preferRelativeResize="0"/>
          <p:nvPr/>
        </p:nvPicPr>
        <p:blipFill>
          <a:blip r:embed="rId9">
            <a:alphaModFix/>
          </a:blip>
          <a:stretch>
            <a:fillRect/>
          </a:stretch>
        </p:blipFill>
        <p:spPr>
          <a:xfrm>
            <a:off x="1771975" y="2722550"/>
            <a:ext cx="1001750" cy="338700"/>
          </a:xfrm>
          <a:prstGeom prst="rect">
            <a:avLst/>
          </a:prstGeom>
          <a:noFill/>
          <a:ln>
            <a:noFill/>
          </a:ln>
        </p:spPr>
      </p:pic>
      <p:sp>
        <p:nvSpPr>
          <p:cNvPr id="2874" name="Google Shape;2874;p59"/>
          <p:cNvSpPr/>
          <p:nvPr/>
        </p:nvSpPr>
        <p:spPr>
          <a:xfrm>
            <a:off x="7408050" y="-57875"/>
            <a:ext cx="373200" cy="128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59"/>
          <p:cNvSpPr/>
          <p:nvPr/>
        </p:nvSpPr>
        <p:spPr>
          <a:xfrm>
            <a:off x="7408050" y="2594150"/>
            <a:ext cx="373200" cy="128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2879"/>
        <p:cNvGrpSpPr/>
        <p:nvPr/>
      </p:nvGrpSpPr>
      <p:grpSpPr>
        <a:xfrm>
          <a:off x="0" y="0"/>
          <a:ext cx="0" cy="0"/>
          <a:chOff x="0" y="0"/>
          <a:chExt cx="0" cy="0"/>
        </a:xfrm>
      </p:grpSpPr>
      <p:sp>
        <p:nvSpPr>
          <p:cNvPr id="2880" name="Google Shape;2880;p60"/>
          <p:cNvSpPr/>
          <p:nvPr/>
        </p:nvSpPr>
        <p:spPr>
          <a:xfrm>
            <a:off x="3674885" y="3014181"/>
            <a:ext cx="363900" cy="1310700"/>
          </a:xfrm>
          <a:prstGeom prst="rect">
            <a:avLst/>
          </a:prstGeom>
          <a:solidFill>
            <a:srgbClr val="F2E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60"/>
          <p:cNvSpPr/>
          <p:nvPr/>
        </p:nvSpPr>
        <p:spPr>
          <a:xfrm>
            <a:off x="4350418" y="2615586"/>
            <a:ext cx="363900" cy="1709400"/>
          </a:xfrm>
          <a:prstGeom prst="rect">
            <a:avLst/>
          </a:prstGeom>
          <a:solidFill>
            <a:srgbClr val="FEB3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60"/>
          <p:cNvSpPr/>
          <p:nvPr/>
        </p:nvSpPr>
        <p:spPr>
          <a:xfrm>
            <a:off x="5025975" y="2440862"/>
            <a:ext cx="363900" cy="1883700"/>
          </a:xfrm>
          <a:prstGeom prst="rect">
            <a:avLst/>
          </a:prstGeom>
          <a:solidFill>
            <a:srgbClr val="FE6E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60"/>
          <p:cNvSpPr/>
          <p:nvPr/>
        </p:nvSpPr>
        <p:spPr>
          <a:xfrm>
            <a:off x="5701521" y="1967022"/>
            <a:ext cx="363900" cy="2358000"/>
          </a:xfrm>
          <a:prstGeom prst="rect">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60"/>
          <p:cNvSpPr/>
          <p:nvPr/>
        </p:nvSpPr>
        <p:spPr>
          <a:xfrm>
            <a:off x="6377085" y="3014181"/>
            <a:ext cx="363900" cy="1310700"/>
          </a:xfrm>
          <a:prstGeom prst="rect">
            <a:avLst/>
          </a:prstGeom>
          <a:solidFill>
            <a:srgbClr val="F2E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60"/>
          <p:cNvSpPr/>
          <p:nvPr/>
        </p:nvSpPr>
        <p:spPr>
          <a:xfrm>
            <a:off x="7052630" y="2615586"/>
            <a:ext cx="363900" cy="1709400"/>
          </a:xfrm>
          <a:prstGeom prst="rect">
            <a:avLst/>
          </a:prstGeom>
          <a:solidFill>
            <a:srgbClr val="FEB3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60"/>
          <p:cNvSpPr/>
          <p:nvPr/>
        </p:nvSpPr>
        <p:spPr>
          <a:xfrm>
            <a:off x="7728175" y="2440862"/>
            <a:ext cx="363900" cy="1883700"/>
          </a:xfrm>
          <a:prstGeom prst="rect">
            <a:avLst/>
          </a:prstGeom>
          <a:solidFill>
            <a:srgbClr val="FE6E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60"/>
          <p:cNvSpPr/>
          <p:nvPr/>
        </p:nvSpPr>
        <p:spPr>
          <a:xfrm>
            <a:off x="8403721" y="1967022"/>
            <a:ext cx="363900" cy="2358000"/>
          </a:xfrm>
          <a:prstGeom prst="rect">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60"/>
          <p:cNvSpPr/>
          <p:nvPr/>
        </p:nvSpPr>
        <p:spPr>
          <a:xfrm>
            <a:off x="953785" y="3014181"/>
            <a:ext cx="363900" cy="1310700"/>
          </a:xfrm>
          <a:prstGeom prst="rect">
            <a:avLst/>
          </a:prstGeom>
          <a:solidFill>
            <a:srgbClr val="F2E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60"/>
          <p:cNvSpPr/>
          <p:nvPr/>
        </p:nvSpPr>
        <p:spPr>
          <a:xfrm>
            <a:off x="1634055" y="2615586"/>
            <a:ext cx="363900" cy="1709400"/>
          </a:xfrm>
          <a:prstGeom prst="rect">
            <a:avLst/>
          </a:prstGeom>
          <a:solidFill>
            <a:srgbClr val="FEB3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60"/>
          <p:cNvSpPr/>
          <p:nvPr/>
        </p:nvSpPr>
        <p:spPr>
          <a:xfrm>
            <a:off x="2314325" y="2440862"/>
            <a:ext cx="363900" cy="1883700"/>
          </a:xfrm>
          <a:prstGeom prst="rect">
            <a:avLst/>
          </a:prstGeom>
          <a:solidFill>
            <a:srgbClr val="FE6E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60"/>
          <p:cNvSpPr/>
          <p:nvPr/>
        </p:nvSpPr>
        <p:spPr>
          <a:xfrm>
            <a:off x="2994596" y="1967022"/>
            <a:ext cx="363900" cy="2358000"/>
          </a:xfrm>
          <a:prstGeom prst="rect">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892" name="Google Shape;2892;p60"/>
          <p:cNvPicPr preferRelativeResize="0"/>
          <p:nvPr/>
        </p:nvPicPr>
        <p:blipFill rotWithShape="1">
          <a:blip r:embed="rId3">
            <a:alphaModFix/>
          </a:blip>
          <a:srcRect t="5695"/>
          <a:stretch/>
        </p:blipFill>
        <p:spPr>
          <a:xfrm>
            <a:off x="771800" y="997563"/>
            <a:ext cx="727849" cy="662584"/>
          </a:xfrm>
          <a:prstGeom prst="rect">
            <a:avLst/>
          </a:prstGeom>
          <a:noFill/>
          <a:ln>
            <a:noFill/>
          </a:ln>
        </p:spPr>
      </p:pic>
      <p:cxnSp>
        <p:nvCxnSpPr>
          <p:cNvPr id="2893" name="Google Shape;2893;p60"/>
          <p:cNvCxnSpPr/>
          <p:nvPr/>
        </p:nvCxnSpPr>
        <p:spPr>
          <a:xfrm>
            <a:off x="751750" y="818488"/>
            <a:ext cx="0" cy="3506400"/>
          </a:xfrm>
          <a:prstGeom prst="straightConnector1">
            <a:avLst/>
          </a:prstGeom>
          <a:noFill/>
          <a:ln w="9525" cap="flat" cmpd="sng">
            <a:solidFill>
              <a:schemeClr val="dk1"/>
            </a:solidFill>
            <a:prstDash val="solid"/>
            <a:round/>
            <a:headEnd type="triangle" w="med" len="med"/>
            <a:tailEnd type="none" w="med" len="med"/>
          </a:ln>
        </p:spPr>
      </p:cxnSp>
      <p:cxnSp>
        <p:nvCxnSpPr>
          <p:cNvPr id="2894" name="Google Shape;2894;p60"/>
          <p:cNvCxnSpPr/>
          <p:nvPr/>
        </p:nvCxnSpPr>
        <p:spPr>
          <a:xfrm>
            <a:off x="751750" y="4325015"/>
            <a:ext cx="8169600" cy="0"/>
          </a:xfrm>
          <a:prstGeom prst="straightConnector1">
            <a:avLst/>
          </a:prstGeom>
          <a:noFill/>
          <a:ln w="9525" cap="flat" cmpd="sng">
            <a:solidFill>
              <a:schemeClr val="dk1"/>
            </a:solidFill>
            <a:prstDash val="solid"/>
            <a:round/>
            <a:headEnd type="none" w="med" len="med"/>
            <a:tailEnd type="triangle" w="med" len="med"/>
          </a:ln>
        </p:spPr>
      </p:cxnSp>
      <p:pic>
        <p:nvPicPr>
          <p:cNvPr id="2895" name="Google Shape;2895;p60"/>
          <p:cNvPicPr preferRelativeResize="0"/>
          <p:nvPr/>
        </p:nvPicPr>
        <p:blipFill rotWithShape="1">
          <a:blip r:embed="rId3">
            <a:alphaModFix/>
          </a:blip>
          <a:srcRect t="5695"/>
          <a:stretch/>
        </p:blipFill>
        <p:spPr>
          <a:xfrm>
            <a:off x="1452075" y="997563"/>
            <a:ext cx="727849" cy="662584"/>
          </a:xfrm>
          <a:prstGeom prst="rect">
            <a:avLst/>
          </a:prstGeom>
          <a:noFill/>
          <a:ln>
            <a:noFill/>
          </a:ln>
        </p:spPr>
      </p:pic>
      <p:pic>
        <p:nvPicPr>
          <p:cNvPr id="2896" name="Google Shape;2896;p60"/>
          <p:cNvPicPr preferRelativeResize="0"/>
          <p:nvPr/>
        </p:nvPicPr>
        <p:blipFill rotWithShape="1">
          <a:blip r:embed="rId3">
            <a:alphaModFix/>
          </a:blip>
          <a:srcRect t="5695"/>
          <a:stretch/>
        </p:blipFill>
        <p:spPr>
          <a:xfrm>
            <a:off x="2132350" y="997563"/>
            <a:ext cx="727849" cy="662584"/>
          </a:xfrm>
          <a:prstGeom prst="rect">
            <a:avLst/>
          </a:prstGeom>
          <a:noFill/>
          <a:ln>
            <a:noFill/>
          </a:ln>
        </p:spPr>
      </p:pic>
      <p:pic>
        <p:nvPicPr>
          <p:cNvPr id="2897" name="Google Shape;2897;p60"/>
          <p:cNvPicPr preferRelativeResize="0"/>
          <p:nvPr/>
        </p:nvPicPr>
        <p:blipFill rotWithShape="1">
          <a:blip r:embed="rId3">
            <a:alphaModFix/>
          </a:blip>
          <a:srcRect t="5695"/>
          <a:stretch/>
        </p:blipFill>
        <p:spPr>
          <a:xfrm>
            <a:off x="2812625" y="997563"/>
            <a:ext cx="727849" cy="662584"/>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2901"/>
        <p:cNvGrpSpPr/>
        <p:nvPr/>
      </p:nvGrpSpPr>
      <p:grpSpPr>
        <a:xfrm>
          <a:off x="0" y="0"/>
          <a:ext cx="0" cy="0"/>
          <a:chOff x="0" y="0"/>
          <a:chExt cx="0" cy="0"/>
        </a:xfrm>
      </p:grpSpPr>
      <p:sp>
        <p:nvSpPr>
          <p:cNvPr id="2902" name="Google Shape;2902;p61"/>
          <p:cNvSpPr/>
          <p:nvPr/>
        </p:nvSpPr>
        <p:spPr>
          <a:xfrm>
            <a:off x="4819909" y="1026452"/>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2903" name="Google Shape;2903;p61"/>
          <p:cNvSpPr txBox="1"/>
          <p:nvPr/>
        </p:nvSpPr>
        <p:spPr>
          <a:xfrm>
            <a:off x="4783510" y="982709"/>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C</a:t>
            </a:r>
            <a:endParaRPr sz="1100">
              <a:latin typeface="Times New Roman"/>
              <a:ea typeface="Times New Roman"/>
              <a:cs typeface="Times New Roman"/>
              <a:sym typeface="Times New Roman"/>
            </a:endParaRPr>
          </a:p>
        </p:txBody>
      </p:sp>
      <p:pic>
        <p:nvPicPr>
          <p:cNvPr id="2904" name="Google Shape;2904;p61"/>
          <p:cNvPicPr preferRelativeResize="0"/>
          <p:nvPr/>
        </p:nvPicPr>
        <p:blipFill>
          <a:blip r:embed="rId3">
            <a:alphaModFix/>
          </a:blip>
          <a:stretch>
            <a:fillRect/>
          </a:stretch>
        </p:blipFill>
        <p:spPr>
          <a:xfrm>
            <a:off x="77174" y="192375"/>
            <a:ext cx="2260526" cy="1706398"/>
          </a:xfrm>
          <a:prstGeom prst="rect">
            <a:avLst/>
          </a:prstGeom>
          <a:noFill/>
          <a:ln>
            <a:noFill/>
          </a:ln>
        </p:spPr>
      </p:pic>
      <p:pic>
        <p:nvPicPr>
          <p:cNvPr id="2905" name="Google Shape;2905;p61"/>
          <p:cNvPicPr preferRelativeResize="0"/>
          <p:nvPr/>
        </p:nvPicPr>
        <p:blipFill>
          <a:blip r:embed="rId4">
            <a:alphaModFix/>
          </a:blip>
          <a:stretch>
            <a:fillRect/>
          </a:stretch>
        </p:blipFill>
        <p:spPr>
          <a:xfrm>
            <a:off x="77925" y="2524288"/>
            <a:ext cx="2414249" cy="1810687"/>
          </a:xfrm>
          <a:prstGeom prst="rect">
            <a:avLst/>
          </a:prstGeom>
          <a:noFill/>
          <a:ln>
            <a:noFill/>
          </a:ln>
        </p:spPr>
      </p:pic>
      <p:sp>
        <p:nvSpPr>
          <p:cNvPr id="2906" name="Google Shape;2906;p61"/>
          <p:cNvSpPr/>
          <p:nvPr/>
        </p:nvSpPr>
        <p:spPr>
          <a:xfrm>
            <a:off x="5525175" y="2495588"/>
            <a:ext cx="825000" cy="2014800"/>
          </a:xfrm>
          <a:prstGeom prst="roundRect">
            <a:avLst>
              <a:gd name="adj" fmla="val 16667"/>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61"/>
          <p:cNvSpPr/>
          <p:nvPr/>
        </p:nvSpPr>
        <p:spPr>
          <a:xfrm>
            <a:off x="5512450" y="206688"/>
            <a:ext cx="825000" cy="2014800"/>
          </a:xfrm>
          <a:prstGeom prst="roundRect">
            <a:avLst>
              <a:gd name="adj" fmla="val 16667"/>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61"/>
          <p:cNvSpPr/>
          <p:nvPr/>
        </p:nvSpPr>
        <p:spPr>
          <a:xfrm>
            <a:off x="4832509" y="2715106"/>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2909" name="Google Shape;2909;p61"/>
          <p:cNvSpPr/>
          <p:nvPr/>
        </p:nvSpPr>
        <p:spPr>
          <a:xfrm>
            <a:off x="4832509" y="3315644"/>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2910" name="Google Shape;2910;p61"/>
          <p:cNvSpPr/>
          <p:nvPr/>
        </p:nvSpPr>
        <p:spPr>
          <a:xfrm>
            <a:off x="4832509" y="3619810"/>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2911" name="Google Shape;2911;p61"/>
          <p:cNvSpPr/>
          <p:nvPr/>
        </p:nvSpPr>
        <p:spPr>
          <a:xfrm>
            <a:off x="4832509" y="3922990"/>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2912" name="Google Shape;2912;p61"/>
          <p:cNvSpPr/>
          <p:nvPr/>
        </p:nvSpPr>
        <p:spPr>
          <a:xfrm>
            <a:off x="6078581" y="4200244"/>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2913" name="Google Shape;2913;p61"/>
          <p:cNvSpPr/>
          <p:nvPr/>
        </p:nvSpPr>
        <p:spPr>
          <a:xfrm>
            <a:off x="5574170" y="2539611"/>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2914" name="Google Shape;2914;p61"/>
          <p:cNvSpPr/>
          <p:nvPr/>
        </p:nvSpPr>
        <p:spPr>
          <a:xfrm>
            <a:off x="5574146" y="3382199"/>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2915" name="Google Shape;2915;p61"/>
          <p:cNvSpPr/>
          <p:nvPr/>
        </p:nvSpPr>
        <p:spPr>
          <a:xfrm>
            <a:off x="5574181" y="3794305"/>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2916" name="Google Shape;2916;p61"/>
          <p:cNvSpPr/>
          <p:nvPr/>
        </p:nvSpPr>
        <p:spPr>
          <a:xfrm>
            <a:off x="5574205" y="4200244"/>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2917" name="Google Shape;2917;p61"/>
          <p:cNvSpPr/>
          <p:nvPr/>
        </p:nvSpPr>
        <p:spPr>
          <a:xfrm>
            <a:off x="6078546" y="2539611"/>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2918" name="Google Shape;2918;p61"/>
          <p:cNvSpPr/>
          <p:nvPr/>
        </p:nvSpPr>
        <p:spPr>
          <a:xfrm>
            <a:off x="6078522" y="3382199"/>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2919" name="Google Shape;2919;p61"/>
          <p:cNvSpPr/>
          <p:nvPr/>
        </p:nvSpPr>
        <p:spPr>
          <a:xfrm>
            <a:off x="6078557" y="3794305"/>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2920" name="Google Shape;2920;p61"/>
          <p:cNvSpPr txBox="1"/>
          <p:nvPr/>
        </p:nvSpPr>
        <p:spPr>
          <a:xfrm>
            <a:off x="5537771" y="2495869"/>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sp>
        <p:nvSpPr>
          <p:cNvPr id="2921" name="Google Shape;2921;p61"/>
          <p:cNvSpPr txBox="1"/>
          <p:nvPr/>
        </p:nvSpPr>
        <p:spPr>
          <a:xfrm>
            <a:off x="5537747" y="3338457"/>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sp>
        <p:nvSpPr>
          <p:cNvPr id="2922" name="Google Shape;2922;p61"/>
          <p:cNvSpPr txBox="1"/>
          <p:nvPr/>
        </p:nvSpPr>
        <p:spPr>
          <a:xfrm>
            <a:off x="5537783" y="3750563"/>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sp>
        <p:nvSpPr>
          <p:cNvPr id="2923" name="Google Shape;2923;p61"/>
          <p:cNvSpPr txBox="1"/>
          <p:nvPr/>
        </p:nvSpPr>
        <p:spPr>
          <a:xfrm>
            <a:off x="5537807" y="4156502"/>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sp>
        <p:nvSpPr>
          <p:cNvPr id="2924" name="Google Shape;2924;p61"/>
          <p:cNvSpPr txBox="1"/>
          <p:nvPr/>
        </p:nvSpPr>
        <p:spPr>
          <a:xfrm>
            <a:off x="6042147" y="2495869"/>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sp>
        <p:nvSpPr>
          <p:cNvPr id="2925" name="Google Shape;2925;p61"/>
          <p:cNvSpPr txBox="1"/>
          <p:nvPr/>
        </p:nvSpPr>
        <p:spPr>
          <a:xfrm>
            <a:off x="6042123" y="3338457"/>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sp>
        <p:nvSpPr>
          <p:cNvPr id="2926" name="Google Shape;2926;p61"/>
          <p:cNvSpPr txBox="1"/>
          <p:nvPr/>
        </p:nvSpPr>
        <p:spPr>
          <a:xfrm>
            <a:off x="6042159" y="3750563"/>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sp>
        <p:nvSpPr>
          <p:cNvPr id="2927" name="Google Shape;2927;p61"/>
          <p:cNvSpPr txBox="1"/>
          <p:nvPr/>
        </p:nvSpPr>
        <p:spPr>
          <a:xfrm>
            <a:off x="6042182" y="4156502"/>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sp>
        <p:nvSpPr>
          <p:cNvPr id="2928" name="Google Shape;2928;p61"/>
          <p:cNvSpPr txBox="1"/>
          <p:nvPr/>
        </p:nvSpPr>
        <p:spPr>
          <a:xfrm>
            <a:off x="4796110" y="2671364"/>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C</a:t>
            </a:r>
            <a:endParaRPr sz="1100">
              <a:latin typeface="Times New Roman"/>
              <a:ea typeface="Times New Roman"/>
              <a:cs typeface="Times New Roman"/>
              <a:sym typeface="Times New Roman"/>
            </a:endParaRPr>
          </a:p>
        </p:txBody>
      </p:sp>
      <p:sp>
        <p:nvSpPr>
          <p:cNvPr id="2929" name="Google Shape;2929;p61"/>
          <p:cNvSpPr txBox="1"/>
          <p:nvPr/>
        </p:nvSpPr>
        <p:spPr>
          <a:xfrm>
            <a:off x="4796110" y="3271902"/>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C</a:t>
            </a:r>
            <a:endParaRPr sz="1100">
              <a:latin typeface="Times New Roman"/>
              <a:ea typeface="Times New Roman"/>
              <a:cs typeface="Times New Roman"/>
              <a:sym typeface="Times New Roman"/>
            </a:endParaRPr>
          </a:p>
        </p:txBody>
      </p:sp>
      <p:sp>
        <p:nvSpPr>
          <p:cNvPr id="2930" name="Google Shape;2930;p61"/>
          <p:cNvSpPr txBox="1"/>
          <p:nvPr/>
        </p:nvSpPr>
        <p:spPr>
          <a:xfrm>
            <a:off x="4796110" y="3576068"/>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C</a:t>
            </a:r>
            <a:endParaRPr sz="1100">
              <a:latin typeface="Times New Roman"/>
              <a:ea typeface="Times New Roman"/>
              <a:cs typeface="Times New Roman"/>
              <a:sym typeface="Times New Roman"/>
            </a:endParaRPr>
          </a:p>
        </p:txBody>
      </p:sp>
      <p:sp>
        <p:nvSpPr>
          <p:cNvPr id="2931" name="Google Shape;2931;p61"/>
          <p:cNvSpPr txBox="1"/>
          <p:nvPr/>
        </p:nvSpPr>
        <p:spPr>
          <a:xfrm>
            <a:off x="4796110" y="3879248"/>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C</a:t>
            </a:r>
            <a:endParaRPr sz="1100">
              <a:latin typeface="Times New Roman"/>
              <a:ea typeface="Times New Roman"/>
              <a:cs typeface="Times New Roman"/>
              <a:sym typeface="Times New Roman"/>
            </a:endParaRPr>
          </a:p>
        </p:txBody>
      </p:sp>
      <p:cxnSp>
        <p:nvCxnSpPr>
          <p:cNvPr id="2932" name="Google Shape;2932;p61"/>
          <p:cNvCxnSpPr/>
          <p:nvPr/>
        </p:nvCxnSpPr>
        <p:spPr>
          <a:xfrm>
            <a:off x="270450" y="2380413"/>
            <a:ext cx="6549000" cy="0"/>
          </a:xfrm>
          <a:prstGeom prst="straightConnector1">
            <a:avLst/>
          </a:prstGeom>
          <a:noFill/>
          <a:ln w="9525" cap="flat" cmpd="sng">
            <a:solidFill>
              <a:schemeClr val="dk1"/>
            </a:solidFill>
            <a:prstDash val="lgDash"/>
            <a:round/>
            <a:headEnd type="none" w="med" len="med"/>
            <a:tailEnd type="none" w="med" len="med"/>
          </a:ln>
        </p:spPr>
      </p:cxnSp>
      <p:sp>
        <p:nvSpPr>
          <p:cNvPr id="2933" name="Google Shape;2933;p61"/>
          <p:cNvSpPr/>
          <p:nvPr/>
        </p:nvSpPr>
        <p:spPr>
          <a:xfrm>
            <a:off x="4831359" y="425901"/>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2934" name="Google Shape;2934;p61"/>
          <p:cNvSpPr/>
          <p:nvPr/>
        </p:nvSpPr>
        <p:spPr>
          <a:xfrm>
            <a:off x="4819909" y="1330617"/>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2935" name="Google Shape;2935;p61"/>
          <p:cNvSpPr txBox="1"/>
          <p:nvPr/>
        </p:nvSpPr>
        <p:spPr>
          <a:xfrm>
            <a:off x="4783510" y="1286875"/>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C</a:t>
            </a:r>
            <a:endParaRPr sz="1100">
              <a:latin typeface="Times New Roman"/>
              <a:ea typeface="Times New Roman"/>
              <a:cs typeface="Times New Roman"/>
              <a:sym typeface="Times New Roman"/>
            </a:endParaRPr>
          </a:p>
        </p:txBody>
      </p:sp>
      <p:sp>
        <p:nvSpPr>
          <p:cNvPr id="2936" name="Google Shape;2936;p61"/>
          <p:cNvSpPr/>
          <p:nvPr/>
        </p:nvSpPr>
        <p:spPr>
          <a:xfrm>
            <a:off x="4819909" y="1633797"/>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2937" name="Google Shape;2937;p61"/>
          <p:cNvSpPr txBox="1"/>
          <p:nvPr/>
        </p:nvSpPr>
        <p:spPr>
          <a:xfrm>
            <a:off x="4783510" y="1590055"/>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C</a:t>
            </a:r>
            <a:endParaRPr sz="1100">
              <a:latin typeface="Times New Roman"/>
              <a:ea typeface="Times New Roman"/>
              <a:cs typeface="Times New Roman"/>
              <a:sym typeface="Times New Roman"/>
            </a:endParaRPr>
          </a:p>
        </p:txBody>
      </p:sp>
      <p:sp>
        <p:nvSpPr>
          <p:cNvPr id="2938" name="Google Shape;2938;p61"/>
          <p:cNvSpPr/>
          <p:nvPr/>
        </p:nvSpPr>
        <p:spPr>
          <a:xfrm>
            <a:off x="5561570" y="250418"/>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2939" name="Google Shape;2939;p61"/>
          <p:cNvSpPr txBox="1"/>
          <p:nvPr/>
        </p:nvSpPr>
        <p:spPr>
          <a:xfrm>
            <a:off x="5525171" y="206676"/>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sp>
        <p:nvSpPr>
          <p:cNvPr id="2940" name="Google Shape;2940;p61"/>
          <p:cNvSpPr/>
          <p:nvPr/>
        </p:nvSpPr>
        <p:spPr>
          <a:xfrm>
            <a:off x="5655398" y="677445"/>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61"/>
          <p:cNvSpPr/>
          <p:nvPr/>
        </p:nvSpPr>
        <p:spPr>
          <a:xfrm>
            <a:off x="5655398" y="767885"/>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61"/>
          <p:cNvSpPr/>
          <p:nvPr/>
        </p:nvSpPr>
        <p:spPr>
          <a:xfrm>
            <a:off x="5655398" y="858324"/>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43" name="Google Shape;2943;p61"/>
          <p:cNvCxnSpPr/>
          <p:nvPr/>
        </p:nvCxnSpPr>
        <p:spPr>
          <a:xfrm>
            <a:off x="5679100" y="487314"/>
            <a:ext cx="0" cy="181200"/>
          </a:xfrm>
          <a:prstGeom prst="straightConnector1">
            <a:avLst/>
          </a:prstGeom>
          <a:noFill/>
          <a:ln w="9525" cap="flat" cmpd="sng">
            <a:solidFill>
              <a:schemeClr val="dk1"/>
            </a:solidFill>
            <a:prstDash val="solid"/>
            <a:round/>
            <a:headEnd type="stealth" w="med" len="med"/>
            <a:tailEnd type="stealth" w="med" len="med"/>
          </a:ln>
        </p:spPr>
      </p:cxnSp>
      <p:sp>
        <p:nvSpPr>
          <p:cNvPr id="2944" name="Google Shape;2944;p61"/>
          <p:cNvSpPr/>
          <p:nvPr/>
        </p:nvSpPr>
        <p:spPr>
          <a:xfrm>
            <a:off x="5561546" y="1093006"/>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2945" name="Google Shape;2945;p61"/>
          <p:cNvSpPr txBox="1"/>
          <p:nvPr/>
        </p:nvSpPr>
        <p:spPr>
          <a:xfrm>
            <a:off x="5525147" y="1049264"/>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cxnSp>
        <p:nvCxnSpPr>
          <p:cNvPr id="2946" name="Google Shape;2946;p61"/>
          <p:cNvCxnSpPr/>
          <p:nvPr/>
        </p:nvCxnSpPr>
        <p:spPr>
          <a:xfrm>
            <a:off x="5679076" y="911696"/>
            <a:ext cx="0" cy="181200"/>
          </a:xfrm>
          <a:prstGeom prst="straightConnector1">
            <a:avLst/>
          </a:prstGeom>
          <a:noFill/>
          <a:ln w="9525" cap="flat" cmpd="sng">
            <a:solidFill>
              <a:schemeClr val="dk1"/>
            </a:solidFill>
            <a:prstDash val="solid"/>
            <a:round/>
            <a:headEnd type="stealth" w="med" len="med"/>
            <a:tailEnd type="stealth" w="med" len="med"/>
          </a:ln>
        </p:spPr>
      </p:cxnSp>
      <p:cxnSp>
        <p:nvCxnSpPr>
          <p:cNvPr id="2947" name="Google Shape;2947;p61"/>
          <p:cNvCxnSpPr/>
          <p:nvPr/>
        </p:nvCxnSpPr>
        <p:spPr>
          <a:xfrm>
            <a:off x="5679076" y="1329902"/>
            <a:ext cx="0" cy="181200"/>
          </a:xfrm>
          <a:prstGeom prst="straightConnector1">
            <a:avLst/>
          </a:prstGeom>
          <a:noFill/>
          <a:ln w="9525" cap="flat" cmpd="sng">
            <a:solidFill>
              <a:schemeClr val="dk1"/>
            </a:solidFill>
            <a:prstDash val="solid"/>
            <a:round/>
            <a:headEnd type="stealth" w="med" len="med"/>
            <a:tailEnd type="stealth" w="med" len="med"/>
          </a:ln>
        </p:spPr>
      </p:cxnSp>
      <p:sp>
        <p:nvSpPr>
          <p:cNvPr id="2948" name="Google Shape;2948;p61"/>
          <p:cNvSpPr/>
          <p:nvPr/>
        </p:nvSpPr>
        <p:spPr>
          <a:xfrm>
            <a:off x="5561581" y="1505112"/>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2949" name="Google Shape;2949;p61"/>
          <p:cNvSpPr txBox="1"/>
          <p:nvPr/>
        </p:nvSpPr>
        <p:spPr>
          <a:xfrm>
            <a:off x="5525183" y="1461370"/>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sp>
        <p:nvSpPr>
          <p:cNvPr id="2950" name="Google Shape;2950;p61"/>
          <p:cNvSpPr/>
          <p:nvPr/>
        </p:nvSpPr>
        <p:spPr>
          <a:xfrm>
            <a:off x="5561605" y="1911051"/>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2951" name="Google Shape;2951;p61"/>
          <p:cNvSpPr txBox="1"/>
          <p:nvPr/>
        </p:nvSpPr>
        <p:spPr>
          <a:xfrm>
            <a:off x="5525207" y="1867309"/>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cxnSp>
        <p:nvCxnSpPr>
          <p:cNvPr id="2952" name="Google Shape;2952;p61"/>
          <p:cNvCxnSpPr/>
          <p:nvPr/>
        </p:nvCxnSpPr>
        <p:spPr>
          <a:xfrm>
            <a:off x="5679135" y="1729741"/>
            <a:ext cx="0" cy="181200"/>
          </a:xfrm>
          <a:prstGeom prst="straightConnector1">
            <a:avLst/>
          </a:prstGeom>
          <a:noFill/>
          <a:ln w="9525" cap="flat" cmpd="sng">
            <a:solidFill>
              <a:schemeClr val="dk1"/>
            </a:solidFill>
            <a:prstDash val="solid"/>
            <a:round/>
            <a:headEnd type="stealth" w="med" len="med"/>
            <a:tailEnd type="stealth" w="med" len="med"/>
          </a:ln>
        </p:spPr>
      </p:cxnSp>
      <p:sp>
        <p:nvSpPr>
          <p:cNvPr id="2953" name="Google Shape;2953;p61"/>
          <p:cNvSpPr/>
          <p:nvPr/>
        </p:nvSpPr>
        <p:spPr>
          <a:xfrm>
            <a:off x="6065946" y="250418"/>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2954" name="Google Shape;2954;p61"/>
          <p:cNvSpPr txBox="1"/>
          <p:nvPr/>
        </p:nvSpPr>
        <p:spPr>
          <a:xfrm>
            <a:off x="6029547" y="206676"/>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sp>
        <p:nvSpPr>
          <p:cNvPr id="2955" name="Google Shape;2955;p61"/>
          <p:cNvSpPr/>
          <p:nvPr/>
        </p:nvSpPr>
        <p:spPr>
          <a:xfrm>
            <a:off x="6159774" y="677445"/>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61"/>
          <p:cNvSpPr/>
          <p:nvPr/>
        </p:nvSpPr>
        <p:spPr>
          <a:xfrm>
            <a:off x="6159774" y="767885"/>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61"/>
          <p:cNvSpPr/>
          <p:nvPr/>
        </p:nvSpPr>
        <p:spPr>
          <a:xfrm>
            <a:off x="6159774" y="858324"/>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58" name="Google Shape;2958;p61"/>
          <p:cNvCxnSpPr/>
          <p:nvPr/>
        </p:nvCxnSpPr>
        <p:spPr>
          <a:xfrm>
            <a:off x="6183476" y="487314"/>
            <a:ext cx="0" cy="181200"/>
          </a:xfrm>
          <a:prstGeom prst="straightConnector1">
            <a:avLst/>
          </a:prstGeom>
          <a:noFill/>
          <a:ln w="9525" cap="flat" cmpd="sng">
            <a:solidFill>
              <a:schemeClr val="dk1"/>
            </a:solidFill>
            <a:prstDash val="solid"/>
            <a:round/>
            <a:headEnd type="stealth" w="med" len="med"/>
            <a:tailEnd type="stealth" w="med" len="med"/>
          </a:ln>
        </p:spPr>
      </p:cxnSp>
      <p:sp>
        <p:nvSpPr>
          <p:cNvPr id="2959" name="Google Shape;2959;p61"/>
          <p:cNvSpPr/>
          <p:nvPr/>
        </p:nvSpPr>
        <p:spPr>
          <a:xfrm>
            <a:off x="6065922" y="1093006"/>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2960" name="Google Shape;2960;p61"/>
          <p:cNvSpPr txBox="1"/>
          <p:nvPr/>
        </p:nvSpPr>
        <p:spPr>
          <a:xfrm>
            <a:off x="6029523" y="1049264"/>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cxnSp>
        <p:nvCxnSpPr>
          <p:cNvPr id="2961" name="Google Shape;2961;p61"/>
          <p:cNvCxnSpPr/>
          <p:nvPr/>
        </p:nvCxnSpPr>
        <p:spPr>
          <a:xfrm>
            <a:off x="6183452" y="911696"/>
            <a:ext cx="0" cy="181200"/>
          </a:xfrm>
          <a:prstGeom prst="straightConnector1">
            <a:avLst/>
          </a:prstGeom>
          <a:noFill/>
          <a:ln w="9525" cap="flat" cmpd="sng">
            <a:solidFill>
              <a:schemeClr val="dk1"/>
            </a:solidFill>
            <a:prstDash val="solid"/>
            <a:round/>
            <a:headEnd type="stealth" w="med" len="med"/>
            <a:tailEnd type="stealth" w="med" len="med"/>
          </a:ln>
        </p:spPr>
      </p:cxnSp>
      <p:cxnSp>
        <p:nvCxnSpPr>
          <p:cNvPr id="2962" name="Google Shape;2962;p61"/>
          <p:cNvCxnSpPr/>
          <p:nvPr/>
        </p:nvCxnSpPr>
        <p:spPr>
          <a:xfrm>
            <a:off x="6183452" y="1329902"/>
            <a:ext cx="0" cy="181200"/>
          </a:xfrm>
          <a:prstGeom prst="straightConnector1">
            <a:avLst/>
          </a:prstGeom>
          <a:noFill/>
          <a:ln w="9525" cap="flat" cmpd="sng">
            <a:solidFill>
              <a:schemeClr val="dk1"/>
            </a:solidFill>
            <a:prstDash val="solid"/>
            <a:round/>
            <a:headEnd type="stealth" w="med" len="med"/>
            <a:tailEnd type="stealth" w="med" len="med"/>
          </a:ln>
        </p:spPr>
      </p:cxnSp>
      <p:sp>
        <p:nvSpPr>
          <p:cNvPr id="2963" name="Google Shape;2963;p61"/>
          <p:cNvSpPr/>
          <p:nvPr/>
        </p:nvSpPr>
        <p:spPr>
          <a:xfrm>
            <a:off x="6065957" y="1505112"/>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2964" name="Google Shape;2964;p61"/>
          <p:cNvSpPr txBox="1"/>
          <p:nvPr/>
        </p:nvSpPr>
        <p:spPr>
          <a:xfrm>
            <a:off x="6029559" y="1461370"/>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sp>
        <p:nvSpPr>
          <p:cNvPr id="2965" name="Google Shape;2965;p61"/>
          <p:cNvSpPr/>
          <p:nvPr/>
        </p:nvSpPr>
        <p:spPr>
          <a:xfrm>
            <a:off x="6065981" y="1911051"/>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2966" name="Google Shape;2966;p61"/>
          <p:cNvSpPr txBox="1"/>
          <p:nvPr/>
        </p:nvSpPr>
        <p:spPr>
          <a:xfrm>
            <a:off x="6029582" y="1867309"/>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cxnSp>
        <p:nvCxnSpPr>
          <p:cNvPr id="2967" name="Google Shape;2967;p61"/>
          <p:cNvCxnSpPr/>
          <p:nvPr/>
        </p:nvCxnSpPr>
        <p:spPr>
          <a:xfrm>
            <a:off x="6183511" y="1729741"/>
            <a:ext cx="0" cy="181200"/>
          </a:xfrm>
          <a:prstGeom prst="straightConnector1">
            <a:avLst/>
          </a:prstGeom>
          <a:noFill/>
          <a:ln w="9525" cap="flat" cmpd="sng">
            <a:solidFill>
              <a:schemeClr val="dk1"/>
            </a:solidFill>
            <a:prstDash val="solid"/>
            <a:round/>
            <a:headEnd type="stealth" w="med" len="med"/>
            <a:tailEnd type="stealth" w="med" len="med"/>
          </a:ln>
        </p:spPr>
      </p:cxnSp>
      <p:cxnSp>
        <p:nvCxnSpPr>
          <p:cNvPr id="2968" name="Google Shape;2968;p61"/>
          <p:cNvCxnSpPr>
            <a:stCxn id="2939" idx="3"/>
            <a:endCxn id="2954" idx="1"/>
          </p:cNvCxnSpPr>
          <p:nvPr/>
        </p:nvCxnSpPr>
        <p:spPr>
          <a:xfrm>
            <a:off x="5833271" y="383676"/>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2969" name="Google Shape;2969;p61"/>
          <p:cNvCxnSpPr>
            <a:stCxn id="2945" idx="3"/>
            <a:endCxn id="2960" idx="1"/>
          </p:cNvCxnSpPr>
          <p:nvPr/>
        </p:nvCxnSpPr>
        <p:spPr>
          <a:xfrm>
            <a:off x="5833247" y="1226264"/>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2970" name="Google Shape;2970;p61"/>
          <p:cNvCxnSpPr>
            <a:stCxn id="2949" idx="3"/>
            <a:endCxn id="2964" idx="1"/>
          </p:cNvCxnSpPr>
          <p:nvPr/>
        </p:nvCxnSpPr>
        <p:spPr>
          <a:xfrm>
            <a:off x="5833283" y="1638370"/>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2971" name="Google Shape;2971;p61"/>
          <p:cNvCxnSpPr>
            <a:stCxn id="2951" idx="3"/>
            <a:endCxn id="2966" idx="1"/>
          </p:cNvCxnSpPr>
          <p:nvPr/>
        </p:nvCxnSpPr>
        <p:spPr>
          <a:xfrm>
            <a:off x="5833307" y="2044309"/>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2972" name="Google Shape;2972;p61"/>
          <p:cNvCxnSpPr/>
          <p:nvPr/>
        </p:nvCxnSpPr>
        <p:spPr>
          <a:xfrm rot="10800000" flipH="1">
            <a:off x="5164106" y="414758"/>
            <a:ext cx="250800" cy="110100"/>
          </a:xfrm>
          <a:prstGeom prst="straightConnector1">
            <a:avLst/>
          </a:prstGeom>
          <a:noFill/>
          <a:ln w="9525" cap="flat" cmpd="sng">
            <a:solidFill>
              <a:schemeClr val="dk1"/>
            </a:solidFill>
            <a:prstDash val="solid"/>
            <a:round/>
            <a:headEnd type="none" w="med" len="med"/>
            <a:tailEnd type="stealth" w="med" len="med"/>
          </a:ln>
        </p:spPr>
      </p:cxnSp>
      <p:cxnSp>
        <p:nvCxnSpPr>
          <p:cNvPr id="2973" name="Google Shape;2973;p61"/>
          <p:cNvCxnSpPr/>
          <p:nvPr/>
        </p:nvCxnSpPr>
        <p:spPr>
          <a:xfrm rot="10800000" flipH="1">
            <a:off x="5139994" y="839916"/>
            <a:ext cx="279300" cy="6900"/>
          </a:xfrm>
          <a:prstGeom prst="straightConnector1">
            <a:avLst/>
          </a:prstGeom>
          <a:noFill/>
          <a:ln w="9525" cap="flat" cmpd="sng">
            <a:solidFill>
              <a:schemeClr val="dk1"/>
            </a:solidFill>
            <a:prstDash val="solid"/>
            <a:round/>
            <a:headEnd type="none" w="med" len="med"/>
            <a:tailEnd type="stealth" w="med" len="med"/>
          </a:ln>
        </p:spPr>
      </p:cxnSp>
      <p:cxnSp>
        <p:nvCxnSpPr>
          <p:cNvPr id="2974" name="Google Shape;2974;p61"/>
          <p:cNvCxnSpPr/>
          <p:nvPr/>
        </p:nvCxnSpPr>
        <p:spPr>
          <a:xfrm>
            <a:off x="5145924" y="1158406"/>
            <a:ext cx="259200" cy="39900"/>
          </a:xfrm>
          <a:prstGeom prst="straightConnector1">
            <a:avLst/>
          </a:prstGeom>
          <a:noFill/>
          <a:ln w="9525" cap="flat" cmpd="sng">
            <a:solidFill>
              <a:schemeClr val="dk1"/>
            </a:solidFill>
            <a:prstDash val="solid"/>
            <a:round/>
            <a:headEnd type="none" w="med" len="med"/>
            <a:tailEnd type="stealth" w="med" len="med"/>
          </a:ln>
        </p:spPr>
      </p:cxnSp>
      <p:cxnSp>
        <p:nvCxnSpPr>
          <p:cNvPr id="2975" name="Google Shape;2975;p61"/>
          <p:cNvCxnSpPr/>
          <p:nvPr/>
        </p:nvCxnSpPr>
        <p:spPr>
          <a:xfrm>
            <a:off x="5159975" y="1472776"/>
            <a:ext cx="259500" cy="70500"/>
          </a:xfrm>
          <a:prstGeom prst="straightConnector1">
            <a:avLst/>
          </a:prstGeom>
          <a:noFill/>
          <a:ln w="9525" cap="flat" cmpd="sng">
            <a:solidFill>
              <a:schemeClr val="dk1"/>
            </a:solidFill>
            <a:prstDash val="solid"/>
            <a:round/>
            <a:headEnd type="none" w="med" len="med"/>
            <a:tailEnd type="stealth" w="med" len="med"/>
          </a:ln>
        </p:spPr>
      </p:cxnSp>
      <p:cxnSp>
        <p:nvCxnSpPr>
          <p:cNvPr id="2976" name="Google Shape;2976;p61"/>
          <p:cNvCxnSpPr/>
          <p:nvPr/>
        </p:nvCxnSpPr>
        <p:spPr>
          <a:xfrm>
            <a:off x="5159845" y="1785117"/>
            <a:ext cx="266700" cy="116400"/>
          </a:xfrm>
          <a:prstGeom prst="straightConnector1">
            <a:avLst/>
          </a:prstGeom>
          <a:noFill/>
          <a:ln w="9525" cap="flat" cmpd="sng">
            <a:solidFill>
              <a:schemeClr val="dk1"/>
            </a:solidFill>
            <a:prstDash val="solid"/>
            <a:round/>
            <a:headEnd type="none" w="med" len="med"/>
            <a:tailEnd type="stealth" w="med" len="med"/>
          </a:ln>
        </p:spPr>
      </p:cxnSp>
      <p:sp>
        <p:nvSpPr>
          <p:cNvPr id="2977" name="Google Shape;2977;p61"/>
          <p:cNvSpPr/>
          <p:nvPr/>
        </p:nvSpPr>
        <p:spPr>
          <a:xfrm>
            <a:off x="4926385" y="3019279"/>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61"/>
          <p:cNvSpPr/>
          <p:nvPr/>
        </p:nvSpPr>
        <p:spPr>
          <a:xfrm>
            <a:off x="4926385" y="3109719"/>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61"/>
          <p:cNvSpPr/>
          <p:nvPr/>
        </p:nvSpPr>
        <p:spPr>
          <a:xfrm>
            <a:off x="4926385" y="3200159"/>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61"/>
          <p:cNvSpPr/>
          <p:nvPr/>
        </p:nvSpPr>
        <p:spPr>
          <a:xfrm>
            <a:off x="5667998" y="2966638"/>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61"/>
          <p:cNvSpPr/>
          <p:nvPr/>
        </p:nvSpPr>
        <p:spPr>
          <a:xfrm>
            <a:off x="5667998" y="3057077"/>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61"/>
          <p:cNvSpPr/>
          <p:nvPr/>
        </p:nvSpPr>
        <p:spPr>
          <a:xfrm>
            <a:off x="5667998" y="3147517"/>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83" name="Google Shape;2983;p61"/>
          <p:cNvCxnSpPr/>
          <p:nvPr/>
        </p:nvCxnSpPr>
        <p:spPr>
          <a:xfrm>
            <a:off x="5691700" y="2776506"/>
            <a:ext cx="0" cy="181200"/>
          </a:xfrm>
          <a:prstGeom prst="straightConnector1">
            <a:avLst/>
          </a:prstGeom>
          <a:noFill/>
          <a:ln w="9525" cap="flat" cmpd="sng">
            <a:solidFill>
              <a:schemeClr val="dk1"/>
            </a:solidFill>
            <a:prstDash val="solid"/>
            <a:round/>
            <a:headEnd type="stealth" w="med" len="med"/>
            <a:tailEnd type="stealth" w="med" len="med"/>
          </a:ln>
        </p:spPr>
      </p:cxnSp>
      <p:cxnSp>
        <p:nvCxnSpPr>
          <p:cNvPr id="2984" name="Google Shape;2984;p61"/>
          <p:cNvCxnSpPr/>
          <p:nvPr/>
        </p:nvCxnSpPr>
        <p:spPr>
          <a:xfrm>
            <a:off x="5691676" y="3200888"/>
            <a:ext cx="0" cy="181200"/>
          </a:xfrm>
          <a:prstGeom prst="straightConnector1">
            <a:avLst/>
          </a:prstGeom>
          <a:noFill/>
          <a:ln w="9525" cap="flat" cmpd="sng">
            <a:solidFill>
              <a:schemeClr val="dk1"/>
            </a:solidFill>
            <a:prstDash val="solid"/>
            <a:round/>
            <a:headEnd type="stealth" w="med" len="med"/>
            <a:tailEnd type="stealth" w="med" len="med"/>
          </a:ln>
        </p:spPr>
      </p:cxnSp>
      <p:cxnSp>
        <p:nvCxnSpPr>
          <p:cNvPr id="2985" name="Google Shape;2985;p61"/>
          <p:cNvCxnSpPr/>
          <p:nvPr/>
        </p:nvCxnSpPr>
        <p:spPr>
          <a:xfrm>
            <a:off x="5691676" y="3619095"/>
            <a:ext cx="0" cy="181200"/>
          </a:xfrm>
          <a:prstGeom prst="straightConnector1">
            <a:avLst/>
          </a:prstGeom>
          <a:noFill/>
          <a:ln w="9525" cap="flat" cmpd="sng">
            <a:solidFill>
              <a:schemeClr val="dk1"/>
            </a:solidFill>
            <a:prstDash val="solid"/>
            <a:round/>
            <a:headEnd type="stealth" w="med" len="med"/>
            <a:tailEnd type="stealth" w="med" len="med"/>
          </a:ln>
        </p:spPr>
      </p:cxnSp>
      <p:cxnSp>
        <p:nvCxnSpPr>
          <p:cNvPr id="2986" name="Google Shape;2986;p61"/>
          <p:cNvCxnSpPr/>
          <p:nvPr/>
        </p:nvCxnSpPr>
        <p:spPr>
          <a:xfrm>
            <a:off x="5691735" y="4018933"/>
            <a:ext cx="0" cy="181200"/>
          </a:xfrm>
          <a:prstGeom prst="straightConnector1">
            <a:avLst/>
          </a:prstGeom>
          <a:noFill/>
          <a:ln w="9525" cap="flat" cmpd="sng">
            <a:solidFill>
              <a:schemeClr val="dk1"/>
            </a:solidFill>
            <a:prstDash val="solid"/>
            <a:round/>
            <a:headEnd type="stealth" w="med" len="med"/>
            <a:tailEnd type="stealth" w="med" len="med"/>
          </a:ln>
        </p:spPr>
      </p:cxnSp>
      <p:sp>
        <p:nvSpPr>
          <p:cNvPr id="2987" name="Google Shape;2987;p61"/>
          <p:cNvSpPr/>
          <p:nvPr/>
        </p:nvSpPr>
        <p:spPr>
          <a:xfrm>
            <a:off x="6172374" y="2966638"/>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61"/>
          <p:cNvSpPr/>
          <p:nvPr/>
        </p:nvSpPr>
        <p:spPr>
          <a:xfrm>
            <a:off x="6172374" y="3057077"/>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61"/>
          <p:cNvSpPr/>
          <p:nvPr/>
        </p:nvSpPr>
        <p:spPr>
          <a:xfrm>
            <a:off x="6172374" y="3147517"/>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90" name="Google Shape;2990;p61"/>
          <p:cNvCxnSpPr/>
          <p:nvPr/>
        </p:nvCxnSpPr>
        <p:spPr>
          <a:xfrm>
            <a:off x="6196076" y="2776506"/>
            <a:ext cx="0" cy="181200"/>
          </a:xfrm>
          <a:prstGeom prst="straightConnector1">
            <a:avLst/>
          </a:prstGeom>
          <a:noFill/>
          <a:ln w="9525" cap="flat" cmpd="sng">
            <a:solidFill>
              <a:schemeClr val="dk1"/>
            </a:solidFill>
            <a:prstDash val="solid"/>
            <a:round/>
            <a:headEnd type="stealth" w="med" len="med"/>
            <a:tailEnd type="stealth" w="med" len="med"/>
          </a:ln>
        </p:spPr>
      </p:cxnSp>
      <p:cxnSp>
        <p:nvCxnSpPr>
          <p:cNvPr id="2991" name="Google Shape;2991;p61"/>
          <p:cNvCxnSpPr/>
          <p:nvPr/>
        </p:nvCxnSpPr>
        <p:spPr>
          <a:xfrm>
            <a:off x="6196052" y="3200888"/>
            <a:ext cx="0" cy="181200"/>
          </a:xfrm>
          <a:prstGeom prst="straightConnector1">
            <a:avLst/>
          </a:prstGeom>
          <a:noFill/>
          <a:ln w="9525" cap="flat" cmpd="sng">
            <a:solidFill>
              <a:schemeClr val="dk1"/>
            </a:solidFill>
            <a:prstDash val="solid"/>
            <a:round/>
            <a:headEnd type="stealth" w="med" len="med"/>
            <a:tailEnd type="stealth" w="med" len="med"/>
          </a:ln>
        </p:spPr>
      </p:cxnSp>
      <p:cxnSp>
        <p:nvCxnSpPr>
          <p:cNvPr id="2992" name="Google Shape;2992;p61"/>
          <p:cNvCxnSpPr/>
          <p:nvPr/>
        </p:nvCxnSpPr>
        <p:spPr>
          <a:xfrm>
            <a:off x="6196052" y="3619095"/>
            <a:ext cx="0" cy="181200"/>
          </a:xfrm>
          <a:prstGeom prst="straightConnector1">
            <a:avLst/>
          </a:prstGeom>
          <a:noFill/>
          <a:ln w="9525" cap="flat" cmpd="sng">
            <a:solidFill>
              <a:schemeClr val="dk1"/>
            </a:solidFill>
            <a:prstDash val="solid"/>
            <a:round/>
            <a:headEnd type="stealth" w="med" len="med"/>
            <a:tailEnd type="stealth" w="med" len="med"/>
          </a:ln>
        </p:spPr>
      </p:cxnSp>
      <p:cxnSp>
        <p:nvCxnSpPr>
          <p:cNvPr id="2993" name="Google Shape;2993;p61"/>
          <p:cNvCxnSpPr/>
          <p:nvPr/>
        </p:nvCxnSpPr>
        <p:spPr>
          <a:xfrm>
            <a:off x="6196111" y="4018933"/>
            <a:ext cx="0" cy="181200"/>
          </a:xfrm>
          <a:prstGeom prst="straightConnector1">
            <a:avLst/>
          </a:prstGeom>
          <a:noFill/>
          <a:ln w="9525" cap="flat" cmpd="sng">
            <a:solidFill>
              <a:schemeClr val="dk1"/>
            </a:solidFill>
            <a:prstDash val="solid"/>
            <a:round/>
            <a:headEnd type="stealth" w="med" len="med"/>
            <a:tailEnd type="stealth" w="med" len="med"/>
          </a:ln>
        </p:spPr>
      </p:cxnSp>
      <p:cxnSp>
        <p:nvCxnSpPr>
          <p:cNvPr id="2994" name="Google Shape;2994;p61"/>
          <p:cNvCxnSpPr>
            <a:stCxn id="2920" idx="3"/>
            <a:endCxn id="2924" idx="1"/>
          </p:cNvCxnSpPr>
          <p:nvPr/>
        </p:nvCxnSpPr>
        <p:spPr>
          <a:xfrm>
            <a:off x="5845871" y="2672869"/>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2995" name="Google Shape;2995;p61"/>
          <p:cNvCxnSpPr>
            <a:stCxn id="2921" idx="3"/>
            <a:endCxn id="2925" idx="1"/>
          </p:cNvCxnSpPr>
          <p:nvPr/>
        </p:nvCxnSpPr>
        <p:spPr>
          <a:xfrm>
            <a:off x="5845847" y="3515457"/>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2996" name="Google Shape;2996;p61"/>
          <p:cNvCxnSpPr>
            <a:stCxn id="2922" idx="3"/>
            <a:endCxn id="2926" idx="1"/>
          </p:cNvCxnSpPr>
          <p:nvPr/>
        </p:nvCxnSpPr>
        <p:spPr>
          <a:xfrm>
            <a:off x="5845883" y="3927563"/>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2997" name="Google Shape;2997;p61"/>
          <p:cNvCxnSpPr>
            <a:stCxn id="2923" idx="3"/>
            <a:endCxn id="2927" idx="1"/>
          </p:cNvCxnSpPr>
          <p:nvPr/>
        </p:nvCxnSpPr>
        <p:spPr>
          <a:xfrm>
            <a:off x="5845907" y="4333502"/>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2998" name="Google Shape;2998;p61"/>
          <p:cNvCxnSpPr/>
          <p:nvPr/>
        </p:nvCxnSpPr>
        <p:spPr>
          <a:xfrm rot="10800000" flipH="1">
            <a:off x="5176706" y="2703951"/>
            <a:ext cx="250800" cy="110100"/>
          </a:xfrm>
          <a:prstGeom prst="straightConnector1">
            <a:avLst/>
          </a:prstGeom>
          <a:noFill/>
          <a:ln w="9525" cap="flat" cmpd="sng">
            <a:solidFill>
              <a:schemeClr val="dk1"/>
            </a:solidFill>
            <a:prstDash val="solid"/>
            <a:round/>
            <a:headEnd type="none" w="med" len="med"/>
            <a:tailEnd type="stealth" w="med" len="med"/>
          </a:ln>
        </p:spPr>
      </p:cxnSp>
      <p:cxnSp>
        <p:nvCxnSpPr>
          <p:cNvPr id="2999" name="Google Shape;2999;p61"/>
          <p:cNvCxnSpPr/>
          <p:nvPr/>
        </p:nvCxnSpPr>
        <p:spPr>
          <a:xfrm rot="10800000" flipH="1">
            <a:off x="5152594" y="3129109"/>
            <a:ext cx="279300" cy="6900"/>
          </a:xfrm>
          <a:prstGeom prst="straightConnector1">
            <a:avLst/>
          </a:prstGeom>
          <a:noFill/>
          <a:ln w="9525" cap="flat" cmpd="sng">
            <a:solidFill>
              <a:schemeClr val="dk1"/>
            </a:solidFill>
            <a:prstDash val="solid"/>
            <a:round/>
            <a:headEnd type="none" w="med" len="med"/>
            <a:tailEnd type="stealth" w="med" len="med"/>
          </a:ln>
        </p:spPr>
      </p:cxnSp>
      <p:cxnSp>
        <p:nvCxnSpPr>
          <p:cNvPr id="3000" name="Google Shape;3000;p61"/>
          <p:cNvCxnSpPr/>
          <p:nvPr/>
        </p:nvCxnSpPr>
        <p:spPr>
          <a:xfrm>
            <a:off x="5158524" y="3447599"/>
            <a:ext cx="259200" cy="39900"/>
          </a:xfrm>
          <a:prstGeom prst="straightConnector1">
            <a:avLst/>
          </a:prstGeom>
          <a:noFill/>
          <a:ln w="9525" cap="flat" cmpd="sng">
            <a:solidFill>
              <a:schemeClr val="dk1"/>
            </a:solidFill>
            <a:prstDash val="solid"/>
            <a:round/>
            <a:headEnd type="none" w="med" len="med"/>
            <a:tailEnd type="stealth" w="med" len="med"/>
          </a:ln>
        </p:spPr>
      </p:cxnSp>
      <p:cxnSp>
        <p:nvCxnSpPr>
          <p:cNvPr id="3001" name="Google Shape;3001;p61"/>
          <p:cNvCxnSpPr/>
          <p:nvPr/>
        </p:nvCxnSpPr>
        <p:spPr>
          <a:xfrm>
            <a:off x="5172575" y="3761968"/>
            <a:ext cx="259500" cy="70500"/>
          </a:xfrm>
          <a:prstGeom prst="straightConnector1">
            <a:avLst/>
          </a:prstGeom>
          <a:noFill/>
          <a:ln w="9525" cap="flat" cmpd="sng">
            <a:solidFill>
              <a:schemeClr val="dk1"/>
            </a:solidFill>
            <a:prstDash val="solid"/>
            <a:round/>
            <a:headEnd type="none" w="med" len="med"/>
            <a:tailEnd type="stealth" w="med" len="med"/>
          </a:ln>
        </p:spPr>
      </p:cxnSp>
      <p:cxnSp>
        <p:nvCxnSpPr>
          <p:cNvPr id="3002" name="Google Shape;3002;p61"/>
          <p:cNvCxnSpPr/>
          <p:nvPr/>
        </p:nvCxnSpPr>
        <p:spPr>
          <a:xfrm>
            <a:off x="5172445" y="4074310"/>
            <a:ext cx="266700" cy="116400"/>
          </a:xfrm>
          <a:prstGeom prst="straightConnector1">
            <a:avLst/>
          </a:prstGeom>
          <a:noFill/>
          <a:ln w="9525" cap="flat" cmpd="sng">
            <a:solidFill>
              <a:schemeClr val="dk1"/>
            </a:solidFill>
            <a:prstDash val="solid"/>
            <a:round/>
            <a:headEnd type="none" w="med" len="med"/>
            <a:tailEnd type="stealth" w="med" len="med"/>
          </a:ln>
        </p:spPr>
      </p:cxnSp>
      <p:sp>
        <p:nvSpPr>
          <p:cNvPr id="3003" name="Google Shape;3003;p61"/>
          <p:cNvSpPr/>
          <p:nvPr/>
        </p:nvSpPr>
        <p:spPr>
          <a:xfrm>
            <a:off x="6629767" y="250418"/>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3004" name="Google Shape;3004;p61"/>
          <p:cNvSpPr txBox="1"/>
          <p:nvPr/>
        </p:nvSpPr>
        <p:spPr>
          <a:xfrm>
            <a:off x="6593368" y="206676"/>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A</a:t>
            </a:r>
            <a:endParaRPr sz="1100">
              <a:latin typeface="Times New Roman"/>
              <a:ea typeface="Times New Roman"/>
              <a:cs typeface="Times New Roman"/>
              <a:sym typeface="Times New Roman"/>
            </a:endParaRPr>
          </a:p>
        </p:txBody>
      </p:sp>
      <p:sp>
        <p:nvSpPr>
          <p:cNvPr id="3005" name="Google Shape;3005;p61"/>
          <p:cNvSpPr/>
          <p:nvPr/>
        </p:nvSpPr>
        <p:spPr>
          <a:xfrm>
            <a:off x="6723596" y="677445"/>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61"/>
          <p:cNvSpPr/>
          <p:nvPr/>
        </p:nvSpPr>
        <p:spPr>
          <a:xfrm>
            <a:off x="6723596" y="767885"/>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61"/>
          <p:cNvSpPr/>
          <p:nvPr/>
        </p:nvSpPr>
        <p:spPr>
          <a:xfrm>
            <a:off x="6723596" y="858324"/>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61"/>
          <p:cNvSpPr/>
          <p:nvPr/>
        </p:nvSpPr>
        <p:spPr>
          <a:xfrm>
            <a:off x="6629743" y="1093006"/>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3009" name="Google Shape;3009;p61"/>
          <p:cNvSpPr txBox="1"/>
          <p:nvPr/>
        </p:nvSpPr>
        <p:spPr>
          <a:xfrm>
            <a:off x="6593345" y="1049264"/>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A</a:t>
            </a:r>
            <a:endParaRPr sz="1100">
              <a:latin typeface="Times New Roman"/>
              <a:ea typeface="Times New Roman"/>
              <a:cs typeface="Times New Roman"/>
              <a:sym typeface="Times New Roman"/>
            </a:endParaRPr>
          </a:p>
        </p:txBody>
      </p:sp>
      <p:sp>
        <p:nvSpPr>
          <p:cNvPr id="3010" name="Google Shape;3010;p61"/>
          <p:cNvSpPr/>
          <p:nvPr/>
        </p:nvSpPr>
        <p:spPr>
          <a:xfrm>
            <a:off x="6629779" y="1505112"/>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3011" name="Google Shape;3011;p61"/>
          <p:cNvSpPr txBox="1"/>
          <p:nvPr/>
        </p:nvSpPr>
        <p:spPr>
          <a:xfrm>
            <a:off x="6593380" y="1461370"/>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A</a:t>
            </a:r>
            <a:endParaRPr sz="1100">
              <a:latin typeface="Times New Roman"/>
              <a:ea typeface="Times New Roman"/>
              <a:cs typeface="Times New Roman"/>
              <a:sym typeface="Times New Roman"/>
            </a:endParaRPr>
          </a:p>
        </p:txBody>
      </p:sp>
      <p:sp>
        <p:nvSpPr>
          <p:cNvPr id="3012" name="Google Shape;3012;p61"/>
          <p:cNvSpPr/>
          <p:nvPr/>
        </p:nvSpPr>
        <p:spPr>
          <a:xfrm>
            <a:off x="6629802" y="1911051"/>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3013" name="Google Shape;3013;p61"/>
          <p:cNvSpPr txBox="1"/>
          <p:nvPr/>
        </p:nvSpPr>
        <p:spPr>
          <a:xfrm>
            <a:off x="6593404" y="1867309"/>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A</a:t>
            </a:r>
            <a:endParaRPr sz="1100">
              <a:latin typeface="Times New Roman"/>
              <a:ea typeface="Times New Roman"/>
              <a:cs typeface="Times New Roman"/>
              <a:sym typeface="Times New Roman"/>
            </a:endParaRPr>
          </a:p>
        </p:txBody>
      </p:sp>
      <p:cxnSp>
        <p:nvCxnSpPr>
          <p:cNvPr id="3014" name="Google Shape;3014;p61"/>
          <p:cNvCxnSpPr>
            <a:endCxn id="3004" idx="1"/>
          </p:cNvCxnSpPr>
          <p:nvPr/>
        </p:nvCxnSpPr>
        <p:spPr>
          <a:xfrm>
            <a:off x="6397168" y="383676"/>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3015" name="Google Shape;3015;p61"/>
          <p:cNvCxnSpPr>
            <a:endCxn id="3009" idx="1"/>
          </p:cNvCxnSpPr>
          <p:nvPr/>
        </p:nvCxnSpPr>
        <p:spPr>
          <a:xfrm>
            <a:off x="6397145" y="1226264"/>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3016" name="Google Shape;3016;p61"/>
          <p:cNvCxnSpPr>
            <a:endCxn id="3011" idx="1"/>
          </p:cNvCxnSpPr>
          <p:nvPr/>
        </p:nvCxnSpPr>
        <p:spPr>
          <a:xfrm>
            <a:off x="6397180" y="1638370"/>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3017" name="Google Shape;3017;p61"/>
          <p:cNvCxnSpPr>
            <a:endCxn id="3013" idx="1"/>
          </p:cNvCxnSpPr>
          <p:nvPr/>
        </p:nvCxnSpPr>
        <p:spPr>
          <a:xfrm>
            <a:off x="6397204" y="2044309"/>
            <a:ext cx="196200" cy="0"/>
          </a:xfrm>
          <a:prstGeom prst="straightConnector1">
            <a:avLst/>
          </a:prstGeom>
          <a:noFill/>
          <a:ln w="9525" cap="flat" cmpd="sng">
            <a:solidFill>
              <a:schemeClr val="dk1"/>
            </a:solidFill>
            <a:prstDash val="solid"/>
            <a:round/>
            <a:headEnd type="none" w="med" len="med"/>
            <a:tailEnd type="stealth" w="med" len="med"/>
          </a:ln>
        </p:spPr>
      </p:cxnSp>
      <p:sp>
        <p:nvSpPr>
          <p:cNvPr id="3018" name="Google Shape;3018;p61"/>
          <p:cNvSpPr/>
          <p:nvPr/>
        </p:nvSpPr>
        <p:spPr>
          <a:xfrm>
            <a:off x="6642402" y="4199971"/>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3019" name="Google Shape;3019;p61"/>
          <p:cNvSpPr/>
          <p:nvPr/>
        </p:nvSpPr>
        <p:spPr>
          <a:xfrm>
            <a:off x="6642367" y="2539337"/>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3020" name="Google Shape;3020;p61"/>
          <p:cNvSpPr/>
          <p:nvPr/>
        </p:nvSpPr>
        <p:spPr>
          <a:xfrm>
            <a:off x="6642343" y="3381926"/>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3021" name="Google Shape;3021;p61"/>
          <p:cNvSpPr/>
          <p:nvPr/>
        </p:nvSpPr>
        <p:spPr>
          <a:xfrm>
            <a:off x="6642379" y="3794031"/>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3022" name="Google Shape;3022;p61"/>
          <p:cNvSpPr txBox="1"/>
          <p:nvPr/>
        </p:nvSpPr>
        <p:spPr>
          <a:xfrm>
            <a:off x="6605968" y="2495595"/>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A</a:t>
            </a:r>
            <a:endParaRPr sz="1100">
              <a:latin typeface="Times New Roman"/>
              <a:ea typeface="Times New Roman"/>
              <a:cs typeface="Times New Roman"/>
              <a:sym typeface="Times New Roman"/>
            </a:endParaRPr>
          </a:p>
        </p:txBody>
      </p:sp>
      <p:sp>
        <p:nvSpPr>
          <p:cNvPr id="3023" name="Google Shape;3023;p61"/>
          <p:cNvSpPr txBox="1"/>
          <p:nvPr/>
        </p:nvSpPr>
        <p:spPr>
          <a:xfrm>
            <a:off x="6605945" y="3338184"/>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A</a:t>
            </a:r>
            <a:endParaRPr sz="1100">
              <a:latin typeface="Times New Roman"/>
              <a:ea typeface="Times New Roman"/>
              <a:cs typeface="Times New Roman"/>
              <a:sym typeface="Times New Roman"/>
            </a:endParaRPr>
          </a:p>
        </p:txBody>
      </p:sp>
      <p:sp>
        <p:nvSpPr>
          <p:cNvPr id="3024" name="Google Shape;3024;p61"/>
          <p:cNvSpPr txBox="1"/>
          <p:nvPr/>
        </p:nvSpPr>
        <p:spPr>
          <a:xfrm>
            <a:off x="6605980" y="3750289"/>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A</a:t>
            </a:r>
            <a:endParaRPr sz="1100">
              <a:latin typeface="Times New Roman"/>
              <a:ea typeface="Times New Roman"/>
              <a:cs typeface="Times New Roman"/>
              <a:sym typeface="Times New Roman"/>
            </a:endParaRPr>
          </a:p>
        </p:txBody>
      </p:sp>
      <p:sp>
        <p:nvSpPr>
          <p:cNvPr id="3025" name="Google Shape;3025;p61"/>
          <p:cNvSpPr txBox="1"/>
          <p:nvPr/>
        </p:nvSpPr>
        <p:spPr>
          <a:xfrm>
            <a:off x="6606004" y="4156229"/>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A</a:t>
            </a:r>
            <a:endParaRPr sz="1100">
              <a:latin typeface="Times New Roman"/>
              <a:ea typeface="Times New Roman"/>
              <a:cs typeface="Times New Roman"/>
              <a:sym typeface="Times New Roman"/>
            </a:endParaRPr>
          </a:p>
        </p:txBody>
      </p:sp>
      <p:sp>
        <p:nvSpPr>
          <p:cNvPr id="3026" name="Google Shape;3026;p61"/>
          <p:cNvSpPr/>
          <p:nvPr/>
        </p:nvSpPr>
        <p:spPr>
          <a:xfrm>
            <a:off x="6735346" y="3024939"/>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61"/>
          <p:cNvSpPr/>
          <p:nvPr/>
        </p:nvSpPr>
        <p:spPr>
          <a:xfrm>
            <a:off x="6735346" y="3115379"/>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61"/>
          <p:cNvSpPr/>
          <p:nvPr/>
        </p:nvSpPr>
        <p:spPr>
          <a:xfrm>
            <a:off x="6735346" y="3205819"/>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029" name="Google Shape;3029;p61"/>
          <p:cNvCxnSpPr>
            <a:endCxn id="3022" idx="1"/>
          </p:cNvCxnSpPr>
          <p:nvPr/>
        </p:nvCxnSpPr>
        <p:spPr>
          <a:xfrm>
            <a:off x="6409768" y="2672595"/>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3030" name="Google Shape;3030;p61"/>
          <p:cNvCxnSpPr>
            <a:endCxn id="3023" idx="1"/>
          </p:cNvCxnSpPr>
          <p:nvPr/>
        </p:nvCxnSpPr>
        <p:spPr>
          <a:xfrm>
            <a:off x="6409745" y="3515184"/>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3031" name="Google Shape;3031;p61"/>
          <p:cNvCxnSpPr>
            <a:endCxn id="3024" idx="1"/>
          </p:cNvCxnSpPr>
          <p:nvPr/>
        </p:nvCxnSpPr>
        <p:spPr>
          <a:xfrm>
            <a:off x="6409780" y="3927289"/>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3032" name="Google Shape;3032;p61"/>
          <p:cNvCxnSpPr>
            <a:endCxn id="3025" idx="1"/>
          </p:cNvCxnSpPr>
          <p:nvPr/>
        </p:nvCxnSpPr>
        <p:spPr>
          <a:xfrm>
            <a:off x="6409804" y="4333229"/>
            <a:ext cx="196200" cy="0"/>
          </a:xfrm>
          <a:prstGeom prst="straightConnector1">
            <a:avLst/>
          </a:prstGeom>
          <a:noFill/>
          <a:ln w="9525" cap="flat" cmpd="sng">
            <a:solidFill>
              <a:schemeClr val="dk1"/>
            </a:solidFill>
            <a:prstDash val="solid"/>
            <a:round/>
            <a:headEnd type="none" w="med" len="med"/>
            <a:tailEnd type="stealth" w="med" len="med"/>
          </a:ln>
        </p:spPr>
      </p:cxnSp>
      <p:sp>
        <p:nvSpPr>
          <p:cNvPr id="3033" name="Google Shape;3033;p61"/>
          <p:cNvSpPr/>
          <p:nvPr/>
        </p:nvSpPr>
        <p:spPr>
          <a:xfrm>
            <a:off x="7736513" y="2236574"/>
            <a:ext cx="308100" cy="287700"/>
          </a:xfrm>
          <a:prstGeom prst="flowChartOr">
            <a:avLst/>
          </a:prstGeom>
          <a:gradFill>
            <a:gsLst>
              <a:gs pos="0">
                <a:srgbClr val="4A86E8"/>
              </a:gs>
              <a:gs pos="45000">
                <a:srgbClr val="B7FEFE"/>
              </a:gs>
              <a:gs pos="62000">
                <a:srgbClr val="FCBEBE"/>
              </a:gs>
              <a:gs pos="100000">
                <a:srgbClr val="CC0000"/>
              </a:gs>
            </a:gsLst>
            <a:lin ang="0"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034" name="Google Shape;3034;p61"/>
          <p:cNvCxnSpPr>
            <a:stCxn id="3004" idx="3"/>
            <a:endCxn id="3033" idx="2"/>
          </p:cNvCxnSpPr>
          <p:nvPr/>
        </p:nvCxnSpPr>
        <p:spPr>
          <a:xfrm>
            <a:off x="6901468" y="383676"/>
            <a:ext cx="834900" cy="1996800"/>
          </a:xfrm>
          <a:prstGeom prst="straightConnector1">
            <a:avLst/>
          </a:prstGeom>
          <a:noFill/>
          <a:ln w="9525" cap="flat" cmpd="sng">
            <a:solidFill>
              <a:schemeClr val="dk1"/>
            </a:solidFill>
            <a:prstDash val="solid"/>
            <a:round/>
            <a:headEnd type="none" w="med" len="med"/>
            <a:tailEnd type="none" w="med" len="med"/>
          </a:ln>
        </p:spPr>
      </p:cxnSp>
      <p:cxnSp>
        <p:nvCxnSpPr>
          <p:cNvPr id="3035" name="Google Shape;3035;p61"/>
          <p:cNvCxnSpPr>
            <a:stCxn id="3009" idx="3"/>
            <a:endCxn id="3033" idx="2"/>
          </p:cNvCxnSpPr>
          <p:nvPr/>
        </p:nvCxnSpPr>
        <p:spPr>
          <a:xfrm>
            <a:off x="6901445" y="1226264"/>
            <a:ext cx="835200" cy="1154100"/>
          </a:xfrm>
          <a:prstGeom prst="straightConnector1">
            <a:avLst/>
          </a:prstGeom>
          <a:noFill/>
          <a:ln w="9525" cap="flat" cmpd="sng">
            <a:solidFill>
              <a:schemeClr val="dk1"/>
            </a:solidFill>
            <a:prstDash val="solid"/>
            <a:round/>
            <a:headEnd type="none" w="med" len="med"/>
            <a:tailEnd type="none" w="med" len="med"/>
          </a:ln>
        </p:spPr>
      </p:cxnSp>
      <p:cxnSp>
        <p:nvCxnSpPr>
          <p:cNvPr id="3036" name="Google Shape;3036;p61"/>
          <p:cNvCxnSpPr>
            <a:stCxn id="3011" idx="3"/>
            <a:endCxn id="3033" idx="2"/>
          </p:cNvCxnSpPr>
          <p:nvPr/>
        </p:nvCxnSpPr>
        <p:spPr>
          <a:xfrm>
            <a:off x="6901480" y="1638370"/>
            <a:ext cx="834900" cy="742200"/>
          </a:xfrm>
          <a:prstGeom prst="straightConnector1">
            <a:avLst/>
          </a:prstGeom>
          <a:noFill/>
          <a:ln w="9525" cap="flat" cmpd="sng">
            <a:solidFill>
              <a:schemeClr val="dk1"/>
            </a:solidFill>
            <a:prstDash val="solid"/>
            <a:round/>
            <a:headEnd type="none" w="med" len="med"/>
            <a:tailEnd type="none" w="med" len="med"/>
          </a:ln>
        </p:spPr>
      </p:cxnSp>
      <p:cxnSp>
        <p:nvCxnSpPr>
          <p:cNvPr id="3037" name="Google Shape;3037;p61"/>
          <p:cNvCxnSpPr>
            <a:stCxn id="3013" idx="3"/>
            <a:endCxn id="3033" idx="2"/>
          </p:cNvCxnSpPr>
          <p:nvPr/>
        </p:nvCxnSpPr>
        <p:spPr>
          <a:xfrm>
            <a:off x="6901504" y="2044309"/>
            <a:ext cx="834900" cy="336000"/>
          </a:xfrm>
          <a:prstGeom prst="straightConnector1">
            <a:avLst/>
          </a:prstGeom>
          <a:noFill/>
          <a:ln w="9525" cap="flat" cmpd="sng">
            <a:solidFill>
              <a:schemeClr val="dk1"/>
            </a:solidFill>
            <a:prstDash val="solid"/>
            <a:round/>
            <a:headEnd type="none" w="med" len="med"/>
            <a:tailEnd type="none" w="med" len="med"/>
          </a:ln>
        </p:spPr>
      </p:cxnSp>
      <p:cxnSp>
        <p:nvCxnSpPr>
          <p:cNvPr id="3038" name="Google Shape;3038;p61"/>
          <p:cNvCxnSpPr>
            <a:stCxn id="3022" idx="3"/>
            <a:endCxn id="3033" idx="2"/>
          </p:cNvCxnSpPr>
          <p:nvPr/>
        </p:nvCxnSpPr>
        <p:spPr>
          <a:xfrm rot="10800000" flipH="1">
            <a:off x="6914068" y="2380395"/>
            <a:ext cx="822300" cy="292200"/>
          </a:xfrm>
          <a:prstGeom prst="straightConnector1">
            <a:avLst/>
          </a:prstGeom>
          <a:noFill/>
          <a:ln w="9525" cap="flat" cmpd="sng">
            <a:solidFill>
              <a:schemeClr val="dk1"/>
            </a:solidFill>
            <a:prstDash val="solid"/>
            <a:round/>
            <a:headEnd type="none" w="med" len="med"/>
            <a:tailEnd type="none" w="med" len="med"/>
          </a:ln>
        </p:spPr>
      </p:cxnSp>
      <p:cxnSp>
        <p:nvCxnSpPr>
          <p:cNvPr id="3039" name="Google Shape;3039;p61"/>
          <p:cNvCxnSpPr>
            <a:stCxn id="3023" idx="3"/>
            <a:endCxn id="3033" idx="2"/>
          </p:cNvCxnSpPr>
          <p:nvPr/>
        </p:nvCxnSpPr>
        <p:spPr>
          <a:xfrm rot="10800000" flipH="1">
            <a:off x="6914045" y="2380284"/>
            <a:ext cx="822600" cy="1134900"/>
          </a:xfrm>
          <a:prstGeom prst="straightConnector1">
            <a:avLst/>
          </a:prstGeom>
          <a:noFill/>
          <a:ln w="9525" cap="flat" cmpd="sng">
            <a:solidFill>
              <a:schemeClr val="dk1"/>
            </a:solidFill>
            <a:prstDash val="solid"/>
            <a:round/>
            <a:headEnd type="none" w="med" len="med"/>
            <a:tailEnd type="none" w="med" len="med"/>
          </a:ln>
        </p:spPr>
      </p:cxnSp>
      <p:cxnSp>
        <p:nvCxnSpPr>
          <p:cNvPr id="3040" name="Google Shape;3040;p61"/>
          <p:cNvCxnSpPr>
            <a:stCxn id="3024" idx="3"/>
            <a:endCxn id="3033" idx="2"/>
          </p:cNvCxnSpPr>
          <p:nvPr/>
        </p:nvCxnSpPr>
        <p:spPr>
          <a:xfrm rot="10800000" flipH="1">
            <a:off x="6914080" y="2380489"/>
            <a:ext cx="822300" cy="1546800"/>
          </a:xfrm>
          <a:prstGeom prst="straightConnector1">
            <a:avLst/>
          </a:prstGeom>
          <a:noFill/>
          <a:ln w="9525" cap="flat" cmpd="sng">
            <a:solidFill>
              <a:schemeClr val="dk1"/>
            </a:solidFill>
            <a:prstDash val="solid"/>
            <a:round/>
            <a:headEnd type="none" w="med" len="med"/>
            <a:tailEnd type="none" w="med" len="med"/>
          </a:ln>
        </p:spPr>
      </p:cxnSp>
      <p:cxnSp>
        <p:nvCxnSpPr>
          <p:cNvPr id="3041" name="Google Shape;3041;p61"/>
          <p:cNvCxnSpPr>
            <a:stCxn id="3033" idx="2"/>
            <a:endCxn id="3025" idx="3"/>
          </p:cNvCxnSpPr>
          <p:nvPr/>
        </p:nvCxnSpPr>
        <p:spPr>
          <a:xfrm flipH="1">
            <a:off x="6914213" y="2380424"/>
            <a:ext cx="822300" cy="1952700"/>
          </a:xfrm>
          <a:prstGeom prst="straightConnector1">
            <a:avLst/>
          </a:prstGeom>
          <a:noFill/>
          <a:ln w="9525" cap="flat" cmpd="sng">
            <a:solidFill>
              <a:schemeClr val="dk1"/>
            </a:solidFill>
            <a:prstDash val="solid"/>
            <a:round/>
            <a:headEnd type="none" w="med" len="med"/>
            <a:tailEnd type="none" w="med" len="med"/>
          </a:ln>
        </p:spPr>
      </p:cxnSp>
      <p:sp>
        <p:nvSpPr>
          <p:cNvPr id="3042" name="Google Shape;3042;p61"/>
          <p:cNvSpPr/>
          <p:nvPr/>
        </p:nvSpPr>
        <p:spPr>
          <a:xfrm>
            <a:off x="8542225" y="1527212"/>
            <a:ext cx="250800" cy="1706400"/>
          </a:xfrm>
          <a:prstGeom prst="roundRect">
            <a:avLst>
              <a:gd name="adj" fmla="val 16667"/>
            </a:avLst>
          </a:prstGeom>
          <a:gradFill>
            <a:gsLst>
              <a:gs pos="0">
                <a:srgbClr val="12C2E9"/>
              </a:gs>
              <a:gs pos="45000">
                <a:srgbClr val="C9DAF8"/>
              </a:gs>
              <a:gs pos="66000">
                <a:srgbClr val="E095A9"/>
              </a:gs>
              <a:gs pos="100000">
                <a:srgbClr val="F64F59"/>
              </a:gs>
            </a:gsLst>
            <a:lin ang="0"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043" name="Google Shape;3043;p61"/>
          <p:cNvCxnSpPr>
            <a:stCxn id="3033" idx="2"/>
          </p:cNvCxnSpPr>
          <p:nvPr/>
        </p:nvCxnSpPr>
        <p:spPr>
          <a:xfrm rot="10800000">
            <a:off x="6886613" y="828824"/>
            <a:ext cx="849900" cy="1551600"/>
          </a:xfrm>
          <a:prstGeom prst="straightConnector1">
            <a:avLst/>
          </a:prstGeom>
          <a:noFill/>
          <a:ln w="9525" cap="flat" cmpd="sng">
            <a:solidFill>
              <a:schemeClr val="dk1"/>
            </a:solidFill>
            <a:prstDash val="solid"/>
            <a:round/>
            <a:headEnd type="none" w="med" len="med"/>
            <a:tailEnd type="none" w="med" len="med"/>
          </a:ln>
        </p:spPr>
      </p:cxnSp>
      <p:cxnSp>
        <p:nvCxnSpPr>
          <p:cNvPr id="3044" name="Google Shape;3044;p61"/>
          <p:cNvCxnSpPr/>
          <p:nvPr/>
        </p:nvCxnSpPr>
        <p:spPr>
          <a:xfrm>
            <a:off x="6409639" y="3094390"/>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3045" name="Google Shape;3045;p61"/>
          <p:cNvCxnSpPr/>
          <p:nvPr/>
        </p:nvCxnSpPr>
        <p:spPr>
          <a:xfrm>
            <a:off x="6396921" y="797575"/>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3046" name="Google Shape;3046;p61"/>
          <p:cNvCxnSpPr/>
          <p:nvPr/>
        </p:nvCxnSpPr>
        <p:spPr>
          <a:xfrm>
            <a:off x="8139367" y="2380411"/>
            <a:ext cx="308100" cy="0"/>
          </a:xfrm>
          <a:prstGeom prst="straightConnector1">
            <a:avLst/>
          </a:prstGeom>
          <a:noFill/>
          <a:ln w="9525" cap="flat" cmpd="sng">
            <a:solidFill>
              <a:schemeClr val="dk1"/>
            </a:solidFill>
            <a:prstDash val="solid"/>
            <a:round/>
            <a:headEnd type="none" w="med" len="med"/>
            <a:tailEnd type="stealth" w="med" len="med"/>
          </a:ln>
        </p:spPr>
      </p:cxnSp>
      <p:sp>
        <p:nvSpPr>
          <p:cNvPr id="3047" name="Google Shape;3047;p61"/>
          <p:cNvSpPr/>
          <p:nvPr/>
        </p:nvSpPr>
        <p:spPr>
          <a:xfrm>
            <a:off x="2417427" y="3221675"/>
            <a:ext cx="356400" cy="336600"/>
          </a:xfrm>
          <a:prstGeom prst="rightArrow">
            <a:avLst>
              <a:gd name="adj1" fmla="val 50000"/>
              <a:gd name="adj2"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61"/>
          <p:cNvSpPr txBox="1"/>
          <p:nvPr/>
        </p:nvSpPr>
        <p:spPr>
          <a:xfrm>
            <a:off x="2869125" y="2338088"/>
            <a:ext cx="22239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b="1" i="1">
                <a:solidFill>
                  <a:srgbClr val="4A86E8"/>
                </a:solidFill>
                <a:latin typeface="Times New Roman"/>
                <a:ea typeface="Times New Roman"/>
                <a:cs typeface="Times New Roman"/>
                <a:sym typeface="Times New Roman"/>
              </a:rPr>
              <a:t>Spectral-Stream</a:t>
            </a:r>
            <a:endParaRPr sz="1200" b="1" i="1">
              <a:solidFill>
                <a:srgbClr val="4A86E8"/>
              </a:solidFill>
              <a:latin typeface="Times New Roman"/>
              <a:ea typeface="Times New Roman"/>
              <a:cs typeface="Times New Roman"/>
              <a:sym typeface="Times New Roman"/>
            </a:endParaRPr>
          </a:p>
        </p:txBody>
      </p:sp>
      <p:pic>
        <p:nvPicPr>
          <p:cNvPr id="3049" name="Google Shape;3049;p61"/>
          <p:cNvPicPr preferRelativeResize="0"/>
          <p:nvPr/>
        </p:nvPicPr>
        <p:blipFill>
          <a:blip r:embed="rId5">
            <a:alphaModFix/>
          </a:blip>
          <a:stretch>
            <a:fillRect/>
          </a:stretch>
        </p:blipFill>
        <p:spPr>
          <a:xfrm>
            <a:off x="3385325" y="2830688"/>
            <a:ext cx="756877" cy="680940"/>
          </a:xfrm>
          <a:prstGeom prst="rect">
            <a:avLst/>
          </a:prstGeom>
          <a:noFill/>
          <a:ln>
            <a:noFill/>
          </a:ln>
        </p:spPr>
      </p:pic>
      <p:pic>
        <p:nvPicPr>
          <p:cNvPr id="3050" name="Google Shape;3050;p61"/>
          <p:cNvPicPr preferRelativeResize="0"/>
          <p:nvPr/>
        </p:nvPicPr>
        <p:blipFill>
          <a:blip r:embed="rId6">
            <a:alphaModFix/>
          </a:blip>
          <a:stretch>
            <a:fillRect/>
          </a:stretch>
        </p:blipFill>
        <p:spPr>
          <a:xfrm>
            <a:off x="3128983" y="3217010"/>
            <a:ext cx="756865" cy="680959"/>
          </a:xfrm>
          <a:prstGeom prst="rect">
            <a:avLst/>
          </a:prstGeom>
          <a:noFill/>
          <a:ln>
            <a:noFill/>
          </a:ln>
        </p:spPr>
      </p:pic>
      <p:pic>
        <p:nvPicPr>
          <p:cNvPr id="3051" name="Google Shape;3051;p61"/>
          <p:cNvPicPr preferRelativeResize="0"/>
          <p:nvPr/>
        </p:nvPicPr>
        <p:blipFill>
          <a:blip r:embed="rId6">
            <a:alphaModFix/>
          </a:blip>
          <a:stretch>
            <a:fillRect/>
          </a:stretch>
        </p:blipFill>
        <p:spPr>
          <a:xfrm>
            <a:off x="3022696" y="3327718"/>
            <a:ext cx="756865" cy="680959"/>
          </a:xfrm>
          <a:prstGeom prst="rect">
            <a:avLst/>
          </a:prstGeom>
          <a:noFill/>
          <a:ln>
            <a:noFill/>
          </a:ln>
        </p:spPr>
      </p:pic>
      <p:pic>
        <p:nvPicPr>
          <p:cNvPr id="3052" name="Google Shape;3052;p61"/>
          <p:cNvPicPr preferRelativeResize="0"/>
          <p:nvPr/>
        </p:nvPicPr>
        <p:blipFill>
          <a:blip r:embed="rId6">
            <a:alphaModFix/>
          </a:blip>
          <a:stretch>
            <a:fillRect/>
          </a:stretch>
        </p:blipFill>
        <p:spPr>
          <a:xfrm>
            <a:off x="2921725" y="3442526"/>
            <a:ext cx="730516" cy="680966"/>
          </a:xfrm>
          <a:prstGeom prst="rect">
            <a:avLst/>
          </a:prstGeom>
          <a:noFill/>
          <a:ln>
            <a:noFill/>
          </a:ln>
        </p:spPr>
      </p:pic>
      <p:sp>
        <p:nvSpPr>
          <p:cNvPr id="3053" name="Google Shape;3053;p61"/>
          <p:cNvSpPr/>
          <p:nvPr/>
        </p:nvSpPr>
        <p:spPr>
          <a:xfrm>
            <a:off x="3436138" y="3096599"/>
            <a:ext cx="43500" cy="372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61"/>
          <p:cNvSpPr/>
          <p:nvPr/>
        </p:nvSpPr>
        <p:spPr>
          <a:xfrm>
            <a:off x="3372001" y="3154560"/>
            <a:ext cx="43500" cy="372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61"/>
          <p:cNvSpPr/>
          <p:nvPr/>
        </p:nvSpPr>
        <p:spPr>
          <a:xfrm>
            <a:off x="3500276" y="3038638"/>
            <a:ext cx="43500" cy="372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056" name="Google Shape;3056;p61"/>
          <p:cNvPicPr preferRelativeResize="0"/>
          <p:nvPr/>
        </p:nvPicPr>
        <p:blipFill>
          <a:blip r:embed="rId7">
            <a:alphaModFix/>
          </a:blip>
          <a:stretch>
            <a:fillRect/>
          </a:stretch>
        </p:blipFill>
        <p:spPr>
          <a:xfrm>
            <a:off x="3381127" y="530894"/>
            <a:ext cx="709228" cy="644086"/>
          </a:xfrm>
          <a:prstGeom prst="rect">
            <a:avLst/>
          </a:prstGeom>
          <a:noFill/>
          <a:ln>
            <a:noFill/>
          </a:ln>
        </p:spPr>
      </p:pic>
      <p:sp>
        <p:nvSpPr>
          <p:cNvPr id="3057" name="Google Shape;3057;p61"/>
          <p:cNvSpPr/>
          <p:nvPr/>
        </p:nvSpPr>
        <p:spPr>
          <a:xfrm>
            <a:off x="3464298" y="753315"/>
            <a:ext cx="41100" cy="351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61"/>
          <p:cNvSpPr/>
          <p:nvPr/>
        </p:nvSpPr>
        <p:spPr>
          <a:xfrm>
            <a:off x="3404197" y="808138"/>
            <a:ext cx="41100" cy="351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61"/>
          <p:cNvSpPr/>
          <p:nvPr/>
        </p:nvSpPr>
        <p:spPr>
          <a:xfrm>
            <a:off x="3524398" y="698493"/>
            <a:ext cx="41100" cy="351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060" name="Google Shape;3060;p61"/>
          <p:cNvPicPr preferRelativeResize="0"/>
          <p:nvPr/>
        </p:nvPicPr>
        <p:blipFill>
          <a:blip r:embed="rId7">
            <a:alphaModFix/>
          </a:blip>
          <a:stretch>
            <a:fillRect/>
          </a:stretch>
        </p:blipFill>
        <p:spPr>
          <a:xfrm>
            <a:off x="3130204" y="867208"/>
            <a:ext cx="709228" cy="644086"/>
          </a:xfrm>
          <a:prstGeom prst="rect">
            <a:avLst/>
          </a:prstGeom>
          <a:noFill/>
          <a:ln>
            <a:noFill/>
          </a:ln>
        </p:spPr>
      </p:pic>
      <p:pic>
        <p:nvPicPr>
          <p:cNvPr id="3061" name="Google Shape;3061;p61"/>
          <p:cNvPicPr preferRelativeResize="0"/>
          <p:nvPr/>
        </p:nvPicPr>
        <p:blipFill>
          <a:blip r:embed="rId7">
            <a:alphaModFix/>
          </a:blip>
          <a:stretch>
            <a:fillRect/>
          </a:stretch>
        </p:blipFill>
        <p:spPr>
          <a:xfrm>
            <a:off x="3036659" y="971928"/>
            <a:ext cx="709228" cy="644086"/>
          </a:xfrm>
          <a:prstGeom prst="rect">
            <a:avLst/>
          </a:prstGeom>
          <a:noFill/>
          <a:ln>
            <a:noFill/>
          </a:ln>
        </p:spPr>
      </p:pic>
      <p:pic>
        <p:nvPicPr>
          <p:cNvPr id="3062" name="Google Shape;3062;p61"/>
          <p:cNvPicPr preferRelativeResize="0"/>
          <p:nvPr/>
        </p:nvPicPr>
        <p:blipFill>
          <a:blip r:embed="rId7">
            <a:alphaModFix/>
          </a:blip>
          <a:stretch>
            <a:fillRect/>
          </a:stretch>
        </p:blipFill>
        <p:spPr>
          <a:xfrm>
            <a:off x="2951613" y="1080527"/>
            <a:ext cx="709228" cy="644086"/>
          </a:xfrm>
          <a:prstGeom prst="rect">
            <a:avLst/>
          </a:prstGeom>
          <a:noFill/>
          <a:ln>
            <a:noFill/>
          </a:ln>
        </p:spPr>
      </p:pic>
      <p:sp>
        <p:nvSpPr>
          <p:cNvPr id="3063" name="Google Shape;3063;p61"/>
          <p:cNvSpPr txBox="1"/>
          <p:nvPr/>
        </p:nvSpPr>
        <p:spPr>
          <a:xfrm>
            <a:off x="-234700" y="1845050"/>
            <a:ext cx="30000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solidFill>
                  <a:schemeClr val="dk1"/>
                </a:solidFill>
                <a:latin typeface="Times New Roman"/>
                <a:ea typeface="Times New Roman"/>
                <a:cs typeface="Times New Roman"/>
                <a:sym typeface="Times New Roman"/>
              </a:rPr>
              <a:t>Amplitude of all channels in time domain </a:t>
            </a:r>
            <a:endParaRPr sz="1000">
              <a:solidFill>
                <a:schemeClr val="dk1"/>
              </a:solidFill>
              <a:latin typeface="Times New Roman"/>
              <a:ea typeface="Times New Roman"/>
              <a:cs typeface="Times New Roman"/>
              <a:sym typeface="Times New Roman"/>
            </a:endParaRPr>
          </a:p>
          <a:p>
            <a:pPr marL="0" lvl="0" indent="0" algn="ctr" rtl="0">
              <a:spcBef>
                <a:spcPts val="0"/>
              </a:spcBef>
              <a:spcAft>
                <a:spcPts val="0"/>
              </a:spcAft>
              <a:buNone/>
            </a:pPr>
            <a:r>
              <a:rPr lang="en" sz="1000">
                <a:solidFill>
                  <a:schemeClr val="dk1"/>
                </a:solidFill>
                <a:latin typeface="Times New Roman"/>
                <a:ea typeface="Times New Roman"/>
                <a:cs typeface="Times New Roman"/>
                <a:sym typeface="Times New Roman"/>
              </a:rPr>
              <a:t>(0-1s, downsampling to 100Hz)</a:t>
            </a:r>
            <a:endParaRPr sz="1200"/>
          </a:p>
        </p:txBody>
      </p:sp>
      <p:sp>
        <p:nvSpPr>
          <p:cNvPr id="3064" name="Google Shape;3064;p61"/>
          <p:cNvSpPr txBox="1"/>
          <p:nvPr/>
        </p:nvSpPr>
        <p:spPr>
          <a:xfrm>
            <a:off x="-275328" y="4304325"/>
            <a:ext cx="30744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solidFill>
                  <a:schemeClr val="dk1"/>
                </a:solidFill>
                <a:latin typeface="Times New Roman"/>
                <a:ea typeface="Times New Roman"/>
                <a:cs typeface="Times New Roman"/>
                <a:sym typeface="Times New Roman"/>
              </a:rPr>
              <a:t>PSD of </a:t>
            </a:r>
            <a:r>
              <a:rPr lang="en" sz="1000">
                <a:latin typeface="Times New Roman"/>
                <a:ea typeface="Times New Roman"/>
                <a:cs typeface="Times New Roman"/>
                <a:sym typeface="Times New Roman"/>
              </a:rPr>
              <a:t>all channels in frequency domain</a:t>
            </a:r>
            <a:endParaRPr sz="1000">
              <a:latin typeface="Times New Roman"/>
              <a:ea typeface="Times New Roman"/>
              <a:cs typeface="Times New Roman"/>
              <a:sym typeface="Times New Roman"/>
            </a:endParaRPr>
          </a:p>
          <a:p>
            <a:pPr marL="0" lvl="0" indent="0" algn="ctr" rtl="0">
              <a:spcBef>
                <a:spcPts val="0"/>
              </a:spcBef>
              <a:spcAft>
                <a:spcPts val="0"/>
              </a:spcAft>
              <a:buNone/>
            </a:pPr>
            <a:r>
              <a:rPr lang="en" sz="1000">
                <a:latin typeface="Times New Roman"/>
                <a:ea typeface="Times New Roman"/>
                <a:cs typeface="Times New Roman"/>
                <a:sym typeface="Times New Roman"/>
              </a:rPr>
              <a:t> (0-50Hz, average of 0-4s (one trial))</a:t>
            </a:r>
            <a:endParaRPr sz="1000">
              <a:latin typeface="Times New Roman"/>
              <a:ea typeface="Times New Roman"/>
              <a:cs typeface="Times New Roman"/>
              <a:sym typeface="Times New Roman"/>
            </a:endParaRPr>
          </a:p>
        </p:txBody>
      </p:sp>
      <p:sp>
        <p:nvSpPr>
          <p:cNvPr id="3065" name="Google Shape;3065;p61"/>
          <p:cNvSpPr txBox="1"/>
          <p:nvPr/>
        </p:nvSpPr>
        <p:spPr>
          <a:xfrm>
            <a:off x="2665699" y="1845050"/>
            <a:ext cx="16842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solidFill>
                  <a:schemeClr val="dk1"/>
                </a:solidFill>
                <a:latin typeface="Times New Roman"/>
                <a:ea typeface="Times New Roman"/>
                <a:cs typeface="Times New Roman"/>
                <a:sym typeface="Times New Roman"/>
              </a:rPr>
              <a:t>Temporal Topographic Maps</a:t>
            </a:r>
            <a:endParaRPr sz="1000">
              <a:solidFill>
                <a:schemeClr val="dk1"/>
              </a:solidFill>
              <a:latin typeface="Times New Roman"/>
              <a:ea typeface="Times New Roman"/>
              <a:cs typeface="Times New Roman"/>
              <a:sym typeface="Times New Roman"/>
            </a:endParaRPr>
          </a:p>
          <a:p>
            <a:pPr marL="0" lvl="0" indent="0" algn="ctr" rtl="0">
              <a:spcBef>
                <a:spcPts val="0"/>
              </a:spcBef>
              <a:spcAft>
                <a:spcPts val="0"/>
              </a:spcAft>
              <a:buNone/>
            </a:pPr>
            <a:r>
              <a:rPr lang="en" sz="1000">
                <a:solidFill>
                  <a:schemeClr val="dk1"/>
                </a:solidFill>
                <a:latin typeface="Times New Roman"/>
                <a:ea typeface="Times New Roman"/>
                <a:cs typeface="Times New Roman"/>
                <a:sym typeface="Times New Roman"/>
              </a:rPr>
              <a:t>(50 frames)</a:t>
            </a:r>
            <a:endParaRPr sz="1000">
              <a:solidFill>
                <a:schemeClr val="dk1"/>
              </a:solidFill>
              <a:latin typeface="Times New Roman"/>
              <a:ea typeface="Times New Roman"/>
              <a:cs typeface="Times New Roman"/>
              <a:sym typeface="Times New Roman"/>
            </a:endParaRPr>
          </a:p>
        </p:txBody>
      </p:sp>
      <p:sp>
        <p:nvSpPr>
          <p:cNvPr id="3066" name="Google Shape;3066;p61"/>
          <p:cNvSpPr txBox="1"/>
          <p:nvPr/>
        </p:nvSpPr>
        <p:spPr>
          <a:xfrm>
            <a:off x="2682224" y="4304313"/>
            <a:ext cx="16842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solidFill>
                  <a:schemeClr val="dk1"/>
                </a:solidFill>
                <a:latin typeface="Times New Roman"/>
                <a:ea typeface="Times New Roman"/>
                <a:cs typeface="Times New Roman"/>
                <a:sym typeface="Times New Roman"/>
              </a:rPr>
              <a:t>Spectral Topographic Maps</a:t>
            </a:r>
            <a:endParaRPr sz="1000">
              <a:solidFill>
                <a:schemeClr val="dk1"/>
              </a:solidFill>
              <a:latin typeface="Times New Roman"/>
              <a:ea typeface="Times New Roman"/>
              <a:cs typeface="Times New Roman"/>
              <a:sym typeface="Times New Roman"/>
            </a:endParaRPr>
          </a:p>
          <a:p>
            <a:pPr marL="0" lvl="0" indent="0" algn="ctr" rtl="0">
              <a:spcBef>
                <a:spcPts val="0"/>
              </a:spcBef>
              <a:spcAft>
                <a:spcPts val="0"/>
              </a:spcAft>
              <a:buNone/>
            </a:pPr>
            <a:r>
              <a:rPr lang="en" sz="1000">
                <a:solidFill>
                  <a:schemeClr val="dk1"/>
                </a:solidFill>
                <a:latin typeface="Times New Roman"/>
                <a:ea typeface="Times New Roman"/>
                <a:cs typeface="Times New Roman"/>
                <a:sym typeface="Times New Roman"/>
              </a:rPr>
              <a:t>(50 frames)</a:t>
            </a:r>
            <a:endParaRPr sz="1000">
              <a:solidFill>
                <a:schemeClr val="dk1"/>
              </a:solidFill>
              <a:latin typeface="Times New Roman"/>
              <a:ea typeface="Times New Roman"/>
              <a:cs typeface="Times New Roman"/>
              <a:sym typeface="Times New Roman"/>
            </a:endParaRPr>
          </a:p>
        </p:txBody>
      </p:sp>
      <p:sp>
        <p:nvSpPr>
          <p:cNvPr id="3067" name="Google Shape;3067;p61"/>
          <p:cNvSpPr txBox="1"/>
          <p:nvPr/>
        </p:nvSpPr>
        <p:spPr>
          <a:xfrm>
            <a:off x="905300" y="4782406"/>
            <a:ext cx="26415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(a) EEG Topographic Map Generation</a:t>
            </a:r>
            <a:endParaRPr sz="1100">
              <a:latin typeface="Times New Roman"/>
              <a:ea typeface="Times New Roman"/>
              <a:cs typeface="Times New Roman"/>
              <a:sym typeface="Times New Roman"/>
            </a:endParaRPr>
          </a:p>
        </p:txBody>
      </p:sp>
      <p:cxnSp>
        <p:nvCxnSpPr>
          <p:cNvPr id="3068" name="Google Shape;3068;p61"/>
          <p:cNvCxnSpPr>
            <a:stCxn id="3033" idx="2"/>
          </p:cNvCxnSpPr>
          <p:nvPr/>
        </p:nvCxnSpPr>
        <p:spPr>
          <a:xfrm flipH="1">
            <a:off x="6924113" y="2380424"/>
            <a:ext cx="812400" cy="681900"/>
          </a:xfrm>
          <a:prstGeom prst="straightConnector1">
            <a:avLst/>
          </a:prstGeom>
          <a:noFill/>
          <a:ln w="9525" cap="flat" cmpd="sng">
            <a:solidFill>
              <a:schemeClr val="dk1"/>
            </a:solidFill>
            <a:prstDash val="solid"/>
            <a:round/>
            <a:headEnd type="none" w="med" len="med"/>
            <a:tailEnd type="none" w="med" len="med"/>
          </a:ln>
        </p:spPr>
      </p:cxnSp>
      <p:sp>
        <p:nvSpPr>
          <p:cNvPr id="3069" name="Google Shape;3069;p61"/>
          <p:cNvSpPr txBox="1"/>
          <p:nvPr/>
        </p:nvSpPr>
        <p:spPr>
          <a:xfrm>
            <a:off x="4089000" y="4784488"/>
            <a:ext cx="45789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(b) DSNN for Spatial-Spectral-Temporal Representation Learning</a:t>
            </a:r>
            <a:endParaRPr sz="1100">
              <a:latin typeface="Times New Roman"/>
              <a:ea typeface="Times New Roman"/>
              <a:cs typeface="Times New Roman"/>
              <a:sym typeface="Times New Roman"/>
            </a:endParaRPr>
          </a:p>
        </p:txBody>
      </p:sp>
      <p:sp>
        <p:nvSpPr>
          <p:cNvPr id="3070" name="Google Shape;3070;p61"/>
          <p:cNvSpPr txBox="1"/>
          <p:nvPr/>
        </p:nvSpPr>
        <p:spPr>
          <a:xfrm>
            <a:off x="5382000" y="4484188"/>
            <a:ext cx="10965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latin typeface="Times New Roman"/>
                <a:ea typeface="Times New Roman"/>
                <a:cs typeface="Times New Roman"/>
                <a:sym typeface="Times New Roman"/>
              </a:rPr>
              <a:t>RNN</a:t>
            </a:r>
            <a:endParaRPr sz="1000">
              <a:latin typeface="Times New Roman"/>
              <a:ea typeface="Times New Roman"/>
              <a:cs typeface="Times New Roman"/>
              <a:sym typeface="Times New Roman"/>
            </a:endParaRPr>
          </a:p>
        </p:txBody>
      </p:sp>
      <p:sp>
        <p:nvSpPr>
          <p:cNvPr id="3071" name="Google Shape;3071;p61"/>
          <p:cNvSpPr txBox="1"/>
          <p:nvPr/>
        </p:nvSpPr>
        <p:spPr>
          <a:xfrm>
            <a:off x="4637100" y="4486563"/>
            <a:ext cx="6174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latin typeface="Times New Roman"/>
                <a:ea typeface="Times New Roman"/>
                <a:cs typeface="Times New Roman"/>
                <a:sym typeface="Times New Roman"/>
              </a:rPr>
              <a:t>CNN</a:t>
            </a:r>
            <a:endParaRPr sz="1000">
              <a:latin typeface="Times New Roman"/>
              <a:ea typeface="Times New Roman"/>
              <a:cs typeface="Times New Roman"/>
              <a:sym typeface="Times New Roman"/>
            </a:endParaRPr>
          </a:p>
        </p:txBody>
      </p:sp>
      <p:sp>
        <p:nvSpPr>
          <p:cNvPr id="3072" name="Google Shape;3072;p61"/>
          <p:cNvSpPr txBox="1"/>
          <p:nvPr/>
        </p:nvSpPr>
        <p:spPr>
          <a:xfrm>
            <a:off x="6735350" y="4486563"/>
            <a:ext cx="13089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latin typeface="Times New Roman"/>
                <a:ea typeface="Times New Roman"/>
                <a:cs typeface="Times New Roman"/>
                <a:sym typeface="Times New Roman"/>
              </a:rPr>
              <a:t>ANN</a:t>
            </a:r>
            <a:endParaRPr sz="1000">
              <a:latin typeface="Times New Roman"/>
              <a:ea typeface="Times New Roman"/>
              <a:cs typeface="Times New Roman"/>
              <a:sym typeface="Times New Roman"/>
            </a:endParaRPr>
          </a:p>
        </p:txBody>
      </p:sp>
      <p:sp>
        <p:nvSpPr>
          <p:cNvPr id="3073" name="Google Shape;3073;p61"/>
          <p:cNvSpPr/>
          <p:nvPr/>
        </p:nvSpPr>
        <p:spPr>
          <a:xfrm rot="5400000">
            <a:off x="7305425" y="3837688"/>
            <a:ext cx="49800" cy="1362600"/>
          </a:xfrm>
          <a:prstGeom prst="rightBrace">
            <a:avLst>
              <a:gd name="adj1" fmla="val 54244"/>
              <a:gd name="adj2" fmla="val 50354"/>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61"/>
          <p:cNvSpPr/>
          <p:nvPr/>
        </p:nvSpPr>
        <p:spPr>
          <a:xfrm rot="5400000">
            <a:off x="4939891" y="4331656"/>
            <a:ext cx="22800" cy="398100"/>
          </a:xfrm>
          <a:prstGeom prst="rightBrace">
            <a:avLst>
              <a:gd name="adj1" fmla="val 54244"/>
              <a:gd name="adj2" fmla="val 50354"/>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61"/>
          <p:cNvSpPr txBox="1"/>
          <p:nvPr/>
        </p:nvSpPr>
        <p:spPr>
          <a:xfrm>
            <a:off x="8289550" y="3296817"/>
            <a:ext cx="771900" cy="523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Softmax</a:t>
            </a:r>
            <a:endParaRPr sz="1100">
              <a:latin typeface="Times New Roman"/>
              <a:ea typeface="Times New Roman"/>
              <a:cs typeface="Times New Roman"/>
              <a:sym typeface="Times New Roman"/>
            </a:endParaRPr>
          </a:p>
          <a:p>
            <a:pPr marL="0" lvl="0" indent="0" algn="ctr" rtl="0">
              <a:spcBef>
                <a:spcPts val="0"/>
              </a:spcBef>
              <a:spcAft>
                <a:spcPts val="0"/>
              </a:spcAft>
              <a:buNone/>
            </a:pPr>
            <a:r>
              <a:rPr lang="en" sz="1100">
                <a:latin typeface="Times New Roman"/>
                <a:ea typeface="Times New Roman"/>
                <a:cs typeface="Times New Roman"/>
                <a:sym typeface="Times New Roman"/>
              </a:rPr>
              <a:t>Layer</a:t>
            </a:r>
            <a:endParaRPr sz="1100">
              <a:latin typeface="Times New Roman"/>
              <a:ea typeface="Times New Roman"/>
              <a:cs typeface="Times New Roman"/>
              <a:sym typeface="Times New Roman"/>
            </a:endParaRPr>
          </a:p>
        </p:txBody>
      </p:sp>
      <p:sp>
        <p:nvSpPr>
          <p:cNvPr id="3076" name="Google Shape;3076;p61"/>
          <p:cNvSpPr/>
          <p:nvPr/>
        </p:nvSpPr>
        <p:spPr>
          <a:xfrm rot="5400000">
            <a:off x="6354000" y="3225288"/>
            <a:ext cx="48900" cy="3254700"/>
          </a:xfrm>
          <a:prstGeom prst="rightBrace">
            <a:avLst>
              <a:gd name="adj1" fmla="val 54244"/>
              <a:gd name="adj2" fmla="val 50354"/>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61"/>
          <p:cNvSpPr/>
          <p:nvPr/>
        </p:nvSpPr>
        <p:spPr>
          <a:xfrm rot="5400000">
            <a:off x="2198900" y="2822913"/>
            <a:ext cx="54300" cy="4069200"/>
          </a:xfrm>
          <a:prstGeom prst="rightBrace">
            <a:avLst>
              <a:gd name="adj1" fmla="val 54244"/>
              <a:gd name="adj2" fmla="val 50354"/>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61"/>
          <p:cNvSpPr txBox="1"/>
          <p:nvPr/>
        </p:nvSpPr>
        <p:spPr>
          <a:xfrm>
            <a:off x="2869125" y="5013"/>
            <a:ext cx="22239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b="1" i="1">
                <a:solidFill>
                  <a:srgbClr val="FF0000"/>
                </a:solidFill>
                <a:latin typeface="Times New Roman"/>
                <a:ea typeface="Times New Roman"/>
                <a:cs typeface="Times New Roman"/>
                <a:sym typeface="Times New Roman"/>
              </a:rPr>
              <a:t>Temporal-Stream</a:t>
            </a:r>
            <a:endParaRPr sz="1200" b="1" i="1">
              <a:solidFill>
                <a:srgbClr val="FF0000"/>
              </a:solidFill>
              <a:latin typeface="Times New Roman"/>
              <a:ea typeface="Times New Roman"/>
              <a:cs typeface="Times New Roman"/>
              <a:sym typeface="Times New Roman"/>
            </a:endParaRPr>
          </a:p>
        </p:txBody>
      </p:sp>
      <p:cxnSp>
        <p:nvCxnSpPr>
          <p:cNvPr id="3079" name="Google Shape;3079;p61"/>
          <p:cNvCxnSpPr/>
          <p:nvPr/>
        </p:nvCxnSpPr>
        <p:spPr>
          <a:xfrm flipH="1">
            <a:off x="3339650" y="313113"/>
            <a:ext cx="1335000" cy="1800"/>
          </a:xfrm>
          <a:prstGeom prst="straightConnector1">
            <a:avLst/>
          </a:prstGeom>
          <a:noFill/>
          <a:ln w="19050" cap="flat" cmpd="sng">
            <a:solidFill>
              <a:srgbClr val="FF0E0E"/>
            </a:solidFill>
            <a:prstDash val="solid"/>
            <a:round/>
            <a:headEnd type="stealth" w="med" len="med"/>
            <a:tailEnd type="none" w="med" len="med"/>
          </a:ln>
        </p:spPr>
      </p:cxnSp>
      <p:cxnSp>
        <p:nvCxnSpPr>
          <p:cNvPr id="3080" name="Google Shape;3080;p61"/>
          <p:cNvCxnSpPr/>
          <p:nvPr/>
        </p:nvCxnSpPr>
        <p:spPr>
          <a:xfrm flipH="1">
            <a:off x="3364524" y="2623025"/>
            <a:ext cx="1261800" cy="4200"/>
          </a:xfrm>
          <a:prstGeom prst="straightConnector1">
            <a:avLst/>
          </a:prstGeom>
          <a:noFill/>
          <a:ln w="19050" cap="flat" cmpd="sng">
            <a:solidFill>
              <a:srgbClr val="4A86E8"/>
            </a:solidFill>
            <a:prstDash val="solid"/>
            <a:round/>
            <a:headEnd type="stealth" w="med" len="med"/>
            <a:tailEnd type="none" w="med" len="med"/>
          </a:ln>
        </p:spPr>
      </p:cxnSp>
      <p:sp>
        <p:nvSpPr>
          <p:cNvPr id="3081" name="Google Shape;3081;p61"/>
          <p:cNvSpPr txBox="1"/>
          <p:nvPr/>
        </p:nvSpPr>
        <p:spPr>
          <a:xfrm>
            <a:off x="2286925" y="2922113"/>
            <a:ext cx="6174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i="1">
                <a:latin typeface="Times New Roman"/>
                <a:ea typeface="Times New Roman"/>
                <a:cs typeface="Times New Roman"/>
                <a:sym typeface="Times New Roman"/>
              </a:rPr>
              <a:t>Bicubic</a:t>
            </a:r>
            <a:endParaRPr sz="1000" i="1">
              <a:latin typeface="Times New Roman"/>
              <a:ea typeface="Times New Roman"/>
              <a:cs typeface="Times New Roman"/>
              <a:sym typeface="Times New Roman"/>
            </a:endParaRPr>
          </a:p>
        </p:txBody>
      </p:sp>
      <p:sp>
        <p:nvSpPr>
          <p:cNvPr id="3082" name="Google Shape;3082;p61"/>
          <p:cNvSpPr/>
          <p:nvPr/>
        </p:nvSpPr>
        <p:spPr>
          <a:xfrm>
            <a:off x="2417427" y="857413"/>
            <a:ext cx="356400" cy="336600"/>
          </a:xfrm>
          <a:prstGeom prst="rightArrow">
            <a:avLst>
              <a:gd name="adj1" fmla="val 50000"/>
              <a:gd name="adj2"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61"/>
          <p:cNvSpPr txBox="1"/>
          <p:nvPr/>
        </p:nvSpPr>
        <p:spPr>
          <a:xfrm>
            <a:off x="2286925" y="557850"/>
            <a:ext cx="6174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i="1">
                <a:latin typeface="Times New Roman"/>
                <a:ea typeface="Times New Roman"/>
                <a:cs typeface="Times New Roman"/>
                <a:sym typeface="Times New Roman"/>
              </a:rPr>
              <a:t>Bicubic</a:t>
            </a:r>
            <a:endParaRPr sz="1000" i="1">
              <a:latin typeface="Times New Roman"/>
              <a:ea typeface="Times New Roman"/>
              <a:cs typeface="Times New Roman"/>
              <a:sym typeface="Times New Roman"/>
            </a:endParaRPr>
          </a:p>
        </p:txBody>
      </p:sp>
      <p:sp>
        <p:nvSpPr>
          <p:cNvPr id="3084" name="Google Shape;3084;p61"/>
          <p:cNvSpPr/>
          <p:nvPr/>
        </p:nvSpPr>
        <p:spPr>
          <a:xfrm>
            <a:off x="4356077" y="3221688"/>
            <a:ext cx="356400" cy="336600"/>
          </a:xfrm>
          <a:prstGeom prst="rightArrow">
            <a:avLst>
              <a:gd name="adj1" fmla="val 50000"/>
              <a:gd name="adj2"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61"/>
          <p:cNvSpPr/>
          <p:nvPr/>
        </p:nvSpPr>
        <p:spPr>
          <a:xfrm>
            <a:off x="4330715" y="877238"/>
            <a:ext cx="356400" cy="336600"/>
          </a:xfrm>
          <a:prstGeom prst="rightArrow">
            <a:avLst>
              <a:gd name="adj1" fmla="val 50000"/>
              <a:gd name="adj2"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61"/>
          <p:cNvSpPr/>
          <p:nvPr/>
        </p:nvSpPr>
        <p:spPr>
          <a:xfrm>
            <a:off x="4927472" y="705517"/>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61"/>
          <p:cNvSpPr/>
          <p:nvPr/>
        </p:nvSpPr>
        <p:spPr>
          <a:xfrm>
            <a:off x="4927472" y="795957"/>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61"/>
          <p:cNvSpPr/>
          <p:nvPr/>
        </p:nvSpPr>
        <p:spPr>
          <a:xfrm>
            <a:off x="4927472" y="886396"/>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61"/>
          <p:cNvSpPr txBox="1"/>
          <p:nvPr/>
        </p:nvSpPr>
        <p:spPr>
          <a:xfrm>
            <a:off x="4797248" y="375359"/>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C</a:t>
            </a:r>
            <a:endParaRPr sz="1100">
              <a:latin typeface="Times New Roman"/>
              <a:ea typeface="Times New Roman"/>
              <a:cs typeface="Times New Roman"/>
              <a:sym typeface="Times New Roman"/>
            </a:endParaRPr>
          </a:p>
        </p:txBody>
      </p:sp>
      <p:sp>
        <p:nvSpPr>
          <p:cNvPr id="3090" name="Google Shape;3090;p61"/>
          <p:cNvSpPr txBox="1"/>
          <p:nvPr/>
        </p:nvSpPr>
        <p:spPr>
          <a:xfrm>
            <a:off x="3329025" y="1644800"/>
            <a:ext cx="7566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latin typeface="Times New Roman"/>
                <a:ea typeface="Times New Roman"/>
                <a:cs typeface="Times New Roman"/>
                <a:sym typeface="Times New Roman"/>
              </a:rPr>
              <a:t>20ms</a:t>
            </a:r>
            <a:endParaRPr sz="800">
              <a:latin typeface="Times New Roman"/>
              <a:ea typeface="Times New Roman"/>
              <a:cs typeface="Times New Roman"/>
              <a:sym typeface="Times New Roman"/>
            </a:endParaRPr>
          </a:p>
        </p:txBody>
      </p:sp>
      <p:sp>
        <p:nvSpPr>
          <p:cNvPr id="3091" name="Google Shape;3091;p61"/>
          <p:cNvSpPr txBox="1"/>
          <p:nvPr/>
        </p:nvSpPr>
        <p:spPr>
          <a:xfrm>
            <a:off x="3489438" y="1494488"/>
            <a:ext cx="7566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latin typeface="Times New Roman"/>
                <a:ea typeface="Times New Roman"/>
                <a:cs typeface="Times New Roman"/>
                <a:sym typeface="Times New Roman"/>
              </a:rPr>
              <a:t>40ms</a:t>
            </a:r>
            <a:endParaRPr sz="800">
              <a:latin typeface="Times New Roman"/>
              <a:ea typeface="Times New Roman"/>
              <a:cs typeface="Times New Roman"/>
              <a:sym typeface="Times New Roman"/>
            </a:endParaRPr>
          </a:p>
        </p:txBody>
      </p:sp>
      <p:sp>
        <p:nvSpPr>
          <p:cNvPr id="3092" name="Google Shape;3092;p61"/>
          <p:cNvSpPr txBox="1"/>
          <p:nvPr/>
        </p:nvSpPr>
        <p:spPr>
          <a:xfrm>
            <a:off x="3630088" y="1352488"/>
            <a:ext cx="7566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latin typeface="Times New Roman"/>
                <a:ea typeface="Times New Roman"/>
                <a:cs typeface="Times New Roman"/>
                <a:sym typeface="Times New Roman"/>
              </a:rPr>
              <a:t>60ms</a:t>
            </a:r>
            <a:endParaRPr sz="800">
              <a:latin typeface="Times New Roman"/>
              <a:ea typeface="Times New Roman"/>
              <a:cs typeface="Times New Roman"/>
              <a:sym typeface="Times New Roman"/>
            </a:endParaRPr>
          </a:p>
        </p:txBody>
      </p:sp>
      <p:sp>
        <p:nvSpPr>
          <p:cNvPr id="3093" name="Google Shape;3093;p61"/>
          <p:cNvSpPr txBox="1"/>
          <p:nvPr/>
        </p:nvSpPr>
        <p:spPr>
          <a:xfrm>
            <a:off x="3843875" y="1108988"/>
            <a:ext cx="7566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latin typeface="Times New Roman"/>
                <a:ea typeface="Times New Roman"/>
                <a:cs typeface="Times New Roman"/>
                <a:sym typeface="Times New Roman"/>
              </a:rPr>
              <a:t>1000ms</a:t>
            </a:r>
            <a:endParaRPr sz="800">
              <a:latin typeface="Times New Roman"/>
              <a:ea typeface="Times New Roman"/>
              <a:cs typeface="Times New Roman"/>
              <a:sym typeface="Times New Roman"/>
            </a:endParaRPr>
          </a:p>
        </p:txBody>
      </p:sp>
      <p:sp>
        <p:nvSpPr>
          <p:cNvPr id="3094" name="Google Shape;3094;p61"/>
          <p:cNvSpPr txBox="1"/>
          <p:nvPr/>
        </p:nvSpPr>
        <p:spPr>
          <a:xfrm>
            <a:off x="3327187" y="4028185"/>
            <a:ext cx="7920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latin typeface="Times New Roman"/>
                <a:ea typeface="Times New Roman"/>
                <a:cs typeface="Times New Roman"/>
                <a:sym typeface="Times New Roman"/>
              </a:rPr>
              <a:t>1Hz</a:t>
            </a:r>
            <a:endParaRPr sz="800">
              <a:latin typeface="Times New Roman"/>
              <a:ea typeface="Times New Roman"/>
              <a:cs typeface="Times New Roman"/>
              <a:sym typeface="Times New Roman"/>
            </a:endParaRPr>
          </a:p>
        </p:txBody>
      </p:sp>
      <p:sp>
        <p:nvSpPr>
          <p:cNvPr id="3095" name="Google Shape;3095;p61"/>
          <p:cNvSpPr txBox="1"/>
          <p:nvPr/>
        </p:nvSpPr>
        <p:spPr>
          <a:xfrm>
            <a:off x="3495052" y="3862331"/>
            <a:ext cx="7920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latin typeface="Times New Roman"/>
                <a:ea typeface="Times New Roman"/>
                <a:cs typeface="Times New Roman"/>
                <a:sym typeface="Times New Roman"/>
              </a:rPr>
              <a:t>2Hz</a:t>
            </a:r>
            <a:endParaRPr sz="800">
              <a:latin typeface="Times New Roman"/>
              <a:ea typeface="Times New Roman"/>
              <a:cs typeface="Times New Roman"/>
              <a:sym typeface="Times New Roman"/>
            </a:endParaRPr>
          </a:p>
        </p:txBody>
      </p:sp>
      <p:sp>
        <p:nvSpPr>
          <p:cNvPr id="3096" name="Google Shape;3096;p61"/>
          <p:cNvSpPr txBox="1"/>
          <p:nvPr/>
        </p:nvSpPr>
        <p:spPr>
          <a:xfrm>
            <a:off x="3618986" y="3715099"/>
            <a:ext cx="7920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latin typeface="Times New Roman"/>
                <a:ea typeface="Times New Roman"/>
                <a:cs typeface="Times New Roman"/>
                <a:sym typeface="Times New Roman"/>
              </a:rPr>
              <a:t>3Hz</a:t>
            </a:r>
            <a:endParaRPr sz="800">
              <a:latin typeface="Times New Roman"/>
              <a:ea typeface="Times New Roman"/>
              <a:cs typeface="Times New Roman"/>
              <a:sym typeface="Times New Roman"/>
            </a:endParaRPr>
          </a:p>
        </p:txBody>
      </p:sp>
      <p:sp>
        <p:nvSpPr>
          <p:cNvPr id="3097" name="Google Shape;3097;p61"/>
          <p:cNvSpPr txBox="1"/>
          <p:nvPr/>
        </p:nvSpPr>
        <p:spPr>
          <a:xfrm>
            <a:off x="3814051" y="3457881"/>
            <a:ext cx="7920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latin typeface="Times New Roman"/>
                <a:ea typeface="Times New Roman"/>
                <a:cs typeface="Times New Roman"/>
                <a:sym typeface="Times New Roman"/>
              </a:rPr>
              <a:t>50Hz</a:t>
            </a:r>
            <a:endParaRPr sz="800">
              <a:latin typeface="Times New Roman"/>
              <a:ea typeface="Times New Roman"/>
              <a:cs typeface="Times New Roman"/>
              <a:sym typeface="Times New Roman"/>
            </a:endParaRPr>
          </a:p>
        </p:txBody>
      </p:sp>
      <p:sp>
        <p:nvSpPr>
          <p:cNvPr id="3098" name="Google Shape;3098;p61"/>
          <p:cNvSpPr/>
          <p:nvPr/>
        </p:nvSpPr>
        <p:spPr>
          <a:xfrm rot="5400000">
            <a:off x="8652600" y="3661963"/>
            <a:ext cx="48900" cy="420600"/>
          </a:xfrm>
          <a:prstGeom prst="rightBrace">
            <a:avLst>
              <a:gd name="adj1" fmla="val 54244"/>
              <a:gd name="adj2" fmla="val 50354"/>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61"/>
          <p:cNvSpPr txBox="1"/>
          <p:nvPr/>
        </p:nvSpPr>
        <p:spPr>
          <a:xfrm>
            <a:off x="8105400" y="3855463"/>
            <a:ext cx="1143300" cy="523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(c) MI Classification</a:t>
            </a:r>
            <a:endParaRPr sz="1100">
              <a:latin typeface="Times New Roman"/>
              <a:ea typeface="Times New Roman"/>
              <a:cs typeface="Times New Roman"/>
              <a:sym typeface="Times New Roman"/>
            </a:endParaRPr>
          </a:p>
        </p:txBody>
      </p:sp>
      <p:sp>
        <p:nvSpPr>
          <p:cNvPr id="3100" name="Google Shape;3100;p61"/>
          <p:cNvSpPr/>
          <p:nvPr/>
        </p:nvSpPr>
        <p:spPr>
          <a:xfrm>
            <a:off x="955575" y="4239130"/>
            <a:ext cx="567900" cy="1101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61"/>
          <p:cNvSpPr txBox="1"/>
          <p:nvPr/>
        </p:nvSpPr>
        <p:spPr>
          <a:xfrm>
            <a:off x="630972" y="4160063"/>
            <a:ext cx="12618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solidFill>
                  <a:schemeClr val="dk1"/>
                </a:solidFill>
                <a:latin typeface="Times New Roman"/>
                <a:ea typeface="Times New Roman"/>
                <a:cs typeface="Times New Roman"/>
                <a:sym typeface="Times New Roman"/>
              </a:rPr>
              <a:t>Frequency (Hz)</a:t>
            </a:r>
            <a:endParaRPr sz="800">
              <a:solidFill>
                <a:schemeClr val="dk1"/>
              </a:solidFill>
              <a:latin typeface="Times New Roman"/>
              <a:ea typeface="Times New Roman"/>
              <a:cs typeface="Times New Roman"/>
              <a:sym typeface="Times New Roman"/>
            </a:endParaRPr>
          </a:p>
        </p:txBody>
      </p:sp>
      <p:sp>
        <p:nvSpPr>
          <p:cNvPr id="3102" name="Google Shape;3102;p61"/>
          <p:cNvSpPr/>
          <p:nvPr/>
        </p:nvSpPr>
        <p:spPr>
          <a:xfrm>
            <a:off x="77200" y="3140513"/>
            <a:ext cx="119100" cy="616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61"/>
          <p:cNvSpPr txBox="1"/>
          <p:nvPr/>
        </p:nvSpPr>
        <p:spPr>
          <a:xfrm rot="-5400000">
            <a:off x="-460672" y="3313655"/>
            <a:ext cx="11433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solidFill>
                  <a:schemeClr val="dk1"/>
                </a:solidFill>
                <a:latin typeface="Times New Roman"/>
                <a:ea typeface="Times New Roman"/>
                <a:cs typeface="Times New Roman"/>
                <a:sym typeface="Times New Roman"/>
              </a:rPr>
              <a:t>μV²/Hz (dB)</a:t>
            </a:r>
            <a:endParaRPr sz="800">
              <a:solidFill>
                <a:schemeClr val="dk1"/>
              </a:solidFill>
              <a:latin typeface="Times New Roman"/>
              <a:ea typeface="Times New Roman"/>
              <a:cs typeface="Times New Roman"/>
              <a:sym typeface="Times New Roman"/>
            </a:endParaRPr>
          </a:p>
        </p:txBody>
      </p:sp>
      <p:sp>
        <p:nvSpPr>
          <p:cNvPr id="3104" name="Google Shape;3104;p61"/>
          <p:cNvSpPr/>
          <p:nvPr/>
        </p:nvSpPr>
        <p:spPr>
          <a:xfrm>
            <a:off x="1113925" y="1795929"/>
            <a:ext cx="356400" cy="70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61"/>
          <p:cNvSpPr txBox="1"/>
          <p:nvPr/>
        </p:nvSpPr>
        <p:spPr>
          <a:xfrm>
            <a:off x="630972" y="1721088"/>
            <a:ext cx="12618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latin typeface="Times New Roman"/>
                <a:ea typeface="Times New Roman"/>
                <a:cs typeface="Times New Roman"/>
                <a:sym typeface="Times New Roman"/>
              </a:rPr>
              <a:t>Time (s)</a:t>
            </a:r>
            <a:endParaRPr sz="800">
              <a:latin typeface="Times New Roman"/>
              <a:ea typeface="Times New Roman"/>
              <a:cs typeface="Times New Roman"/>
              <a:sym typeface="Times New Roman"/>
            </a:endParaRPr>
          </a:p>
        </p:txBody>
      </p:sp>
      <p:sp>
        <p:nvSpPr>
          <p:cNvPr id="3106" name="Google Shape;3106;p61"/>
          <p:cNvSpPr/>
          <p:nvPr/>
        </p:nvSpPr>
        <p:spPr>
          <a:xfrm>
            <a:off x="65100" y="873413"/>
            <a:ext cx="180900" cy="287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61"/>
          <p:cNvSpPr/>
          <p:nvPr/>
        </p:nvSpPr>
        <p:spPr>
          <a:xfrm>
            <a:off x="921875" y="156486"/>
            <a:ext cx="709200" cy="148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61"/>
          <p:cNvSpPr txBox="1"/>
          <p:nvPr/>
        </p:nvSpPr>
        <p:spPr>
          <a:xfrm>
            <a:off x="634410" y="84636"/>
            <a:ext cx="12618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latin typeface="Times New Roman"/>
                <a:ea typeface="Times New Roman"/>
                <a:cs typeface="Times New Roman"/>
                <a:sym typeface="Times New Roman"/>
              </a:rPr>
              <a:t>EEG (64 channels)</a:t>
            </a:r>
            <a:endParaRPr sz="800">
              <a:latin typeface="Times New Roman"/>
              <a:ea typeface="Times New Roman"/>
              <a:cs typeface="Times New Roman"/>
              <a:sym typeface="Times New Roman"/>
            </a:endParaRPr>
          </a:p>
        </p:txBody>
      </p:sp>
      <p:sp>
        <p:nvSpPr>
          <p:cNvPr id="3109" name="Google Shape;3109;p61"/>
          <p:cNvSpPr/>
          <p:nvPr/>
        </p:nvSpPr>
        <p:spPr>
          <a:xfrm>
            <a:off x="1062225" y="2542663"/>
            <a:ext cx="398100" cy="148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61"/>
          <p:cNvSpPr txBox="1"/>
          <p:nvPr/>
        </p:nvSpPr>
        <p:spPr>
          <a:xfrm>
            <a:off x="630972" y="2481858"/>
            <a:ext cx="12618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solidFill>
                  <a:schemeClr val="dk1"/>
                </a:solidFill>
                <a:latin typeface="Times New Roman"/>
                <a:ea typeface="Times New Roman"/>
                <a:cs typeface="Times New Roman"/>
                <a:sym typeface="Times New Roman"/>
              </a:rPr>
              <a:t>EEG (64 channels)</a:t>
            </a:r>
            <a:endParaRPr sz="800">
              <a:solidFill>
                <a:schemeClr val="dk1"/>
              </a:solidFill>
              <a:latin typeface="Times New Roman"/>
              <a:ea typeface="Times New Roman"/>
              <a:cs typeface="Times New Roman"/>
              <a:sym typeface="Times New Roman"/>
            </a:endParaRPr>
          </a:p>
        </p:txBody>
      </p:sp>
      <p:sp>
        <p:nvSpPr>
          <p:cNvPr id="3111" name="Google Shape;3111;p61"/>
          <p:cNvSpPr/>
          <p:nvPr/>
        </p:nvSpPr>
        <p:spPr>
          <a:xfrm>
            <a:off x="276125" y="131142"/>
            <a:ext cx="250800" cy="181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61"/>
          <p:cNvSpPr/>
          <p:nvPr/>
        </p:nvSpPr>
        <p:spPr>
          <a:xfrm>
            <a:off x="293925" y="1726750"/>
            <a:ext cx="1992900" cy="70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61"/>
          <p:cNvSpPr txBox="1"/>
          <p:nvPr/>
        </p:nvSpPr>
        <p:spPr>
          <a:xfrm>
            <a:off x="572700" y="1628600"/>
            <a:ext cx="3081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00"/>
              <a:t>0.2</a:t>
            </a:r>
            <a:endParaRPr sz="600"/>
          </a:p>
        </p:txBody>
      </p:sp>
      <p:sp>
        <p:nvSpPr>
          <p:cNvPr id="3114" name="Google Shape;3114;p61"/>
          <p:cNvSpPr txBox="1"/>
          <p:nvPr/>
        </p:nvSpPr>
        <p:spPr>
          <a:xfrm>
            <a:off x="955575" y="1623550"/>
            <a:ext cx="3081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00"/>
              <a:t>0.4</a:t>
            </a:r>
            <a:endParaRPr sz="600"/>
          </a:p>
        </p:txBody>
      </p:sp>
      <p:sp>
        <p:nvSpPr>
          <p:cNvPr id="3115" name="Google Shape;3115;p61"/>
          <p:cNvSpPr txBox="1"/>
          <p:nvPr/>
        </p:nvSpPr>
        <p:spPr>
          <a:xfrm>
            <a:off x="1338450" y="1623550"/>
            <a:ext cx="3081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00"/>
              <a:t>0.6</a:t>
            </a:r>
            <a:endParaRPr sz="600"/>
          </a:p>
        </p:txBody>
      </p:sp>
      <p:sp>
        <p:nvSpPr>
          <p:cNvPr id="3116" name="Google Shape;3116;p61"/>
          <p:cNvSpPr txBox="1"/>
          <p:nvPr/>
        </p:nvSpPr>
        <p:spPr>
          <a:xfrm>
            <a:off x="1721325" y="1623550"/>
            <a:ext cx="3081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00"/>
              <a:t>0.8</a:t>
            </a:r>
            <a:endParaRPr sz="600"/>
          </a:p>
        </p:txBody>
      </p:sp>
      <p:sp>
        <p:nvSpPr>
          <p:cNvPr id="3117" name="Google Shape;3117;p61"/>
          <p:cNvSpPr txBox="1"/>
          <p:nvPr/>
        </p:nvSpPr>
        <p:spPr>
          <a:xfrm>
            <a:off x="2101400" y="1628600"/>
            <a:ext cx="3081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00"/>
              <a:t>1.0</a:t>
            </a:r>
            <a:endParaRPr sz="600"/>
          </a:p>
        </p:txBody>
      </p:sp>
      <p:sp>
        <p:nvSpPr>
          <p:cNvPr id="3118" name="Google Shape;3118;p61"/>
          <p:cNvSpPr txBox="1"/>
          <p:nvPr/>
        </p:nvSpPr>
        <p:spPr>
          <a:xfrm>
            <a:off x="189825" y="1632325"/>
            <a:ext cx="3081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a:t>0</a:t>
            </a:r>
            <a:endParaRPr sz="600"/>
          </a:p>
        </p:txBody>
      </p:sp>
      <p:sp>
        <p:nvSpPr>
          <p:cNvPr id="3119" name="Google Shape;3119;p61"/>
          <p:cNvSpPr/>
          <p:nvPr/>
        </p:nvSpPr>
        <p:spPr>
          <a:xfrm>
            <a:off x="159200" y="314925"/>
            <a:ext cx="147000" cy="1411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61"/>
          <p:cNvSpPr/>
          <p:nvPr/>
        </p:nvSpPr>
        <p:spPr>
          <a:xfrm>
            <a:off x="281675" y="4182150"/>
            <a:ext cx="1879800" cy="70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61"/>
          <p:cNvSpPr txBox="1"/>
          <p:nvPr/>
        </p:nvSpPr>
        <p:spPr>
          <a:xfrm>
            <a:off x="549500" y="4079600"/>
            <a:ext cx="3081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a:t>10</a:t>
            </a:r>
            <a:endParaRPr sz="600"/>
          </a:p>
        </p:txBody>
      </p:sp>
      <p:sp>
        <p:nvSpPr>
          <p:cNvPr id="3122" name="Google Shape;3122;p61"/>
          <p:cNvSpPr txBox="1"/>
          <p:nvPr/>
        </p:nvSpPr>
        <p:spPr>
          <a:xfrm>
            <a:off x="932375" y="4074550"/>
            <a:ext cx="3081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a:t>20</a:t>
            </a:r>
            <a:endParaRPr sz="600"/>
          </a:p>
        </p:txBody>
      </p:sp>
      <p:sp>
        <p:nvSpPr>
          <p:cNvPr id="3123" name="Google Shape;3123;p61"/>
          <p:cNvSpPr txBox="1"/>
          <p:nvPr/>
        </p:nvSpPr>
        <p:spPr>
          <a:xfrm>
            <a:off x="1325880" y="4074550"/>
            <a:ext cx="3081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a:t>30</a:t>
            </a:r>
            <a:endParaRPr sz="600"/>
          </a:p>
        </p:txBody>
      </p:sp>
      <p:sp>
        <p:nvSpPr>
          <p:cNvPr id="3124" name="Google Shape;3124;p61"/>
          <p:cNvSpPr txBox="1"/>
          <p:nvPr/>
        </p:nvSpPr>
        <p:spPr>
          <a:xfrm>
            <a:off x="1708755" y="4074550"/>
            <a:ext cx="3081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a:t>40</a:t>
            </a:r>
            <a:endParaRPr sz="600"/>
          </a:p>
        </p:txBody>
      </p:sp>
      <p:sp>
        <p:nvSpPr>
          <p:cNvPr id="3125" name="Google Shape;3125;p61"/>
          <p:cNvSpPr txBox="1"/>
          <p:nvPr/>
        </p:nvSpPr>
        <p:spPr>
          <a:xfrm>
            <a:off x="2088830" y="4079600"/>
            <a:ext cx="3081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a:t>50</a:t>
            </a:r>
            <a:endParaRPr sz="600"/>
          </a:p>
        </p:txBody>
      </p:sp>
      <p:sp>
        <p:nvSpPr>
          <p:cNvPr id="3126" name="Google Shape;3126;p61"/>
          <p:cNvSpPr txBox="1"/>
          <p:nvPr/>
        </p:nvSpPr>
        <p:spPr>
          <a:xfrm>
            <a:off x="166625" y="4083325"/>
            <a:ext cx="3081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a:t>0</a:t>
            </a:r>
            <a:endParaRPr sz="600"/>
          </a:p>
        </p:txBody>
      </p:sp>
      <p:sp>
        <p:nvSpPr>
          <p:cNvPr id="3127" name="Google Shape;3127;p61"/>
          <p:cNvSpPr/>
          <p:nvPr/>
        </p:nvSpPr>
        <p:spPr>
          <a:xfrm>
            <a:off x="173736" y="2782175"/>
            <a:ext cx="119100" cy="1333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61"/>
          <p:cNvSpPr txBox="1"/>
          <p:nvPr/>
        </p:nvSpPr>
        <p:spPr>
          <a:xfrm>
            <a:off x="118872" y="950976"/>
            <a:ext cx="3081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a:t>0</a:t>
            </a:r>
            <a:endParaRPr sz="600"/>
          </a:p>
        </p:txBody>
      </p:sp>
      <p:sp>
        <p:nvSpPr>
          <p:cNvPr id="3129" name="Google Shape;3129;p61"/>
          <p:cNvSpPr txBox="1"/>
          <p:nvPr/>
        </p:nvSpPr>
        <p:spPr>
          <a:xfrm>
            <a:off x="50400" y="393192"/>
            <a:ext cx="3564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a:t>200</a:t>
            </a:r>
            <a:endParaRPr sz="600"/>
          </a:p>
        </p:txBody>
      </p:sp>
      <p:sp>
        <p:nvSpPr>
          <p:cNvPr id="3130" name="Google Shape;3130;p61"/>
          <p:cNvSpPr txBox="1"/>
          <p:nvPr/>
        </p:nvSpPr>
        <p:spPr>
          <a:xfrm>
            <a:off x="54864" y="1508760"/>
            <a:ext cx="3564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a:t>-200</a:t>
            </a:r>
            <a:endParaRPr sz="600"/>
          </a:p>
        </p:txBody>
      </p:sp>
      <p:sp>
        <p:nvSpPr>
          <p:cNvPr id="3131" name="Google Shape;3131;p61"/>
          <p:cNvSpPr txBox="1"/>
          <p:nvPr/>
        </p:nvSpPr>
        <p:spPr>
          <a:xfrm>
            <a:off x="92794" y="3439140"/>
            <a:ext cx="3081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a:t>35</a:t>
            </a:r>
            <a:endParaRPr sz="600"/>
          </a:p>
        </p:txBody>
      </p:sp>
      <p:sp>
        <p:nvSpPr>
          <p:cNvPr id="3132" name="Google Shape;3132;p61"/>
          <p:cNvSpPr txBox="1"/>
          <p:nvPr/>
        </p:nvSpPr>
        <p:spPr>
          <a:xfrm>
            <a:off x="90332" y="3923772"/>
            <a:ext cx="3081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a:t>25</a:t>
            </a:r>
            <a:endParaRPr sz="600"/>
          </a:p>
        </p:txBody>
      </p:sp>
      <p:sp>
        <p:nvSpPr>
          <p:cNvPr id="3133" name="Google Shape;3133;p61"/>
          <p:cNvSpPr txBox="1"/>
          <p:nvPr/>
        </p:nvSpPr>
        <p:spPr>
          <a:xfrm>
            <a:off x="92838" y="3676884"/>
            <a:ext cx="3081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a:t>30</a:t>
            </a:r>
            <a:endParaRPr sz="600"/>
          </a:p>
        </p:txBody>
      </p:sp>
      <p:sp>
        <p:nvSpPr>
          <p:cNvPr id="3134" name="Google Shape;3134;p61"/>
          <p:cNvSpPr txBox="1"/>
          <p:nvPr/>
        </p:nvSpPr>
        <p:spPr>
          <a:xfrm>
            <a:off x="89519" y="2698476"/>
            <a:ext cx="3081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a:t>50</a:t>
            </a:r>
            <a:endParaRPr sz="600"/>
          </a:p>
        </p:txBody>
      </p:sp>
      <p:sp>
        <p:nvSpPr>
          <p:cNvPr id="3135" name="Google Shape;3135;p61"/>
          <p:cNvSpPr txBox="1"/>
          <p:nvPr/>
        </p:nvSpPr>
        <p:spPr>
          <a:xfrm>
            <a:off x="96157" y="3192252"/>
            <a:ext cx="3081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a:t>40</a:t>
            </a:r>
            <a:endParaRPr sz="600"/>
          </a:p>
        </p:txBody>
      </p:sp>
      <p:sp>
        <p:nvSpPr>
          <p:cNvPr id="3136" name="Google Shape;3136;p61"/>
          <p:cNvSpPr txBox="1"/>
          <p:nvPr/>
        </p:nvSpPr>
        <p:spPr>
          <a:xfrm>
            <a:off x="90207" y="2945364"/>
            <a:ext cx="3081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a:t>45</a:t>
            </a:r>
            <a:endParaRPr sz="600"/>
          </a:p>
        </p:txBody>
      </p:sp>
      <p:sp>
        <p:nvSpPr>
          <p:cNvPr id="3137" name="Google Shape;3137;p61"/>
          <p:cNvSpPr txBox="1"/>
          <p:nvPr/>
        </p:nvSpPr>
        <p:spPr>
          <a:xfrm>
            <a:off x="54864" y="1234440"/>
            <a:ext cx="3564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a:t>-100</a:t>
            </a:r>
            <a:endParaRPr sz="600"/>
          </a:p>
        </p:txBody>
      </p:sp>
      <p:sp>
        <p:nvSpPr>
          <p:cNvPr id="3138" name="Google Shape;3138;p61"/>
          <p:cNvSpPr txBox="1"/>
          <p:nvPr/>
        </p:nvSpPr>
        <p:spPr>
          <a:xfrm>
            <a:off x="54864" y="676656"/>
            <a:ext cx="3564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a:t>100</a:t>
            </a:r>
            <a:endParaRPr sz="600"/>
          </a:p>
        </p:txBody>
      </p:sp>
      <p:sp>
        <p:nvSpPr>
          <p:cNvPr id="3139" name="Google Shape;3139;p61"/>
          <p:cNvSpPr txBox="1"/>
          <p:nvPr/>
        </p:nvSpPr>
        <p:spPr>
          <a:xfrm rot="-5400000">
            <a:off x="-464247" y="891663"/>
            <a:ext cx="11433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solidFill>
                  <a:schemeClr val="dk1"/>
                </a:solidFill>
                <a:latin typeface="Times New Roman"/>
                <a:ea typeface="Times New Roman"/>
                <a:cs typeface="Times New Roman"/>
                <a:sym typeface="Times New Roman"/>
              </a:rPr>
              <a:t>μV</a:t>
            </a:r>
            <a:endParaRPr sz="800">
              <a:solidFill>
                <a:schemeClr val="dk1"/>
              </a:solidFill>
              <a:latin typeface="Times New Roman"/>
              <a:ea typeface="Times New Roman"/>
              <a:cs typeface="Times New Roman"/>
              <a:sym typeface="Times New Roman"/>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Google Shape;81;p17"/>
          <p:cNvSpPr/>
          <p:nvPr/>
        </p:nvSpPr>
        <p:spPr>
          <a:xfrm>
            <a:off x="2832625" y="2402675"/>
            <a:ext cx="108600" cy="108600"/>
          </a:xfrm>
          <a:prstGeom prst="ellipse">
            <a:avLst/>
          </a:prstGeom>
          <a:solidFill>
            <a:srgbClr val="FF0000"/>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17"/>
          <p:cNvSpPr/>
          <p:nvPr/>
        </p:nvSpPr>
        <p:spPr>
          <a:xfrm>
            <a:off x="2988900" y="2144475"/>
            <a:ext cx="108600" cy="108600"/>
          </a:xfrm>
          <a:prstGeom prst="ellipse">
            <a:avLst/>
          </a:prstGeom>
          <a:solidFill>
            <a:srgbClr val="FF0000"/>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17"/>
          <p:cNvSpPr/>
          <p:nvPr/>
        </p:nvSpPr>
        <p:spPr>
          <a:xfrm>
            <a:off x="2662750" y="2185225"/>
            <a:ext cx="108600" cy="108600"/>
          </a:xfrm>
          <a:prstGeom prst="ellipse">
            <a:avLst/>
          </a:prstGeom>
          <a:solidFill>
            <a:srgbClr val="FF0000"/>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17"/>
          <p:cNvSpPr/>
          <p:nvPr/>
        </p:nvSpPr>
        <p:spPr>
          <a:xfrm>
            <a:off x="2662750" y="1893050"/>
            <a:ext cx="108600" cy="108600"/>
          </a:xfrm>
          <a:prstGeom prst="ellipse">
            <a:avLst/>
          </a:prstGeom>
          <a:solidFill>
            <a:srgbClr val="FF0000"/>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7"/>
          <p:cNvSpPr/>
          <p:nvPr/>
        </p:nvSpPr>
        <p:spPr>
          <a:xfrm>
            <a:off x="2370575" y="2355075"/>
            <a:ext cx="108600" cy="108600"/>
          </a:xfrm>
          <a:prstGeom prst="ellipse">
            <a:avLst/>
          </a:prstGeom>
          <a:solidFill>
            <a:srgbClr val="FF0000"/>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7"/>
          <p:cNvSpPr/>
          <p:nvPr/>
        </p:nvSpPr>
        <p:spPr>
          <a:xfrm>
            <a:off x="2370575" y="2035875"/>
            <a:ext cx="108600" cy="108600"/>
          </a:xfrm>
          <a:prstGeom prst="ellipse">
            <a:avLst/>
          </a:prstGeom>
          <a:solidFill>
            <a:srgbClr val="FF0000"/>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7"/>
          <p:cNvSpPr/>
          <p:nvPr/>
        </p:nvSpPr>
        <p:spPr>
          <a:xfrm>
            <a:off x="2020363" y="1660418"/>
            <a:ext cx="1230350" cy="1088550"/>
          </a:xfrm>
          <a:custGeom>
            <a:avLst/>
            <a:gdLst/>
            <a:ahLst/>
            <a:cxnLst/>
            <a:rect l="l" t="t" r="r" b="b"/>
            <a:pathLst>
              <a:path w="49214" h="43542" extrusionOk="0">
                <a:moveTo>
                  <a:pt x="1533" y="22999"/>
                </a:moveTo>
                <a:cubicBezTo>
                  <a:pt x="7561" y="28273"/>
                  <a:pt x="12170" y="35276"/>
                  <a:pt x="18927" y="39577"/>
                </a:cubicBezTo>
                <a:cubicBezTo>
                  <a:pt x="25553" y="43794"/>
                  <a:pt x="34633" y="44272"/>
                  <a:pt x="42300" y="42567"/>
                </a:cubicBezTo>
                <a:cubicBezTo>
                  <a:pt x="46655" y="41598"/>
                  <a:pt x="48192" y="35296"/>
                  <a:pt x="48823" y="30880"/>
                </a:cubicBezTo>
                <a:cubicBezTo>
                  <a:pt x="50370" y="20055"/>
                  <a:pt x="47143" y="3317"/>
                  <a:pt x="36593" y="441"/>
                </a:cubicBezTo>
                <a:cubicBezTo>
                  <a:pt x="30572" y="-1200"/>
                  <a:pt x="24267" y="2405"/>
                  <a:pt x="18111" y="3430"/>
                </a:cubicBezTo>
                <a:cubicBezTo>
                  <a:pt x="13249" y="4240"/>
                  <a:pt x="7828" y="4700"/>
                  <a:pt x="3979" y="7779"/>
                </a:cubicBezTo>
                <a:cubicBezTo>
                  <a:pt x="-287" y="11191"/>
                  <a:pt x="-1515" y="20223"/>
                  <a:pt x="2348" y="24086"/>
                </a:cubicBezTo>
              </a:path>
            </a:pathLst>
          </a:custGeom>
          <a:noFill/>
          <a:ln w="9525" cap="flat" cmpd="sng">
            <a:solidFill>
              <a:srgbClr val="FF0000"/>
            </a:solidFill>
            <a:prstDash val="solid"/>
            <a:round/>
            <a:headEnd type="none" w="med" len="med"/>
            <a:tailEnd type="none" w="med" len="med"/>
          </a:ln>
        </p:spPr>
      </p:sp>
      <p:sp>
        <p:nvSpPr>
          <p:cNvPr id="88" name="Google Shape;88;p17"/>
          <p:cNvSpPr/>
          <p:nvPr/>
        </p:nvSpPr>
        <p:spPr>
          <a:xfrm>
            <a:off x="1649587" y="1334379"/>
            <a:ext cx="1849585" cy="1720344"/>
          </a:xfrm>
          <a:custGeom>
            <a:avLst/>
            <a:gdLst/>
            <a:ahLst/>
            <a:cxnLst/>
            <a:rect l="l" t="t" r="r" b="b"/>
            <a:pathLst>
              <a:path w="49214" h="43542" extrusionOk="0">
                <a:moveTo>
                  <a:pt x="1533" y="22999"/>
                </a:moveTo>
                <a:cubicBezTo>
                  <a:pt x="7561" y="28273"/>
                  <a:pt x="12170" y="35276"/>
                  <a:pt x="18927" y="39577"/>
                </a:cubicBezTo>
                <a:cubicBezTo>
                  <a:pt x="25553" y="43794"/>
                  <a:pt x="34633" y="44272"/>
                  <a:pt x="42300" y="42567"/>
                </a:cubicBezTo>
                <a:cubicBezTo>
                  <a:pt x="46655" y="41598"/>
                  <a:pt x="48192" y="35296"/>
                  <a:pt x="48823" y="30880"/>
                </a:cubicBezTo>
                <a:cubicBezTo>
                  <a:pt x="50370" y="20055"/>
                  <a:pt x="47143" y="3317"/>
                  <a:pt x="36593" y="441"/>
                </a:cubicBezTo>
                <a:cubicBezTo>
                  <a:pt x="30572" y="-1200"/>
                  <a:pt x="24267" y="2405"/>
                  <a:pt x="18111" y="3430"/>
                </a:cubicBezTo>
                <a:cubicBezTo>
                  <a:pt x="13249" y="4240"/>
                  <a:pt x="7828" y="4700"/>
                  <a:pt x="3979" y="7779"/>
                </a:cubicBezTo>
                <a:cubicBezTo>
                  <a:pt x="-287" y="11191"/>
                  <a:pt x="-1515" y="20223"/>
                  <a:pt x="2348" y="24086"/>
                </a:cubicBezTo>
              </a:path>
            </a:pathLst>
          </a:custGeom>
          <a:noFill/>
          <a:ln w="9525" cap="flat" cmpd="sng">
            <a:solidFill>
              <a:schemeClr val="dk1"/>
            </a:solidFill>
            <a:prstDash val="solid"/>
            <a:round/>
            <a:headEnd type="none" w="med" len="med"/>
            <a:tailEnd type="none" w="med" len="med"/>
          </a:ln>
        </p:spPr>
      </p:sp>
      <p:cxnSp>
        <p:nvCxnSpPr>
          <p:cNvPr id="89" name="Google Shape;89;p17"/>
          <p:cNvCxnSpPr/>
          <p:nvPr/>
        </p:nvCxnSpPr>
        <p:spPr>
          <a:xfrm>
            <a:off x="4681388" y="1379275"/>
            <a:ext cx="0" cy="1720500"/>
          </a:xfrm>
          <a:prstGeom prst="straightConnector1">
            <a:avLst/>
          </a:prstGeom>
          <a:noFill/>
          <a:ln w="9525" cap="flat" cmpd="sng">
            <a:solidFill>
              <a:schemeClr val="dk1"/>
            </a:solidFill>
            <a:prstDash val="solid"/>
            <a:round/>
            <a:headEnd type="triangle" w="med" len="med"/>
            <a:tailEnd type="none" w="med" len="med"/>
          </a:ln>
        </p:spPr>
      </p:cxnSp>
      <p:cxnSp>
        <p:nvCxnSpPr>
          <p:cNvPr id="90" name="Google Shape;90;p17"/>
          <p:cNvCxnSpPr/>
          <p:nvPr/>
        </p:nvCxnSpPr>
        <p:spPr>
          <a:xfrm>
            <a:off x="4681388" y="3099775"/>
            <a:ext cx="2452800" cy="0"/>
          </a:xfrm>
          <a:prstGeom prst="straightConnector1">
            <a:avLst/>
          </a:prstGeom>
          <a:noFill/>
          <a:ln w="9525" cap="flat" cmpd="sng">
            <a:solidFill>
              <a:schemeClr val="dk1"/>
            </a:solidFill>
            <a:prstDash val="solid"/>
            <a:round/>
            <a:headEnd type="none" w="med" len="med"/>
            <a:tailEnd type="triangle" w="med" len="med"/>
          </a:ln>
        </p:spPr>
      </p:cxnSp>
      <p:sp>
        <p:nvSpPr>
          <p:cNvPr id="91" name="Google Shape;91;p17"/>
          <p:cNvSpPr/>
          <p:nvPr/>
        </p:nvSpPr>
        <p:spPr>
          <a:xfrm>
            <a:off x="2554150" y="2477400"/>
            <a:ext cx="108600" cy="108600"/>
          </a:xfrm>
          <a:prstGeom prst="ellipse">
            <a:avLst/>
          </a:prstGeom>
          <a:solidFill>
            <a:srgbClr val="FF0000"/>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17"/>
          <p:cNvSpPr/>
          <p:nvPr/>
        </p:nvSpPr>
        <p:spPr>
          <a:xfrm>
            <a:off x="2105600" y="2035875"/>
            <a:ext cx="108600" cy="108600"/>
          </a:xfrm>
          <a:prstGeom prst="ellipse">
            <a:avLst/>
          </a:prstGeom>
          <a:solidFill>
            <a:srgbClr val="FF0000"/>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17"/>
          <p:cNvSpPr/>
          <p:nvPr/>
        </p:nvSpPr>
        <p:spPr>
          <a:xfrm>
            <a:off x="6305250" y="2069750"/>
            <a:ext cx="108600" cy="108600"/>
          </a:xfrm>
          <a:prstGeom prst="ellipse">
            <a:avLst/>
          </a:prstGeom>
          <a:solidFill>
            <a:srgbClr val="FF0000"/>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7"/>
          <p:cNvSpPr/>
          <p:nvPr/>
        </p:nvSpPr>
        <p:spPr>
          <a:xfrm>
            <a:off x="6461525" y="1811550"/>
            <a:ext cx="108600" cy="108600"/>
          </a:xfrm>
          <a:prstGeom prst="ellipse">
            <a:avLst/>
          </a:prstGeom>
          <a:solidFill>
            <a:srgbClr val="FF0000"/>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17"/>
          <p:cNvSpPr/>
          <p:nvPr/>
        </p:nvSpPr>
        <p:spPr>
          <a:xfrm>
            <a:off x="6135375" y="1852300"/>
            <a:ext cx="108600" cy="108600"/>
          </a:xfrm>
          <a:prstGeom prst="ellipse">
            <a:avLst/>
          </a:prstGeom>
          <a:solidFill>
            <a:srgbClr val="FF0000"/>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7"/>
          <p:cNvSpPr/>
          <p:nvPr/>
        </p:nvSpPr>
        <p:spPr>
          <a:xfrm>
            <a:off x="6135375" y="1560125"/>
            <a:ext cx="108600" cy="108600"/>
          </a:xfrm>
          <a:prstGeom prst="ellipse">
            <a:avLst/>
          </a:prstGeom>
          <a:solidFill>
            <a:srgbClr val="FF0000"/>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7"/>
          <p:cNvSpPr/>
          <p:nvPr/>
        </p:nvSpPr>
        <p:spPr>
          <a:xfrm>
            <a:off x="5843200" y="2022150"/>
            <a:ext cx="108600" cy="108600"/>
          </a:xfrm>
          <a:prstGeom prst="ellipse">
            <a:avLst/>
          </a:prstGeom>
          <a:solidFill>
            <a:srgbClr val="FF0000"/>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7"/>
          <p:cNvSpPr/>
          <p:nvPr/>
        </p:nvSpPr>
        <p:spPr>
          <a:xfrm>
            <a:off x="5843200" y="1702950"/>
            <a:ext cx="108600" cy="108600"/>
          </a:xfrm>
          <a:prstGeom prst="ellipse">
            <a:avLst/>
          </a:prstGeom>
          <a:solidFill>
            <a:srgbClr val="FF0000"/>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7"/>
          <p:cNvSpPr/>
          <p:nvPr/>
        </p:nvSpPr>
        <p:spPr>
          <a:xfrm>
            <a:off x="6026775" y="2144475"/>
            <a:ext cx="108600" cy="108600"/>
          </a:xfrm>
          <a:prstGeom prst="ellipse">
            <a:avLst/>
          </a:prstGeom>
          <a:solidFill>
            <a:srgbClr val="FF0000"/>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7"/>
          <p:cNvSpPr/>
          <p:nvPr/>
        </p:nvSpPr>
        <p:spPr>
          <a:xfrm>
            <a:off x="5578225" y="1702950"/>
            <a:ext cx="108600" cy="108600"/>
          </a:xfrm>
          <a:prstGeom prst="ellipse">
            <a:avLst/>
          </a:prstGeom>
          <a:solidFill>
            <a:srgbClr val="FF0000"/>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1" name="Google Shape;101;p17"/>
          <p:cNvCxnSpPr/>
          <p:nvPr/>
        </p:nvCxnSpPr>
        <p:spPr>
          <a:xfrm>
            <a:off x="5333750" y="1304550"/>
            <a:ext cx="597900" cy="1923000"/>
          </a:xfrm>
          <a:prstGeom prst="straightConnector1">
            <a:avLst/>
          </a:prstGeom>
          <a:noFill/>
          <a:ln w="9525" cap="flat" cmpd="sng">
            <a:solidFill>
              <a:schemeClr val="dk2"/>
            </a:solidFill>
            <a:prstDash val="solid"/>
            <a:round/>
            <a:headEnd type="none" w="med" len="med"/>
            <a:tailEnd type="none" w="med" len="med"/>
          </a:ln>
        </p:spPr>
      </p:cxnSp>
      <p:cxnSp>
        <p:nvCxnSpPr>
          <p:cNvPr id="102" name="Google Shape;102;p17"/>
          <p:cNvCxnSpPr/>
          <p:nvPr/>
        </p:nvCxnSpPr>
        <p:spPr>
          <a:xfrm rot="10800000" flipH="1">
            <a:off x="4226163" y="1936575"/>
            <a:ext cx="3200400" cy="957900"/>
          </a:xfrm>
          <a:prstGeom prst="straightConnector1">
            <a:avLst/>
          </a:prstGeom>
          <a:noFill/>
          <a:ln w="9525" cap="flat" cmpd="sng">
            <a:solidFill>
              <a:schemeClr val="dk2"/>
            </a:solidFill>
            <a:prstDash val="solid"/>
            <a:round/>
            <a:headEnd type="none" w="med" len="med"/>
            <a:tailEnd type="none" w="med" len="med"/>
          </a:ln>
        </p:spPr>
      </p:cxnSp>
      <p:cxnSp>
        <p:nvCxnSpPr>
          <p:cNvPr id="103" name="Google Shape;103;p17"/>
          <p:cNvCxnSpPr/>
          <p:nvPr/>
        </p:nvCxnSpPr>
        <p:spPr>
          <a:xfrm>
            <a:off x="4260113" y="1447225"/>
            <a:ext cx="2670300" cy="1759800"/>
          </a:xfrm>
          <a:prstGeom prst="straightConnector1">
            <a:avLst/>
          </a:prstGeom>
          <a:noFill/>
          <a:ln w="9525" cap="flat" cmpd="sng">
            <a:solidFill>
              <a:schemeClr val="dk2"/>
            </a:solidFill>
            <a:prstDash val="solid"/>
            <a:round/>
            <a:headEnd type="none" w="med" len="med"/>
            <a:tailEnd type="none" w="med" len="med"/>
          </a:ln>
        </p:spPr>
      </p:cxnSp>
      <p:cxnSp>
        <p:nvCxnSpPr>
          <p:cNvPr id="104" name="Google Shape;104;p17"/>
          <p:cNvCxnSpPr/>
          <p:nvPr/>
        </p:nvCxnSpPr>
        <p:spPr>
          <a:xfrm>
            <a:off x="4980363" y="1481200"/>
            <a:ext cx="2011200" cy="1542300"/>
          </a:xfrm>
          <a:prstGeom prst="straightConnector1">
            <a:avLst/>
          </a:prstGeom>
          <a:noFill/>
          <a:ln w="19050" cap="flat" cmpd="sng">
            <a:solidFill>
              <a:srgbClr val="FF0E0E"/>
            </a:solidFill>
            <a:prstDash val="solid"/>
            <a:round/>
            <a:headEnd type="none" w="med" len="med"/>
            <a:tailEnd type="none" w="med" len="med"/>
          </a:ln>
        </p:spPr>
      </p:cxnSp>
      <p:sp>
        <p:nvSpPr>
          <p:cNvPr id="105" name="Google Shape;105;p17"/>
          <p:cNvSpPr txBox="1"/>
          <p:nvPr/>
        </p:nvSpPr>
        <p:spPr>
          <a:xfrm>
            <a:off x="6305259" y="2263650"/>
            <a:ext cx="11460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solidFill>
                  <a:srgbClr val="FF0E0E"/>
                </a:solidFill>
                <a:latin typeface="Times New Roman"/>
                <a:ea typeface="Times New Roman"/>
                <a:cs typeface="Times New Roman"/>
                <a:sym typeface="Times New Roman"/>
              </a:rPr>
              <a:t>Decision Hyperplane</a:t>
            </a:r>
            <a:endParaRPr sz="1000">
              <a:solidFill>
                <a:srgbClr val="FF0E0E"/>
              </a:solidFill>
              <a:latin typeface="Times New Roman"/>
              <a:ea typeface="Times New Roman"/>
              <a:cs typeface="Times New Roman"/>
              <a:sym typeface="Times New Roman"/>
            </a:endParaRPr>
          </a:p>
        </p:txBody>
      </p:sp>
      <p:sp>
        <p:nvSpPr>
          <p:cNvPr id="106" name="Google Shape;106;p17"/>
          <p:cNvSpPr txBox="1"/>
          <p:nvPr/>
        </p:nvSpPr>
        <p:spPr>
          <a:xfrm>
            <a:off x="2057375" y="786700"/>
            <a:ext cx="1441800" cy="384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300" b="1">
                <a:solidFill>
                  <a:schemeClr val="dk1"/>
                </a:solidFill>
                <a:latin typeface="Times New Roman"/>
                <a:ea typeface="Times New Roman"/>
                <a:cs typeface="Times New Roman"/>
                <a:sym typeface="Times New Roman"/>
              </a:rPr>
              <a:t>Original Space</a:t>
            </a:r>
            <a:endParaRPr sz="1500" b="1">
              <a:solidFill>
                <a:schemeClr val="dk1"/>
              </a:solidFill>
              <a:latin typeface="Times New Roman"/>
              <a:ea typeface="Times New Roman"/>
              <a:cs typeface="Times New Roman"/>
              <a:sym typeface="Times New Roman"/>
            </a:endParaRPr>
          </a:p>
        </p:txBody>
      </p:sp>
      <p:sp>
        <p:nvSpPr>
          <p:cNvPr id="107" name="Google Shape;107;p17"/>
          <p:cNvSpPr txBox="1"/>
          <p:nvPr/>
        </p:nvSpPr>
        <p:spPr>
          <a:xfrm>
            <a:off x="5120925" y="786700"/>
            <a:ext cx="1410900" cy="384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300" b="1">
                <a:solidFill>
                  <a:schemeClr val="dk1"/>
                </a:solidFill>
                <a:latin typeface="Times New Roman"/>
                <a:ea typeface="Times New Roman"/>
                <a:cs typeface="Times New Roman"/>
                <a:sym typeface="Times New Roman"/>
              </a:rPr>
              <a:t>Feature Space</a:t>
            </a:r>
            <a:endParaRPr sz="1500" b="1">
              <a:solidFill>
                <a:schemeClr val="dk1"/>
              </a:solidFill>
              <a:latin typeface="Times New Roman"/>
              <a:ea typeface="Times New Roman"/>
              <a:cs typeface="Times New Roman"/>
              <a:sym typeface="Times New Roman"/>
            </a:endParaRPr>
          </a:p>
        </p:txBody>
      </p:sp>
      <p:sp>
        <p:nvSpPr>
          <p:cNvPr id="108" name="Google Shape;108;p17"/>
          <p:cNvSpPr txBox="1"/>
          <p:nvPr/>
        </p:nvSpPr>
        <p:spPr>
          <a:xfrm>
            <a:off x="4260125" y="3023500"/>
            <a:ext cx="13155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chemeClr val="dk1"/>
                </a:solidFill>
                <a:latin typeface="Times New Roman"/>
                <a:ea typeface="Times New Roman"/>
                <a:cs typeface="Times New Roman"/>
                <a:sym typeface="Times New Roman"/>
              </a:rPr>
              <a:t>Zero Point</a:t>
            </a:r>
            <a:endParaRPr sz="1200">
              <a:solidFill>
                <a:schemeClr val="dk1"/>
              </a:solidFill>
              <a:latin typeface="Times New Roman"/>
              <a:ea typeface="Times New Roman"/>
              <a:cs typeface="Times New Roman"/>
              <a:sym typeface="Times New Roman"/>
            </a:endParaRPr>
          </a:p>
        </p:txBody>
      </p:sp>
      <p:sp>
        <p:nvSpPr>
          <p:cNvPr id="109" name="Google Shape;109;p17"/>
          <p:cNvSpPr/>
          <p:nvPr/>
        </p:nvSpPr>
        <p:spPr>
          <a:xfrm>
            <a:off x="4660625" y="3072625"/>
            <a:ext cx="59100" cy="591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3143"/>
        <p:cNvGrpSpPr/>
        <p:nvPr/>
      </p:nvGrpSpPr>
      <p:grpSpPr>
        <a:xfrm>
          <a:off x="0" y="0"/>
          <a:ext cx="0" cy="0"/>
          <a:chOff x="0" y="0"/>
          <a:chExt cx="0" cy="0"/>
        </a:xfrm>
      </p:grpSpPr>
      <p:pic>
        <p:nvPicPr>
          <p:cNvPr id="3144" name="Google Shape;3144;p62"/>
          <p:cNvPicPr preferRelativeResize="0"/>
          <p:nvPr/>
        </p:nvPicPr>
        <p:blipFill>
          <a:blip r:embed="rId3">
            <a:alphaModFix/>
          </a:blip>
          <a:stretch>
            <a:fillRect/>
          </a:stretch>
        </p:blipFill>
        <p:spPr>
          <a:xfrm>
            <a:off x="-4650" y="-124481"/>
            <a:ext cx="3098675" cy="2478380"/>
          </a:xfrm>
          <a:prstGeom prst="rect">
            <a:avLst/>
          </a:prstGeom>
          <a:noFill/>
          <a:ln>
            <a:noFill/>
          </a:ln>
        </p:spPr>
      </p:pic>
      <p:pic>
        <p:nvPicPr>
          <p:cNvPr id="3145" name="Google Shape;3145;p62"/>
          <p:cNvPicPr preferRelativeResize="0"/>
          <p:nvPr/>
        </p:nvPicPr>
        <p:blipFill>
          <a:blip r:embed="rId4">
            <a:alphaModFix/>
          </a:blip>
          <a:stretch>
            <a:fillRect/>
          </a:stretch>
        </p:blipFill>
        <p:spPr>
          <a:xfrm>
            <a:off x="-4650" y="2415781"/>
            <a:ext cx="3098675" cy="2478380"/>
          </a:xfrm>
          <a:prstGeom prst="rect">
            <a:avLst/>
          </a:prstGeom>
          <a:noFill/>
          <a:ln>
            <a:noFill/>
          </a:ln>
        </p:spPr>
      </p:pic>
      <p:pic>
        <p:nvPicPr>
          <p:cNvPr id="3146" name="Google Shape;3146;p62"/>
          <p:cNvPicPr preferRelativeResize="0"/>
          <p:nvPr/>
        </p:nvPicPr>
        <p:blipFill>
          <a:blip r:embed="rId5">
            <a:alphaModFix/>
          </a:blip>
          <a:stretch>
            <a:fillRect/>
          </a:stretch>
        </p:blipFill>
        <p:spPr>
          <a:xfrm>
            <a:off x="2838451" y="2415775"/>
            <a:ext cx="3304550" cy="2478374"/>
          </a:xfrm>
          <a:prstGeom prst="rect">
            <a:avLst/>
          </a:prstGeom>
          <a:noFill/>
          <a:ln>
            <a:noFill/>
          </a:ln>
        </p:spPr>
      </p:pic>
      <p:pic>
        <p:nvPicPr>
          <p:cNvPr id="3147" name="Google Shape;3147;p62"/>
          <p:cNvPicPr preferRelativeResize="0"/>
          <p:nvPr/>
        </p:nvPicPr>
        <p:blipFill>
          <a:blip r:embed="rId6">
            <a:alphaModFix/>
          </a:blip>
          <a:stretch>
            <a:fillRect/>
          </a:stretch>
        </p:blipFill>
        <p:spPr>
          <a:xfrm>
            <a:off x="2838450" y="-124500"/>
            <a:ext cx="3304550" cy="2478424"/>
          </a:xfrm>
          <a:prstGeom prst="rect">
            <a:avLst/>
          </a:prstGeom>
          <a:noFill/>
          <a:ln>
            <a:noFill/>
          </a:ln>
        </p:spPr>
      </p:pic>
      <p:pic>
        <p:nvPicPr>
          <p:cNvPr id="3148" name="Google Shape;3148;p62"/>
          <p:cNvPicPr preferRelativeResize="0"/>
          <p:nvPr/>
        </p:nvPicPr>
        <p:blipFill>
          <a:blip r:embed="rId7">
            <a:alphaModFix/>
          </a:blip>
          <a:stretch>
            <a:fillRect/>
          </a:stretch>
        </p:blipFill>
        <p:spPr>
          <a:xfrm>
            <a:off x="6045325" y="2510125"/>
            <a:ext cx="3098675" cy="2323999"/>
          </a:xfrm>
          <a:prstGeom prst="rect">
            <a:avLst/>
          </a:prstGeom>
          <a:noFill/>
          <a:ln>
            <a:noFill/>
          </a:ln>
        </p:spPr>
      </p:pic>
      <p:pic>
        <p:nvPicPr>
          <p:cNvPr id="3149" name="Google Shape;3149;p62"/>
          <p:cNvPicPr preferRelativeResize="0"/>
          <p:nvPr/>
        </p:nvPicPr>
        <p:blipFill>
          <a:blip r:embed="rId8">
            <a:alphaModFix/>
          </a:blip>
          <a:stretch>
            <a:fillRect/>
          </a:stretch>
        </p:blipFill>
        <p:spPr>
          <a:xfrm>
            <a:off x="6045362" y="-47312"/>
            <a:ext cx="3098675" cy="2324029"/>
          </a:xfrm>
          <a:prstGeom prst="rect">
            <a:avLst/>
          </a:prstGeom>
          <a:noFill/>
          <a:ln>
            <a:noFill/>
          </a:ln>
        </p:spPr>
      </p:pic>
      <p:sp>
        <p:nvSpPr>
          <p:cNvPr id="3150" name="Google Shape;3150;p62"/>
          <p:cNvSpPr txBox="1"/>
          <p:nvPr/>
        </p:nvSpPr>
        <p:spPr>
          <a:xfrm>
            <a:off x="4304124" y="2165262"/>
            <a:ext cx="3732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latin typeface="Times New Roman"/>
                <a:ea typeface="Times New Roman"/>
                <a:cs typeface="Times New Roman"/>
                <a:sym typeface="Times New Roman"/>
              </a:rPr>
              <a:t>(b)</a:t>
            </a:r>
            <a:endParaRPr sz="800">
              <a:latin typeface="Times New Roman"/>
              <a:ea typeface="Times New Roman"/>
              <a:cs typeface="Times New Roman"/>
              <a:sym typeface="Times New Roman"/>
            </a:endParaRPr>
          </a:p>
        </p:txBody>
      </p:sp>
      <p:sp>
        <p:nvSpPr>
          <p:cNvPr id="3151" name="Google Shape;3151;p62"/>
          <p:cNvSpPr txBox="1"/>
          <p:nvPr/>
        </p:nvSpPr>
        <p:spPr>
          <a:xfrm>
            <a:off x="7408098" y="2165262"/>
            <a:ext cx="3732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latin typeface="Times New Roman"/>
                <a:ea typeface="Times New Roman"/>
                <a:cs typeface="Times New Roman"/>
                <a:sym typeface="Times New Roman"/>
              </a:rPr>
              <a:t>(c)</a:t>
            </a:r>
            <a:endParaRPr sz="800">
              <a:latin typeface="Times New Roman"/>
              <a:ea typeface="Times New Roman"/>
              <a:cs typeface="Times New Roman"/>
              <a:sym typeface="Times New Roman"/>
            </a:endParaRPr>
          </a:p>
        </p:txBody>
      </p:sp>
      <p:sp>
        <p:nvSpPr>
          <p:cNvPr id="3152" name="Google Shape;3152;p62"/>
          <p:cNvSpPr txBox="1"/>
          <p:nvPr/>
        </p:nvSpPr>
        <p:spPr>
          <a:xfrm>
            <a:off x="3936017" y="2341067"/>
            <a:ext cx="11094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latin typeface="Times New Roman"/>
                <a:ea typeface="Times New Roman"/>
                <a:cs typeface="Times New Roman"/>
                <a:sym typeface="Times New Roman"/>
              </a:rPr>
              <a:t>Test Sample #3</a:t>
            </a:r>
            <a:endParaRPr sz="1000">
              <a:latin typeface="Times New Roman"/>
              <a:ea typeface="Times New Roman"/>
              <a:cs typeface="Times New Roman"/>
              <a:sym typeface="Times New Roman"/>
            </a:endParaRPr>
          </a:p>
        </p:txBody>
      </p:sp>
      <p:sp>
        <p:nvSpPr>
          <p:cNvPr id="3153" name="Google Shape;3153;p62"/>
          <p:cNvSpPr txBox="1"/>
          <p:nvPr/>
        </p:nvSpPr>
        <p:spPr>
          <a:xfrm>
            <a:off x="1396480" y="4694637"/>
            <a:ext cx="3732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800">
              <a:latin typeface="Times New Roman"/>
              <a:ea typeface="Times New Roman"/>
              <a:cs typeface="Times New Roman"/>
              <a:sym typeface="Times New Roman"/>
            </a:endParaRPr>
          </a:p>
        </p:txBody>
      </p:sp>
      <p:sp>
        <p:nvSpPr>
          <p:cNvPr id="3154" name="Google Shape;3154;p62"/>
          <p:cNvSpPr txBox="1"/>
          <p:nvPr/>
        </p:nvSpPr>
        <p:spPr>
          <a:xfrm>
            <a:off x="4304124" y="4694637"/>
            <a:ext cx="3732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latin typeface="Times New Roman"/>
                <a:ea typeface="Times New Roman"/>
                <a:cs typeface="Times New Roman"/>
                <a:sym typeface="Times New Roman"/>
              </a:rPr>
              <a:t>(b)</a:t>
            </a:r>
            <a:endParaRPr sz="800">
              <a:latin typeface="Times New Roman"/>
              <a:ea typeface="Times New Roman"/>
              <a:cs typeface="Times New Roman"/>
              <a:sym typeface="Times New Roman"/>
            </a:endParaRPr>
          </a:p>
        </p:txBody>
      </p:sp>
      <p:sp>
        <p:nvSpPr>
          <p:cNvPr id="3155" name="Google Shape;3155;p62"/>
          <p:cNvSpPr txBox="1"/>
          <p:nvPr/>
        </p:nvSpPr>
        <p:spPr>
          <a:xfrm>
            <a:off x="3936017" y="4866229"/>
            <a:ext cx="11094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latin typeface="Times New Roman"/>
                <a:ea typeface="Times New Roman"/>
                <a:cs typeface="Times New Roman"/>
                <a:sym typeface="Times New Roman"/>
              </a:rPr>
              <a:t>Test Sample #7</a:t>
            </a:r>
            <a:endParaRPr sz="1000">
              <a:latin typeface="Times New Roman"/>
              <a:ea typeface="Times New Roman"/>
              <a:cs typeface="Times New Roman"/>
              <a:sym typeface="Times New Roman"/>
            </a:endParaRPr>
          </a:p>
        </p:txBody>
      </p:sp>
      <p:sp>
        <p:nvSpPr>
          <p:cNvPr id="3156" name="Google Shape;3156;p62"/>
          <p:cNvSpPr/>
          <p:nvPr/>
        </p:nvSpPr>
        <p:spPr>
          <a:xfrm>
            <a:off x="3178575" y="4649050"/>
            <a:ext cx="2735400" cy="138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62"/>
          <p:cNvSpPr/>
          <p:nvPr/>
        </p:nvSpPr>
        <p:spPr>
          <a:xfrm>
            <a:off x="3202000" y="2108800"/>
            <a:ext cx="2735400" cy="138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62"/>
          <p:cNvSpPr/>
          <p:nvPr/>
        </p:nvSpPr>
        <p:spPr>
          <a:xfrm>
            <a:off x="4201975" y="4750404"/>
            <a:ext cx="5775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a:latin typeface="Times New Roman"/>
                <a:ea typeface="Times New Roman"/>
                <a:cs typeface="Times New Roman"/>
                <a:sym typeface="Times New Roman"/>
              </a:rPr>
              <a:t>Time (s)</a:t>
            </a:r>
            <a:endParaRPr sz="800">
              <a:latin typeface="Times New Roman"/>
              <a:ea typeface="Times New Roman"/>
              <a:cs typeface="Times New Roman"/>
              <a:sym typeface="Times New Roman"/>
            </a:endParaRPr>
          </a:p>
          <a:p>
            <a:pPr marL="0" lvl="0" indent="0" algn="ctr" rtl="0">
              <a:spcBef>
                <a:spcPts val="0"/>
              </a:spcBef>
              <a:spcAft>
                <a:spcPts val="0"/>
              </a:spcAft>
              <a:buNone/>
            </a:pPr>
            <a:r>
              <a:rPr lang="en" sz="800">
                <a:latin typeface="Times New Roman"/>
                <a:ea typeface="Times New Roman"/>
                <a:cs typeface="Times New Roman"/>
                <a:sym typeface="Times New Roman"/>
              </a:rPr>
              <a:t>(b)</a:t>
            </a:r>
            <a:endParaRPr sz="800">
              <a:latin typeface="Times New Roman"/>
              <a:ea typeface="Times New Roman"/>
              <a:cs typeface="Times New Roman"/>
              <a:sym typeface="Times New Roman"/>
            </a:endParaRPr>
          </a:p>
        </p:txBody>
      </p:sp>
      <p:sp>
        <p:nvSpPr>
          <p:cNvPr id="3159" name="Google Shape;3159;p62"/>
          <p:cNvSpPr/>
          <p:nvPr/>
        </p:nvSpPr>
        <p:spPr>
          <a:xfrm>
            <a:off x="4201975" y="2211150"/>
            <a:ext cx="5775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a:latin typeface="Times New Roman"/>
                <a:ea typeface="Times New Roman"/>
                <a:cs typeface="Times New Roman"/>
                <a:sym typeface="Times New Roman"/>
              </a:rPr>
              <a:t>Time (s)</a:t>
            </a:r>
            <a:endParaRPr sz="800">
              <a:latin typeface="Times New Roman"/>
              <a:ea typeface="Times New Roman"/>
              <a:cs typeface="Times New Roman"/>
              <a:sym typeface="Times New Roman"/>
            </a:endParaRPr>
          </a:p>
          <a:p>
            <a:pPr marL="0" lvl="0" indent="0" algn="ctr" rtl="0">
              <a:spcBef>
                <a:spcPts val="0"/>
              </a:spcBef>
              <a:spcAft>
                <a:spcPts val="0"/>
              </a:spcAft>
              <a:buNone/>
            </a:pPr>
            <a:r>
              <a:rPr lang="en" sz="800">
                <a:latin typeface="Times New Roman"/>
                <a:ea typeface="Times New Roman"/>
                <a:cs typeface="Times New Roman"/>
                <a:sym typeface="Times New Roman"/>
              </a:rPr>
              <a:t>(b)</a:t>
            </a:r>
            <a:endParaRPr sz="800">
              <a:latin typeface="Times New Roman"/>
              <a:ea typeface="Times New Roman"/>
              <a:cs typeface="Times New Roman"/>
              <a:sym typeface="Times New Roman"/>
            </a:endParaRPr>
          </a:p>
        </p:txBody>
      </p:sp>
      <p:sp>
        <p:nvSpPr>
          <p:cNvPr id="3160" name="Google Shape;3160;p62"/>
          <p:cNvSpPr txBox="1"/>
          <p:nvPr/>
        </p:nvSpPr>
        <p:spPr>
          <a:xfrm>
            <a:off x="3613278" y="2007920"/>
            <a:ext cx="3081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00"/>
              <a:t>0.2</a:t>
            </a:r>
            <a:endParaRPr sz="600"/>
          </a:p>
        </p:txBody>
      </p:sp>
      <p:sp>
        <p:nvSpPr>
          <p:cNvPr id="3161" name="Google Shape;3161;p62"/>
          <p:cNvSpPr txBox="1"/>
          <p:nvPr/>
        </p:nvSpPr>
        <p:spPr>
          <a:xfrm>
            <a:off x="4125342" y="2007920"/>
            <a:ext cx="3081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00"/>
              <a:t>0.4</a:t>
            </a:r>
            <a:endParaRPr sz="600"/>
          </a:p>
        </p:txBody>
      </p:sp>
      <p:sp>
        <p:nvSpPr>
          <p:cNvPr id="3162" name="Google Shape;3162;p62"/>
          <p:cNvSpPr txBox="1"/>
          <p:nvPr/>
        </p:nvSpPr>
        <p:spPr>
          <a:xfrm>
            <a:off x="4644850" y="2007920"/>
            <a:ext cx="3081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00"/>
              <a:t>0.6</a:t>
            </a:r>
            <a:endParaRPr sz="600"/>
          </a:p>
        </p:txBody>
      </p:sp>
      <p:sp>
        <p:nvSpPr>
          <p:cNvPr id="3163" name="Google Shape;3163;p62"/>
          <p:cNvSpPr txBox="1"/>
          <p:nvPr/>
        </p:nvSpPr>
        <p:spPr>
          <a:xfrm>
            <a:off x="5164013" y="2007920"/>
            <a:ext cx="3081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00"/>
              <a:t>0.8</a:t>
            </a:r>
            <a:endParaRPr sz="600"/>
          </a:p>
        </p:txBody>
      </p:sp>
      <p:sp>
        <p:nvSpPr>
          <p:cNvPr id="3164" name="Google Shape;3164;p62"/>
          <p:cNvSpPr txBox="1"/>
          <p:nvPr/>
        </p:nvSpPr>
        <p:spPr>
          <a:xfrm>
            <a:off x="5670678" y="2007920"/>
            <a:ext cx="3081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00"/>
              <a:t>1.0</a:t>
            </a:r>
            <a:endParaRPr sz="600"/>
          </a:p>
        </p:txBody>
      </p:sp>
      <p:sp>
        <p:nvSpPr>
          <p:cNvPr id="3165" name="Google Shape;3165;p62"/>
          <p:cNvSpPr txBox="1"/>
          <p:nvPr/>
        </p:nvSpPr>
        <p:spPr>
          <a:xfrm>
            <a:off x="3101214" y="2007920"/>
            <a:ext cx="3081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a:t>0</a:t>
            </a:r>
            <a:endParaRPr sz="600"/>
          </a:p>
        </p:txBody>
      </p:sp>
      <p:sp>
        <p:nvSpPr>
          <p:cNvPr id="3166" name="Google Shape;3166;p62"/>
          <p:cNvSpPr txBox="1"/>
          <p:nvPr/>
        </p:nvSpPr>
        <p:spPr>
          <a:xfrm>
            <a:off x="3613278" y="4545564"/>
            <a:ext cx="3081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00"/>
              <a:t>0.2</a:t>
            </a:r>
            <a:endParaRPr sz="600"/>
          </a:p>
        </p:txBody>
      </p:sp>
      <p:sp>
        <p:nvSpPr>
          <p:cNvPr id="3167" name="Google Shape;3167;p62"/>
          <p:cNvSpPr txBox="1"/>
          <p:nvPr/>
        </p:nvSpPr>
        <p:spPr>
          <a:xfrm>
            <a:off x="4125342" y="4545564"/>
            <a:ext cx="3081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00"/>
              <a:t>0.4</a:t>
            </a:r>
            <a:endParaRPr sz="600"/>
          </a:p>
        </p:txBody>
      </p:sp>
      <p:sp>
        <p:nvSpPr>
          <p:cNvPr id="3168" name="Google Shape;3168;p62"/>
          <p:cNvSpPr txBox="1"/>
          <p:nvPr/>
        </p:nvSpPr>
        <p:spPr>
          <a:xfrm>
            <a:off x="4644850" y="4545564"/>
            <a:ext cx="3081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00"/>
              <a:t>0.6</a:t>
            </a:r>
            <a:endParaRPr sz="600"/>
          </a:p>
        </p:txBody>
      </p:sp>
      <p:sp>
        <p:nvSpPr>
          <p:cNvPr id="3169" name="Google Shape;3169;p62"/>
          <p:cNvSpPr txBox="1"/>
          <p:nvPr/>
        </p:nvSpPr>
        <p:spPr>
          <a:xfrm>
            <a:off x="5164013" y="4545564"/>
            <a:ext cx="3081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00"/>
              <a:t>0.8</a:t>
            </a:r>
            <a:endParaRPr sz="600"/>
          </a:p>
        </p:txBody>
      </p:sp>
      <p:sp>
        <p:nvSpPr>
          <p:cNvPr id="3170" name="Google Shape;3170;p62"/>
          <p:cNvSpPr txBox="1"/>
          <p:nvPr/>
        </p:nvSpPr>
        <p:spPr>
          <a:xfrm>
            <a:off x="5670678" y="4545564"/>
            <a:ext cx="3081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00"/>
              <a:t>1.0</a:t>
            </a:r>
            <a:endParaRPr sz="600"/>
          </a:p>
        </p:txBody>
      </p:sp>
      <p:sp>
        <p:nvSpPr>
          <p:cNvPr id="3171" name="Google Shape;3171;p62"/>
          <p:cNvSpPr txBox="1"/>
          <p:nvPr/>
        </p:nvSpPr>
        <p:spPr>
          <a:xfrm>
            <a:off x="3101214" y="4545564"/>
            <a:ext cx="3081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a:t>0</a:t>
            </a:r>
            <a:endParaRPr sz="600"/>
          </a:p>
        </p:txBody>
      </p:sp>
      <p:sp>
        <p:nvSpPr>
          <p:cNvPr id="3172" name="Google Shape;3172;p62"/>
          <p:cNvSpPr/>
          <p:nvPr/>
        </p:nvSpPr>
        <p:spPr>
          <a:xfrm>
            <a:off x="2979500" y="308225"/>
            <a:ext cx="243900" cy="1836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62"/>
          <p:cNvSpPr txBox="1"/>
          <p:nvPr/>
        </p:nvSpPr>
        <p:spPr>
          <a:xfrm>
            <a:off x="2972424" y="1275163"/>
            <a:ext cx="3564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a:t>100</a:t>
            </a:r>
            <a:endParaRPr sz="600"/>
          </a:p>
        </p:txBody>
      </p:sp>
      <p:sp>
        <p:nvSpPr>
          <p:cNvPr id="3174" name="Google Shape;3174;p62"/>
          <p:cNvSpPr txBox="1"/>
          <p:nvPr/>
        </p:nvSpPr>
        <p:spPr>
          <a:xfrm>
            <a:off x="2972435" y="275316"/>
            <a:ext cx="3564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a:t>250</a:t>
            </a:r>
            <a:endParaRPr sz="600"/>
          </a:p>
        </p:txBody>
      </p:sp>
      <p:sp>
        <p:nvSpPr>
          <p:cNvPr id="3175" name="Google Shape;3175;p62"/>
          <p:cNvSpPr txBox="1"/>
          <p:nvPr/>
        </p:nvSpPr>
        <p:spPr>
          <a:xfrm>
            <a:off x="2985624" y="1601200"/>
            <a:ext cx="3564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a:t>50</a:t>
            </a:r>
            <a:endParaRPr sz="600"/>
          </a:p>
        </p:txBody>
      </p:sp>
      <p:sp>
        <p:nvSpPr>
          <p:cNvPr id="3176" name="Google Shape;3176;p62"/>
          <p:cNvSpPr txBox="1"/>
          <p:nvPr/>
        </p:nvSpPr>
        <p:spPr>
          <a:xfrm>
            <a:off x="2972424" y="933684"/>
            <a:ext cx="3564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a:t>150</a:t>
            </a:r>
            <a:endParaRPr sz="600"/>
          </a:p>
        </p:txBody>
      </p:sp>
      <p:sp>
        <p:nvSpPr>
          <p:cNvPr id="3177" name="Google Shape;3177;p62"/>
          <p:cNvSpPr txBox="1"/>
          <p:nvPr/>
        </p:nvSpPr>
        <p:spPr>
          <a:xfrm rot="-5400000">
            <a:off x="2445870" y="1072613"/>
            <a:ext cx="11433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solidFill>
                  <a:schemeClr val="dk1"/>
                </a:solidFill>
                <a:latin typeface="Times New Roman"/>
                <a:ea typeface="Times New Roman"/>
                <a:cs typeface="Times New Roman"/>
                <a:sym typeface="Times New Roman"/>
              </a:rPr>
              <a:t>μV</a:t>
            </a:r>
            <a:endParaRPr sz="800">
              <a:solidFill>
                <a:schemeClr val="dk1"/>
              </a:solidFill>
              <a:latin typeface="Times New Roman"/>
              <a:ea typeface="Times New Roman"/>
              <a:cs typeface="Times New Roman"/>
              <a:sym typeface="Times New Roman"/>
            </a:endParaRPr>
          </a:p>
        </p:txBody>
      </p:sp>
      <p:sp>
        <p:nvSpPr>
          <p:cNvPr id="3178" name="Google Shape;3178;p62"/>
          <p:cNvSpPr txBox="1"/>
          <p:nvPr/>
        </p:nvSpPr>
        <p:spPr>
          <a:xfrm>
            <a:off x="2972435" y="604500"/>
            <a:ext cx="3564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a:t>200</a:t>
            </a:r>
            <a:endParaRPr sz="600"/>
          </a:p>
        </p:txBody>
      </p:sp>
      <p:sp>
        <p:nvSpPr>
          <p:cNvPr id="3179" name="Google Shape;3179;p62"/>
          <p:cNvSpPr/>
          <p:nvPr/>
        </p:nvSpPr>
        <p:spPr>
          <a:xfrm>
            <a:off x="2986050" y="2679775"/>
            <a:ext cx="243900" cy="1975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62"/>
          <p:cNvSpPr txBox="1"/>
          <p:nvPr/>
        </p:nvSpPr>
        <p:spPr>
          <a:xfrm>
            <a:off x="2976480" y="2597892"/>
            <a:ext cx="3564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a:t>100</a:t>
            </a:r>
            <a:endParaRPr sz="600"/>
          </a:p>
        </p:txBody>
      </p:sp>
      <p:sp>
        <p:nvSpPr>
          <p:cNvPr id="3181" name="Google Shape;3181;p62"/>
          <p:cNvSpPr txBox="1"/>
          <p:nvPr/>
        </p:nvSpPr>
        <p:spPr>
          <a:xfrm>
            <a:off x="2985637" y="4106652"/>
            <a:ext cx="3564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a:t>20</a:t>
            </a:r>
            <a:endParaRPr sz="600"/>
          </a:p>
        </p:txBody>
      </p:sp>
      <p:sp>
        <p:nvSpPr>
          <p:cNvPr id="3182" name="Google Shape;3182;p62"/>
          <p:cNvSpPr txBox="1"/>
          <p:nvPr/>
        </p:nvSpPr>
        <p:spPr>
          <a:xfrm rot="-5400000">
            <a:off x="2445870" y="3499925"/>
            <a:ext cx="11433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solidFill>
                  <a:schemeClr val="dk1"/>
                </a:solidFill>
                <a:latin typeface="Times New Roman"/>
                <a:ea typeface="Times New Roman"/>
                <a:cs typeface="Times New Roman"/>
                <a:sym typeface="Times New Roman"/>
              </a:rPr>
              <a:t>μV</a:t>
            </a:r>
            <a:endParaRPr sz="800">
              <a:solidFill>
                <a:schemeClr val="dk1"/>
              </a:solidFill>
              <a:latin typeface="Times New Roman"/>
              <a:ea typeface="Times New Roman"/>
              <a:cs typeface="Times New Roman"/>
              <a:sym typeface="Times New Roman"/>
            </a:endParaRPr>
          </a:p>
        </p:txBody>
      </p:sp>
      <p:sp>
        <p:nvSpPr>
          <p:cNvPr id="3183" name="Google Shape;3183;p62"/>
          <p:cNvSpPr txBox="1"/>
          <p:nvPr/>
        </p:nvSpPr>
        <p:spPr>
          <a:xfrm>
            <a:off x="2985637" y="3731748"/>
            <a:ext cx="3564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a:t>40</a:t>
            </a:r>
            <a:endParaRPr sz="600"/>
          </a:p>
        </p:txBody>
      </p:sp>
      <p:sp>
        <p:nvSpPr>
          <p:cNvPr id="3184" name="Google Shape;3184;p62"/>
          <p:cNvSpPr txBox="1"/>
          <p:nvPr/>
        </p:nvSpPr>
        <p:spPr>
          <a:xfrm>
            <a:off x="2985637" y="3352273"/>
            <a:ext cx="3564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a:t>60</a:t>
            </a:r>
            <a:endParaRPr sz="600"/>
          </a:p>
        </p:txBody>
      </p:sp>
      <p:sp>
        <p:nvSpPr>
          <p:cNvPr id="3185" name="Google Shape;3185;p62"/>
          <p:cNvSpPr txBox="1"/>
          <p:nvPr/>
        </p:nvSpPr>
        <p:spPr>
          <a:xfrm>
            <a:off x="2985637" y="2975086"/>
            <a:ext cx="3564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a:t>80</a:t>
            </a:r>
            <a:endParaRPr sz="600"/>
          </a:p>
        </p:txBody>
      </p:sp>
      <p:sp>
        <p:nvSpPr>
          <p:cNvPr id="3186" name="Google Shape;3186;p62"/>
          <p:cNvSpPr/>
          <p:nvPr/>
        </p:nvSpPr>
        <p:spPr>
          <a:xfrm>
            <a:off x="391700" y="2106200"/>
            <a:ext cx="2408100" cy="170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62"/>
          <p:cNvSpPr/>
          <p:nvPr/>
        </p:nvSpPr>
        <p:spPr>
          <a:xfrm>
            <a:off x="340625" y="4649025"/>
            <a:ext cx="24081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62"/>
          <p:cNvSpPr/>
          <p:nvPr/>
        </p:nvSpPr>
        <p:spPr>
          <a:xfrm>
            <a:off x="7198325" y="2176825"/>
            <a:ext cx="7449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62"/>
          <p:cNvSpPr/>
          <p:nvPr/>
        </p:nvSpPr>
        <p:spPr>
          <a:xfrm>
            <a:off x="7123700" y="2176825"/>
            <a:ext cx="942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a:latin typeface="Times New Roman"/>
                <a:ea typeface="Times New Roman"/>
                <a:cs typeface="Times New Roman"/>
                <a:sym typeface="Times New Roman"/>
              </a:rPr>
              <a:t>Frequency (Hz)</a:t>
            </a:r>
            <a:endParaRPr sz="800">
              <a:latin typeface="Times New Roman"/>
              <a:ea typeface="Times New Roman"/>
              <a:cs typeface="Times New Roman"/>
              <a:sym typeface="Times New Roman"/>
            </a:endParaRPr>
          </a:p>
          <a:p>
            <a:pPr marL="0" lvl="0" indent="0" algn="ctr" rtl="0">
              <a:spcBef>
                <a:spcPts val="0"/>
              </a:spcBef>
              <a:spcAft>
                <a:spcPts val="0"/>
              </a:spcAft>
              <a:buNone/>
            </a:pPr>
            <a:r>
              <a:rPr lang="en" sz="800">
                <a:latin typeface="Times New Roman"/>
                <a:ea typeface="Times New Roman"/>
                <a:cs typeface="Times New Roman"/>
                <a:sym typeface="Times New Roman"/>
              </a:rPr>
              <a:t>(c)</a:t>
            </a:r>
            <a:endParaRPr sz="800">
              <a:latin typeface="Times New Roman"/>
              <a:ea typeface="Times New Roman"/>
              <a:cs typeface="Times New Roman"/>
              <a:sym typeface="Times New Roman"/>
            </a:endParaRPr>
          </a:p>
        </p:txBody>
      </p:sp>
      <p:sp>
        <p:nvSpPr>
          <p:cNvPr id="3190" name="Google Shape;3190;p62"/>
          <p:cNvSpPr/>
          <p:nvPr/>
        </p:nvSpPr>
        <p:spPr>
          <a:xfrm>
            <a:off x="6312175" y="2074050"/>
            <a:ext cx="2542800" cy="91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62"/>
          <p:cNvSpPr/>
          <p:nvPr/>
        </p:nvSpPr>
        <p:spPr>
          <a:xfrm>
            <a:off x="6299375" y="4638425"/>
            <a:ext cx="2542800" cy="91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62"/>
          <p:cNvSpPr/>
          <p:nvPr/>
        </p:nvSpPr>
        <p:spPr>
          <a:xfrm>
            <a:off x="7408050" y="2594150"/>
            <a:ext cx="373200" cy="128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62"/>
          <p:cNvSpPr/>
          <p:nvPr/>
        </p:nvSpPr>
        <p:spPr>
          <a:xfrm>
            <a:off x="7408100" y="44875"/>
            <a:ext cx="373200" cy="128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62"/>
          <p:cNvSpPr/>
          <p:nvPr/>
        </p:nvSpPr>
        <p:spPr>
          <a:xfrm>
            <a:off x="779300" y="2207718"/>
            <a:ext cx="12915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a:latin typeface="Times New Roman"/>
                <a:ea typeface="Times New Roman"/>
                <a:cs typeface="Times New Roman"/>
                <a:sym typeface="Times New Roman"/>
              </a:rPr>
              <a:t>Temporal/Frequency Steps</a:t>
            </a:r>
            <a:endParaRPr sz="800">
              <a:latin typeface="Times New Roman"/>
              <a:ea typeface="Times New Roman"/>
              <a:cs typeface="Times New Roman"/>
              <a:sym typeface="Times New Roman"/>
            </a:endParaRPr>
          </a:p>
          <a:p>
            <a:pPr marL="0" lvl="0" indent="0" algn="ctr" rtl="0">
              <a:spcBef>
                <a:spcPts val="0"/>
              </a:spcBef>
              <a:spcAft>
                <a:spcPts val="0"/>
              </a:spcAft>
              <a:buNone/>
            </a:pPr>
            <a:r>
              <a:rPr lang="en" sz="800">
                <a:latin typeface="Times New Roman"/>
                <a:ea typeface="Times New Roman"/>
                <a:cs typeface="Times New Roman"/>
                <a:sym typeface="Times New Roman"/>
              </a:rPr>
              <a:t>(a)</a:t>
            </a:r>
            <a:endParaRPr sz="800">
              <a:latin typeface="Times New Roman"/>
              <a:ea typeface="Times New Roman"/>
              <a:cs typeface="Times New Roman"/>
              <a:sym typeface="Times New Roman"/>
            </a:endParaRPr>
          </a:p>
        </p:txBody>
      </p:sp>
      <p:sp>
        <p:nvSpPr>
          <p:cNvPr id="3195" name="Google Shape;3195;p62"/>
          <p:cNvSpPr/>
          <p:nvPr/>
        </p:nvSpPr>
        <p:spPr>
          <a:xfrm>
            <a:off x="848663" y="4726699"/>
            <a:ext cx="1408500" cy="2634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a:latin typeface="Times New Roman"/>
                <a:ea typeface="Times New Roman"/>
                <a:cs typeface="Times New Roman"/>
                <a:sym typeface="Times New Roman"/>
              </a:rPr>
              <a:t>Temporal/Frequency Steps</a:t>
            </a:r>
            <a:endParaRPr sz="800">
              <a:latin typeface="Times New Roman"/>
              <a:ea typeface="Times New Roman"/>
              <a:cs typeface="Times New Roman"/>
              <a:sym typeface="Times New Roman"/>
            </a:endParaRPr>
          </a:p>
          <a:p>
            <a:pPr marL="0" lvl="0" indent="0" algn="ctr" rtl="0">
              <a:spcBef>
                <a:spcPts val="0"/>
              </a:spcBef>
              <a:spcAft>
                <a:spcPts val="0"/>
              </a:spcAft>
              <a:buNone/>
            </a:pPr>
            <a:r>
              <a:rPr lang="en" sz="800">
                <a:latin typeface="Times New Roman"/>
                <a:ea typeface="Times New Roman"/>
                <a:cs typeface="Times New Roman"/>
                <a:sym typeface="Times New Roman"/>
              </a:rPr>
              <a:t>(a)</a:t>
            </a:r>
            <a:endParaRPr sz="800">
              <a:latin typeface="Times New Roman"/>
              <a:ea typeface="Times New Roman"/>
              <a:cs typeface="Times New Roman"/>
              <a:sym typeface="Times New Roman"/>
            </a:endParaRPr>
          </a:p>
        </p:txBody>
      </p:sp>
      <p:sp>
        <p:nvSpPr>
          <p:cNvPr id="3196" name="Google Shape;3196;p62"/>
          <p:cNvSpPr txBox="1"/>
          <p:nvPr/>
        </p:nvSpPr>
        <p:spPr>
          <a:xfrm>
            <a:off x="6700513" y="1976763"/>
            <a:ext cx="3081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a:t>10</a:t>
            </a:r>
            <a:endParaRPr sz="600"/>
          </a:p>
        </p:txBody>
      </p:sp>
      <p:sp>
        <p:nvSpPr>
          <p:cNvPr id="3197" name="Google Shape;3197;p62"/>
          <p:cNvSpPr txBox="1"/>
          <p:nvPr/>
        </p:nvSpPr>
        <p:spPr>
          <a:xfrm>
            <a:off x="7197726" y="1976763"/>
            <a:ext cx="3081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a:t>20</a:t>
            </a:r>
            <a:endParaRPr sz="600"/>
          </a:p>
        </p:txBody>
      </p:sp>
      <p:sp>
        <p:nvSpPr>
          <p:cNvPr id="3198" name="Google Shape;3198;p62"/>
          <p:cNvSpPr txBox="1"/>
          <p:nvPr/>
        </p:nvSpPr>
        <p:spPr>
          <a:xfrm>
            <a:off x="7695948" y="1976763"/>
            <a:ext cx="3081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a:t>30</a:t>
            </a:r>
            <a:endParaRPr sz="600"/>
          </a:p>
        </p:txBody>
      </p:sp>
      <p:sp>
        <p:nvSpPr>
          <p:cNvPr id="3199" name="Google Shape;3199;p62"/>
          <p:cNvSpPr txBox="1"/>
          <p:nvPr/>
        </p:nvSpPr>
        <p:spPr>
          <a:xfrm>
            <a:off x="8194180" y="1976763"/>
            <a:ext cx="3081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a:t>40</a:t>
            </a:r>
            <a:endParaRPr sz="600"/>
          </a:p>
        </p:txBody>
      </p:sp>
      <p:sp>
        <p:nvSpPr>
          <p:cNvPr id="3200" name="Google Shape;3200;p62"/>
          <p:cNvSpPr txBox="1"/>
          <p:nvPr/>
        </p:nvSpPr>
        <p:spPr>
          <a:xfrm>
            <a:off x="8678605" y="1981188"/>
            <a:ext cx="3081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a:t>50</a:t>
            </a:r>
            <a:endParaRPr sz="600"/>
          </a:p>
        </p:txBody>
      </p:sp>
      <p:sp>
        <p:nvSpPr>
          <p:cNvPr id="3201" name="Google Shape;3201;p62"/>
          <p:cNvSpPr txBox="1"/>
          <p:nvPr/>
        </p:nvSpPr>
        <p:spPr>
          <a:xfrm>
            <a:off x="6202700" y="1981188"/>
            <a:ext cx="3081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a:t>0</a:t>
            </a:r>
            <a:endParaRPr sz="600"/>
          </a:p>
        </p:txBody>
      </p:sp>
      <p:sp>
        <p:nvSpPr>
          <p:cNvPr id="3202" name="Google Shape;3202;p62"/>
          <p:cNvSpPr txBox="1"/>
          <p:nvPr/>
        </p:nvSpPr>
        <p:spPr>
          <a:xfrm>
            <a:off x="6700513" y="4534208"/>
            <a:ext cx="3081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a:t>10</a:t>
            </a:r>
            <a:endParaRPr sz="600"/>
          </a:p>
        </p:txBody>
      </p:sp>
      <p:sp>
        <p:nvSpPr>
          <p:cNvPr id="3203" name="Google Shape;3203;p62"/>
          <p:cNvSpPr txBox="1"/>
          <p:nvPr/>
        </p:nvSpPr>
        <p:spPr>
          <a:xfrm>
            <a:off x="7197726" y="4534208"/>
            <a:ext cx="3081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a:t>20</a:t>
            </a:r>
            <a:endParaRPr sz="600"/>
          </a:p>
        </p:txBody>
      </p:sp>
      <p:sp>
        <p:nvSpPr>
          <p:cNvPr id="3204" name="Google Shape;3204;p62"/>
          <p:cNvSpPr txBox="1"/>
          <p:nvPr/>
        </p:nvSpPr>
        <p:spPr>
          <a:xfrm>
            <a:off x="7695948" y="4534208"/>
            <a:ext cx="3081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a:t>30</a:t>
            </a:r>
            <a:endParaRPr sz="600"/>
          </a:p>
        </p:txBody>
      </p:sp>
      <p:sp>
        <p:nvSpPr>
          <p:cNvPr id="3205" name="Google Shape;3205;p62"/>
          <p:cNvSpPr txBox="1"/>
          <p:nvPr/>
        </p:nvSpPr>
        <p:spPr>
          <a:xfrm>
            <a:off x="8194180" y="4534208"/>
            <a:ext cx="3081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a:t>40</a:t>
            </a:r>
            <a:endParaRPr sz="600"/>
          </a:p>
        </p:txBody>
      </p:sp>
      <p:sp>
        <p:nvSpPr>
          <p:cNvPr id="3206" name="Google Shape;3206;p62"/>
          <p:cNvSpPr txBox="1"/>
          <p:nvPr/>
        </p:nvSpPr>
        <p:spPr>
          <a:xfrm>
            <a:off x="8678605" y="4538633"/>
            <a:ext cx="3081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a:t>50</a:t>
            </a:r>
            <a:endParaRPr sz="600"/>
          </a:p>
        </p:txBody>
      </p:sp>
      <p:sp>
        <p:nvSpPr>
          <p:cNvPr id="3207" name="Google Shape;3207;p62"/>
          <p:cNvSpPr txBox="1"/>
          <p:nvPr/>
        </p:nvSpPr>
        <p:spPr>
          <a:xfrm>
            <a:off x="6202700" y="4538633"/>
            <a:ext cx="3081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a:t>0</a:t>
            </a:r>
            <a:endParaRPr sz="600"/>
          </a:p>
        </p:txBody>
      </p:sp>
      <p:sp>
        <p:nvSpPr>
          <p:cNvPr id="3208" name="Google Shape;3208;p62"/>
          <p:cNvSpPr/>
          <p:nvPr/>
        </p:nvSpPr>
        <p:spPr>
          <a:xfrm>
            <a:off x="7243275" y="4719700"/>
            <a:ext cx="744900" cy="138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62"/>
          <p:cNvSpPr/>
          <p:nvPr/>
        </p:nvSpPr>
        <p:spPr>
          <a:xfrm>
            <a:off x="7144725" y="4750404"/>
            <a:ext cx="942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a:latin typeface="Times New Roman"/>
                <a:ea typeface="Times New Roman"/>
                <a:cs typeface="Times New Roman"/>
                <a:sym typeface="Times New Roman"/>
              </a:rPr>
              <a:t>Frequency (Hz)</a:t>
            </a:r>
            <a:endParaRPr sz="800">
              <a:latin typeface="Times New Roman"/>
              <a:ea typeface="Times New Roman"/>
              <a:cs typeface="Times New Roman"/>
              <a:sym typeface="Times New Roman"/>
            </a:endParaRPr>
          </a:p>
          <a:p>
            <a:pPr marL="0" lvl="0" indent="0" algn="ctr" rtl="0">
              <a:spcBef>
                <a:spcPts val="0"/>
              </a:spcBef>
              <a:spcAft>
                <a:spcPts val="0"/>
              </a:spcAft>
              <a:buNone/>
            </a:pPr>
            <a:r>
              <a:rPr lang="en" sz="800">
                <a:latin typeface="Times New Roman"/>
                <a:ea typeface="Times New Roman"/>
                <a:cs typeface="Times New Roman"/>
                <a:sym typeface="Times New Roman"/>
              </a:rPr>
              <a:t>(c)</a:t>
            </a:r>
            <a:endParaRPr sz="800">
              <a:latin typeface="Times New Roman"/>
              <a:ea typeface="Times New Roman"/>
              <a:cs typeface="Times New Roman"/>
              <a:sym typeface="Times New Roman"/>
            </a:endParaRPr>
          </a:p>
        </p:txBody>
      </p:sp>
      <p:sp>
        <p:nvSpPr>
          <p:cNvPr id="3210" name="Google Shape;3210;p62"/>
          <p:cNvSpPr/>
          <p:nvPr/>
        </p:nvSpPr>
        <p:spPr>
          <a:xfrm>
            <a:off x="6055325" y="2735500"/>
            <a:ext cx="256800" cy="1920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62"/>
          <p:cNvSpPr txBox="1"/>
          <p:nvPr/>
        </p:nvSpPr>
        <p:spPr>
          <a:xfrm rot="-5400000">
            <a:off x="5561016" y="3496842"/>
            <a:ext cx="11433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solidFill>
                  <a:schemeClr val="dk1"/>
                </a:solidFill>
                <a:latin typeface="Times New Roman"/>
                <a:ea typeface="Times New Roman"/>
                <a:cs typeface="Times New Roman"/>
                <a:sym typeface="Times New Roman"/>
              </a:rPr>
              <a:t>μV²/Hz (dB)</a:t>
            </a:r>
            <a:endParaRPr sz="800">
              <a:solidFill>
                <a:schemeClr val="dk1"/>
              </a:solidFill>
              <a:latin typeface="Times New Roman"/>
              <a:ea typeface="Times New Roman"/>
              <a:cs typeface="Times New Roman"/>
              <a:sym typeface="Times New Roman"/>
            </a:endParaRPr>
          </a:p>
        </p:txBody>
      </p:sp>
      <p:sp>
        <p:nvSpPr>
          <p:cNvPr id="3212" name="Google Shape;3212;p62"/>
          <p:cNvSpPr txBox="1"/>
          <p:nvPr/>
        </p:nvSpPr>
        <p:spPr>
          <a:xfrm>
            <a:off x="6114482" y="3715740"/>
            <a:ext cx="3081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a:t>25</a:t>
            </a:r>
            <a:endParaRPr sz="600"/>
          </a:p>
        </p:txBody>
      </p:sp>
      <p:sp>
        <p:nvSpPr>
          <p:cNvPr id="3213" name="Google Shape;3213;p62"/>
          <p:cNvSpPr txBox="1"/>
          <p:nvPr/>
        </p:nvSpPr>
        <p:spPr>
          <a:xfrm>
            <a:off x="6112020" y="4200372"/>
            <a:ext cx="3081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a:t>15</a:t>
            </a:r>
            <a:endParaRPr sz="600"/>
          </a:p>
        </p:txBody>
      </p:sp>
      <p:sp>
        <p:nvSpPr>
          <p:cNvPr id="3214" name="Google Shape;3214;p62"/>
          <p:cNvSpPr txBox="1"/>
          <p:nvPr/>
        </p:nvSpPr>
        <p:spPr>
          <a:xfrm>
            <a:off x="6114526" y="3953484"/>
            <a:ext cx="3081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a:t>20</a:t>
            </a:r>
            <a:endParaRPr sz="600"/>
          </a:p>
        </p:txBody>
      </p:sp>
      <p:sp>
        <p:nvSpPr>
          <p:cNvPr id="3215" name="Google Shape;3215;p62"/>
          <p:cNvSpPr txBox="1"/>
          <p:nvPr/>
        </p:nvSpPr>
        <p:spPr>
          <a:xfrm>
            <a:off x="6111907" y="3000228"/>
            <a:ext cx="3081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a:t>40</a:t>
            </a:r>
            <a:endParaRPr sz="600"/>
          </a:p>
        </p:txBody>
      </p:sp>
      <p:sp>
        <p:nvSpPr>
          <p:cNvPr id="3216" name="Google Shape;3216;p62"/>
          <p:cNvSpPr txBox="1"/>
          <p:nvPr/>
        </p:nvSpPr>
        <p:spPr>
          <a:xfrm>
            <a:off x="6117845" y="3484860"/>
            <a:ext cx="3081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a:t>30</a:t>
            </a:r>
            <a:endParaRPr sz="600"/>
          </a:p>
        </p:txBody>
      </p:sp>
      <p:sp>
        <p:nvSpPr>
          <p:cNvPr id="3217" name="Google Shape;3217;p62"/>
          <p:cNvSpPr txBox="1"/>
          <p:nvPr/>
        </p:nvSpPr>
        <p:spPr>
          <a:xfrm>
            <a:off x="6111895" y="3237972"/>
            <a:ext cx="3081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a:t>35</a:t>
            </a:r>
            <a:endParaRPr sz="600"/>
          </a:p>
        </p:txBody>
      </p:sp>
      <p:sp>
        <p:nvSpPr>
          <p:cNvPr id="3218" name="Google Shape;3218;p62"/>
          <p:cNvSpPr txBox="1"/>
          <p:nvPr/>
        </p:nvSpPr>
        <p:spPr>
          <a:xfrm>
            <a:off x="6117857" y="2762484"/>
            <a:ext cx="3081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a:t>45</a:t>
            </a:r>
            <a:endParaRPr sz="600"/>
          </a:p>
        </p:txBody>
      </p:sp>
      <p:sp>
        <p:nvSpPr>
          <p:cNvPr id="3219" name="Google Shape;3219;p62"/>
          <p:cNvSpPr txBox="1"/>
          <p:nvPr/>
        </p:nvSpPr>
        <p:spPr>
          <a:xfrm>
            <a:off x="6111901" y="4426692"/>
            <a:ext cx="3081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a:t>10</a:t>
            </a:r>
            <a:endParaRPr sz="600"/>
          </a:p>
        </p:txBody>
      </p:sp>
      <p:sp>
        <p:nvSpPr>
          <p:cNvPr id="3220" name="Google Shape;3220;p62"/>
          <p:cNvSpPr/>
          <p:nvPr/>
        </p:nvSpPr>
        <p:spPr>
          <a:xfrm>
            <a:off x="6100275" y="70625"/>
            <a:ext cx="211800" cy="1975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62"/>
          <p:cNvSpPr txBox="1"/>
          <p:nvPr/>
        </p:nvSpPr>
        <p:spPr>
          <a:xfrm rot="-5400000">
            <a:off x="5561028" y="960820"/>
            <a:ext cx="11433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solidFill>
                  <a:schemeClr val="dk1"/>
                </a:solidFill>
                <a:latin typeface="Times New Roman"/>
                <a:ea typeface="Times New Roman"/>
                <a:cs typeface="Times New Roman"/>
                <a:sym typeface="Times New Roman"/>
              </a:rPr>
              <a:t>μV²/Hz (dB)</a:t>
            </a:r>
            <a:endParaRPr sz="800">
              <a:solidFill>
                <a:schemeClr val="dk1"/>
              </a:solidFill>
              <a:latin typeface="Times New Roman"/>
              <a:ea typeface="Times New Roman"/>
              <a:cs typeface="Times New Roman"/>
              <a:sym typeface="Times New Roman"/>
            </a:endParaRPr>
          </a:p>
        </p:txBody>
      </p:sp>
      <p:sp>
        <p:nvSpPr>
          <p:cNvPr id="3222" name="Google Shape;3222;p62"/>
          <p:cNvSpPr txBox="1"/>
          <p:nvPr/>
        </p:nvSpPr>
        <p:spPr>
          <a:xfrm>
            <a:off x="6121669" y="1185530"/>
            <a:ext cx="3081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a:t>25</a:t>
            </a:r>
            <a:endParaRPr sz="600"/>
          </a:p>
        </p:txBody>
      </p:sp>
      <p:sp>
        <p:nvSpPr>
          <p:cNvPr id="3223" name="Google Shape;3223;p62"/>
          <p:cNvSpPr txBox="1"/>
          <p:nvPr/>
        </p:nvSpPr>
        <p:spPr>
          <a:xfrm>
            <a:off x="6115832" y="1734924"/>
            <a:ext cx="3081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a:t>15</a:t>
            </a:r>
            <a:endParaRPr sz="600"/>
          </a:p>
        </p:txBody>
      </p:sp>
      <p:sp>
        <p:nvSpPr>
          <p:cNvPr id="3224" name="Google Shape;3224;p62"/>
          <p:cNvSpPr txBox="1"/>
          <p:nvPr/>
        </p:nvSpPr>
        <p:spPr>
          <a:xfrm>
            <a:off x="6118288" y="1452286"/>
            <a:ext cx="3081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a:t>20</a:t>
            </a:r>
            <a:endParaRPr sz="600"/>
          </a:p>
        </p:txBody>
      </p:sp>
      <p:sp>
        <p:nvSpPr>
          <p:cNvPr id="3225" name="Google Shape;3225;p62"/>
          <p:cNvSpPr txBox="1"/>
          <p:nvPr/>
        </p:nvSpPr>
        <p:spPr>
          <a:xfrm>
            <a:off x="6115694" y="359530"/>
            <a:ext cx="3081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a:t>40</a:t>
            </a:r>
            <a:endParaRPr sz="600"/>
          </a:p>
        </p:txBody>
      </p:sp>
      <p:sp>
        <p:nvSpPr>
          <p:cNvPr id="3226" name="Google Shape;3226;p62"/>
          <p:cNvSpPr txBox="1"/>
          <p:nvPr/>
        </p:nvSpPr>
        <p:spPr>
          <a:xfrm>
            <a:off x="6121682" y="906252"/>
            <a:ext cx="3081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a:t>30</a:t>
            </a:r>
            <a:endParaRPr sz="600"/>
          </a:p>
        </p:txBody>
      </p:sp>
      <p:sp>
        <p:nvSpPr>
          <p:cNvPr id="3227" name="Google Shape;3227;p62"/>
          <p:cNvSpPr txBox="1"/>
          <p:nvPr/>
        </p:nvSpPr>
        <p:spPr>
          <a:xfrm>
            <a:off x="6121682" y="626974"/>
            <a:ext cx="3081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a:t>35</a:t>
            </a:r>
            <a:endParaRPr sz="600"/>
          </a:p>
        </p:txBody>
      </p:sp>
      <p:sp>
        <p:nvSpPr>
          <p:cNvPr id="3228" name="Google Shape;3228;p62"/>
          <p:cNvSpPr txBox="1"/>
          <p:nvPr/>
        </p:nvSpPr>
        <p:spPr>
          <a:xfrm>
            <a:off x="6121669" y="92786"/>
            <a:ext cx="3081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a:t>45</a:t>
            </a:r>
            <a:endParaRPr sz="600"/>
          </a:p>
        </p:txBody>
      </p:sp>
      <p:sp>
        <p:nvSpPr>
          <p:cNvPr id="3229" name="Google Shape;3229;p62"/>
          <p:cNvSpPr/>
          <p:nvPr/>
        </p:nvSpPr>
        <p:spPr>
          <a:xfrm>
            <a:off x="122200" y="173275"/>
            <a:ext cx="243900" cy="1900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62"/>
          <p:cNvSpPr txBox="1"/>
          <p:nvPr/>
        </p:nvSpPr>
        <p:spPr>
          <a:xfrm>
            <a:off x="100584" y="1875516"/>
            <a:ext cx="3564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a:t>0.00</a:t>
            </a:r>
            <a:endParaRPr sz="600"/>
          </a:p>
        </p:txBody>
      </p:sp>
      <p:sp>
        <p:nvSpPr>
          <p:cNvPr id="3231" name="Google Shape;3231;p62"/>
          <p:cNvSpPr txBox="1"/>
          <p:nvPr/>
        </p:nvSpPr>
        <p:spPr>
          <a:xfrm>
            <a:off x="100584" y="1601196"/>
            <a:ext cx="3564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a:t>0.01</a:t>
            </a:r>
            <a:endParaRPr sz="600"/>
          </a:p>
        </p:txBody>
      </p:sp>
      <p:sp>
        <p:nvSpPr>
          <p:cNvPr id="3232" name="Google Shape;3232;p62"/>
          <p:cNvSpPr txBox="1"/>
          <p:nvPr/>
        </p:nvSpPr>
        <p:spPr>
          <a:xfrm>
            <a:off x="100584" y="1317732"/>
            <a:ext cx="3564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a:t>0.02</a:t>
            </a:r>
            <a:endParaRPr sz="600"/>
          </a:p>
        </p:txBody>
      </p:sp>
      <p:sp>
        <p:nvSpPr>
          <p:cNvPr id="3233" name="Google Shape;3233;p62"/>
          <p:cNvSpPr txBox="1"/>
          <p:nvPr/>
        </p:nvSpPr>
        <p:spPr>
          <a:xfrm>
            <a:off x="100584" y="1042416"/>
            <a:ext cx="3564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a:t>0.03</a:t>
            </a:r>
            <a:endParaRPr sz="600"/>
          </a:p>
        </p:txBody>
      </p:sp>
      <p:sp>
        <p:nvSpPr>
          <p:cNvPr id="3234" name="Google Shape;3234;p62"/>
          <p:cNvSpPr txBox="1"/>
          <p:nvPr/>
        </p:nvSpPr>
        <p:spPr>
          <a:xfrm>
            <a:off x="100584" y="758952"/>
            <a:ext cx="3564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a:t>0.04</a:t>
            </a:r>
            <a:endParaRPr sz="600"/>
          </a:p>
        </p:txBody>
      </p:sp>
      <p:sp>
        <p:nvSpPr>
          <p:cNvPr id="3235" name="Google Shape;3235;p62"/>
          <p:cNvSpPr txBox="1"/>
          <p:nvPr/>
        </p:nvSpPr>
        <p:spPr>
          <a:xfrm>
            <a:off x="100584" y="478068"/>
            <a:ext cx="3564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a:t>0.05</a:t>
            </a:r>
            <a:endParaRPr sz="600"/>
          </a:p>
        </p:txBody>
      </p:sp>
      <p:sp>
        <p:nvSpPr>
          <p:cNvPr id="3236" name="Google Shape;3236;p62"/>
          <p:cNvSpPr txBox="1"/>
          <p:nvPr/>
        </p:nvSpPr>
        <p:spPr>
          <a:xfrm>
            <a:off x="100584" y="201168"/>
            <a:ext cx="3564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a:t>0.06</a:t>
            </a:r>
            <a:endParaRPr sz="600"/>
          </a:p>
        </p:txBody>
      </p:sp>
      <p:sp>
        <p:nvSpPr>
          <p:cNvPr id="3237" name="Google Shape;3237;p62"/>
          <p:cNvSpPr txBox="1"/>
          <p:nvPr/>
        </p:nvSpPr>
        <p:spPr>
          <a:xfrm rot="-5400000">
            <a:off x="-469655" y="963954"/>
            <a:ext cx="11433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solidFill>
                  <a:schemeClr val="dk1"/>
                </a:solidFill>
                <a:latin typeface="Times New Roman"/>
                <a:ea typeface="Times New Roman"/>
                <a:cs typeface="Times New Roman"/>
                <a:sym typeface="Times New Roman"/>
              </a:rPr>
              <a:t>Attention Value</a:t>
            </a:r>
            <a:endParaRPr sz="800">
              <a:solidFill>
                <a:schemeClr val="dk1"/>
              </a:solidFill>
              <a:latin typeface="Times New Roman"/>
              <a:ea typeface="Times New Roman"/>
              <a:cs typeface="Times New Roman"/>
              <a:sym typeface="Times New Roman"/>
            </a:endParaRPr>
          </a:p>
        </p:txBody>
      </p:sp>
      <p:sp>
        <p:nvSpPr>
          <p:cNvPr id="3238" name="Google Shape;3238;p62"/>
          <p:cNvSpPr/>
          <p:nvPr/>
        </p:nvSpPr>
        <p:spPr>
          <a:xfrm>
            <a:off x="109275" y="2716150"/>
            <a:ext cx="243900" cy="1900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62"/>
          <p:cNvSpPr txBox="1"/>
          <p:nvPr/>
        </p:nvSpPr>
        <p:spPr>
          <a:xfrm>
            <a:off x="108813" y="4417548"/>
            <a:ext cx="3564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a:t>0.00</a:t>
            </a:r>
            <a:endParaRPr sz="600"/>
          </a:p>
        </p:txBody>
      </p:sp>
      <p:sp>
        <p:nvSpPr>
          <p:cNvPr id="3240" name="Google Shape;3240;p62"/>
          <p:cNvSpPr txBox="1"/>
          <p:nvPr/>
        </p:nvSpPr>
        <p:spPr>
          <a:xfrm>
            <a:off x="99213" y="4124940"/>
            <a:ext cx="3564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a:t>0.01</a:t>
            </a:r>
            <a:endParaRPr sz="600"/>
          </a:p>
        </p:txBody>
      </p:sp>
      <p:sp>
        <p:nvSpPr>
          <p:cNvPr id="3241" name="Google Shape;3241;p62"/>
          <p:cNvSpPr txBox="1"/>
          <p:nvPr/>
        </p:nvSpPr>
        <p:spPr>
          <a:xfrm>
            <a:off x="99213" y="3823188"/>
            <a:ext cx="3564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a:t>0.02</a:t>
            </a:r>
            <a:endParaRPr sz="600"/>
          </a:p>
        </p:txBody>
      </p:sp>
      <p:sp>
        <p:nvSpPr>
          <p:cNvPr id="3242" name="Google Shape;3242;p62"/>
          <p:cNvSpPr txBox="1"/>
          <p:nvPr/>
        </p:nvSpPr>
        <p:spPr>
          <a:xfrm>
            <a:off x="99213" y="3530580"/>
            <a:ext cx="3564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a:t>0.03</a:t>
            </a:r>
            <a:endParaRPr sz="600"/>
          </a:p>
        </p:txBody>
      </p:sp>
      <p:sp>
        <p:nvSpPr>
          <p:cNvPr id="3243" name="Google Shape;3243;p62"/>
          <p:cNvSpPr txBox="1"/>
          <p:nvPr/>
        </p:nvSpPr>
        <p:spPr>
          <a:xfrm>
            <a:off x="99213" y="3229607"/>
            <a:ext cx="3564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a:t>0.04</a:t>
            </a:r>
            <a:endParaRPr sz="600"/>
          </a:p>
        </p:txBody>
      </p:sp>
      <p:sp>
        <p:nvSpPr>
          <p:cNvPr id="3244" name="Google Shape;3244;p62"/>
          <p:cNvSpPr txBox="1"/>
          <p:nvPr/>
        </p:nvSpPr>
        <p:spPr>
          <a:xfrm>
            <a:off x="99213" y="2936220"/>
            <a:ext cx="3564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a:t>0.05</a:t>
            </a:r>
            <a:endParaRPr sz="600"/>
          </a:p>
        </p:txBody>
      </p:sp>
      <p:sp>
        <p:nvSpPr>
          <p:cNvPr id="3245" name="Google Shape;3245;p62"/>
          <p:cNvSpPr txBox="1"/>
          <p:nvPr/>
        </p:nvSpPr>
        <p:spPr>
          <a:xfrm>
            <a:off x="99213" y="2643612"/>
            <a:ext cx="3564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a:t>0.06</a:t>
            </a:r>
            <a:endParaRPr sz="600"/>
          </a:p>
        </p:txBody>
      </p:sp>
      <p:sp>
        <p:nvSpPr>
          <p:cNvPr id="3246" name="Google Shape;3246;p62"/>
          <p:cNvSpPr txBox="1"/>
          <p:nvPr/>
        </p:nvSpPr>
        <p:spPr>
          <a:xfrm rot="-5400000">
            <a:off x="-471066" y="3496842"/>
            <a:ext cx="11433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solidFill>
                  <a:schemeClr val="dk1"/>
                </a:solidFill>
                <a:latin typeface="Times New Roman"/>
                <a:ea typeface="Times New Roman"/>
                <a:cs typeface="Times New Roman"/>
                <a:sym typeface="Times New Roman"/>
              </a:rPr>
              <a:t>Attention Value</a:t>
            </a:r>
            <a:endParaRPr sz="800">
              <a:solidFill>
                <a:schemeClr val="dk1"/>
              </a:solidFill>
              <a:latin typeface="Times New Roman"/>
              <a:ea typeface="Times New Roman"/>
              <a:cs typeface="Times New Roman"/>
              <a:sym typeface="Times New Roman"/>
            </a:endParaRPr>
          </a:p>
        </p:txBody>
      </p:sp>
      <p:sp>
        <p:nvSpPr>
          <p:cNvPr id="3247" name="Google Shape;3247;p62"/>
          <p:cNvSpPr txBox="1"/>
          <p:nvPr/>
        </p:nvSpPr>
        <p:spPr>
          <a:xfrm>
            <a:off x="365376" y="2003413"/>
            <a:ext cx="2568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a:t>2</a:t>
            </a:r>
            <a:endParaRPr sz="600"/>
          </a:p>
        </p:txBody>
      </p:sp>
      <p:sp>
        <p:nvSpPr>
          <p:cNvPr id="3248" name="Google Shape;3248;p62"/>
          <p:cNvSpPr txBox="1"/>
          <p:nvPr/>
        </p:nvSpPr>
        <p:spPr>
          <a:xfrm>
            <a:off x="2525142" y="2003425"/>
            <a:ext cx="3081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a:t>50</a:t>
            </a:r>
            <a:endParaRPr sz="600"/>
          </a:p>
        </p:txBody>
      </p:sp>
      <p:sp>
        <p:nvSpPr>
          <p:cNvPr id="3249" name="Google Shape;3249;p62"/>
          <p:cNvSpPr txBox="1"/>
          <p:nvPr/>
        </p:nvSpPr>
        <p:spPr>
          <a:xfrm>
            <a:off x="2070792" y="2007925"/>
            <a:ext cx="3081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a:t>40</a:t>
            </a:r>
            <a:endParaRPr sz="600"/>
          </a:p>
        </p:txBody>
      </p:sp>
      <p:sp>
        <p:nvSpPr>
          <p:cNvPr id="3250" name="Google Shape;3250;p62"/>
          <p:cNvSpPr txBox="1"/>
          <p:nvPr/>
        </p:nvSpPr>
        <p:spPr>
          <a:xfrm>
            <a:off x="1610742" y="2003425"/>
            <a:ext cx="3081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a:t>30</a:t>
            </a:r>
            <a:endParaRPr sz="600"/>
          </a:p>
        </p:txBody>
      </p:sp>
      <p:sp>
        <p:nvSpPr>
          <p:cNvPr id="3251" name="Google Shape;3251;p62"/>
          <p:cNvSpPr txBox="1"/>
          <p:nvPr/>
        </p:nvSpPr>
        <p:spPr>
          <a:xfrm>
            <a:off x="1150692" y="2003425"/>
            <a:ext cx="3081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a:t>20</a:t>
            </a:r>
            <a:endParaRPr sz="600"/>
          </a:p>
        </p:txBody>
      </p:sp>
      <p:sp>
        <p:nvSpPr>
          <p:cNvPr id="3252" name="Google Shape;3252;p62"/>
          <p:cNvSpPr txBox="1"/>
          <p:nvPr/>
        </p:nvSpPr>
        <p:spPr>
          <a:xfrm>
            <a:off x="696342" y="2007925"/>
            <a:ext cx="3081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a:t>10</a:t>
            </a:r>
            <a:endParaRPr sz="600"/>
          </a:p>
        </p:txBody>
      </p:sp>
      <p:sp>
        <p:nvSpPr>
          <p:cNvPr id="3253" name="Google Shape;3253;p62"/>
          <p:cNvSpPr txBox="1"/>
          <p:nvPr/>
        </p:nvSpPr>
        <p:spPr>
          <a:xfrm>
            <a:off x="365376" y="4543308"/>
            <a:ext cx="2568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a:t>2</a:t>
            </a:r>
            <a:endParaRPr sz="600"/>
          </a:p>
        </p:txBody>
      </p:sp>
      <p:sp>
        <p:nvSpPr>
          <p:cNvPr id="3254" name="Google Shape;3254;p62"/>
          <p:cNvSpPr txBox="1"/>
          <p:nvPr/>
        </p:nvSpPr>
        <p:spPr>
          <a:xfrm>
            <a:off x="2525142" y="4543320"/>
            <a:ext cx="3081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a:t>50</a:t>
            </a:r>
            <a:endParaRPr sz="600"/>
          </a:p>
        </p:txBody>
      </p:sp>
      <p:sp>
        <p:nvSpPr>
          <p:cNvPr id="3255" name="Google Shape;3255;p62"/>
          <p:cNvSpPr txBox="1"/>
          <p:nvPr/>
        </p:nvSpPr>
        <p:spPr>
          <a:xfrm>
            <a:off x="2070792" y="4547820"/>
            <a:ext cx="3081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a:t>40</a:t>
            </a:r>
            <a:endParaRPr sz="600"/>
          </a:p>
        </p:txBody>
      </p:sp>
      <p:sp>
        <p:nvSpPr>
          <p:cNvPr id="3256" name="Google Shape;3256;p62"/>
          <p:cNvSpPr txBox="1"/>
          <p:nvPr/>
        </p:nvSpPr>
        <p:spPr>
          <a:xfrm>
            <a:off x="1610742" y="4543320"/>
            <a:ext cx="3081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a:t>30</a:t>
            </a:r>
            <a:endParaRPr sz="600"/>
          </a:p>
        </p:txBody>
      </p:sp>
      <p:sp>
        <p:nvSpPr>
          <p:cNvPr id="3257" name="Google Shape;3257;p62"/>
          <p:cNvSpPr txBox="1"/>
          <p:nvPr/>
        </p:nvSpPr>
        <p:spPr>
          <a:xfrm>
            <a:off x="1150692" y="4543320"/>
            <a:ext cx="3081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a:t>20</a:t>
            </a:r>
            <a:endParaRPr sz="600"/>
          </a:p>
        </p:txBody>
      </p:sp>
      <p:sp>
        <p:nvSpPr>
          <p:cNvPr id="3258" name="Google Shape;3258;p62"/>
          <p:cNvSpPr txBox="1"/>
          <p:nvPr/>
        </p:nvSpPr>
        <p:spPr>
          <a:xfrm>
            <a:off x="696342" y="4547820"/>
            <a:ext cx="3081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a:t>10</a:t>
            </a:r>
            <a:endParaRPr sz="600"/>
          </a:p>
        </p:txBody>
      </p:sp>
      <p:sp>
        <p:nvSpPr>
          <p:cNvPr id="3259" name="Google Shape;3259;p62"/>
          <p:cNvSpPr/>
          <p:nvPr/>
        </p:nvSpPr>
        <p:spPr>
          <a:xfrm>
            <a:off x="2071110" y="2718120"/>
            <a:ext cx="704100" cy="2559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62"/>
          <p:cNvSpPr/>
          <p:nvPr/>
        </p:nvSpPr>
        <p:spPr>
          <a:xfrm>
            <a:off x="2170425" y="185106"/>
            <a:ext cx="600300" cy="183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62"/>
          <p:cNvSpPr txBox="1"/>
          <p:nvPr/>
        </p:nvSpPr>
        <p:spPr>
          <a:xfrm>
            <a:off x="1889322" y="141347"/>
            <a:ext cx="10311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latin typeface="Times New Roman"/>
                <a:ea typeface="Times New Roman"/>
                <a:cs typeface="Times New Roman"/>
                <a:sym typeface="Times New Roman"/>
              </a:rPr>
              <a:t>Temporal-Stream</a:t>
            </a:r>
            <a:endParaRPr sz="600">
              <a:latin typeface="Times New Roman"/>
              <a:ea typeface="Times New Roman"/>
              <a:cs typeface="Times New Roman"/>
              <a:sym typeface="Times New Roman"/>
            </a:endParaRPr>
          </a:p>
        </p:txBody>
      </p:sp>
      <p:sp>
        <p:nvSpPr>
          <p:cNvPr id="3262" name="Google Shape;3262;p62"/>
          <p:cNvSpPr/>
          <p:nvPr/>
        </p:nvSpPr>
        <p:spPr>
          <a:xfrm>
            <a:off x="1818014" y="265365"/>
            <a:ext cx="54900" cy="54900"/>
          </a:xfrm>
          <a:prstGeom prst="ellipse">
            <a:avLst/>
          </a:prstGeom>
          <a:solidFill>
            <a:srgbClr val="FF0E0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62"/>
          <p:cNvSpPr/>
          <p:nvPr/>
        </p:nvSpPr>
        <p:spPr>
          <a:xfrm>
            <a:off x="1814813" y="413395"/>
            <a:ext cx="54900" cy="54900"/>
          </a:xfrm>
          <a:prstGeom prst="diamond">
            <a:avLst/>
          </a:prstGeom>
          <a:solidFill>
            <a:srgbClr val="000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264" name="Google Shape;3264;p62"/>
          <p:cNvCxnSpPr/>
          <p:nvPr/>
        </p:nvCxnSpPr>
        <p:spPr>
          <a:xfrm>
            <a:off x="1744214" y="441002"/>
            <a:ext cx="202500" cy="0"/>
          </a:xfrm>
          <a:prstGeom prst="straightConnector1">
            <a:avLst/>
          </a:prstGeom>
          <a:noFill/>
          <a:ln w="19050" cap="flat" cmpd="sng">
            <a:solidFill>
              <a:srgbClr val="0000FF"/>
            </a:solidFill>
            <a:prstDash val="dash"/>
            <a:round/>
            <a:headEnd type="none" w="med" len="med"/>
            <a:tailEnd type="none" w="med" len="med"/>
          </a:ln>
        </p:spPr>
      </p:cxnSp>
      <p:sp>
        <p:nvSpPr>
          <p:cNvPr id="3265" name="Google Shape;3265;p62"/>
          <p:cNvSpPr txBox="1"/>
          <p:nvPr/>
        </p:nvSpPr>
        <p:spPr>
          <a:xfrm>
            <a:off x="1889322" y="278154"/>
            <a:ext cx="10311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latin typeface="Times New Roman"/>
                <a:ea typeface="Times New Roman"/>
                <a:cs typeface="Times New Roman"/>
                <a:sym typeface="Times New Roman"/>
              </a:rPr>
              <a:t>Spectral-Stream</a:t>
            </a:r>
            <a:endParaRPr sz="600">
              <a:latin typeface="Times New Roman"/>
              <a:ea typeface="Times New Roman"/>
              <a:cs typeface="Times New Roman"/>
              <a:sym typeface="Times New Roman"/>
            </a:endParaRPr>
          </a:p>
        </p:txBody>
      </p:sp>
      <p:sp>
        <p:nvSpPr>
          <p:cNvPr id="3266" name="Google Shape;3266;p62"/>
          <p:cNvSpPr/>
          <p:nvPr/>
        </p:nvSpPr>
        <p:spPr>
          <a:xfrm>
            <a:off x="1712214" y="220065"/>
            <a:ext cx="1031100" cy="307800"/>
          </a:xfrm>
          <a:prstGeom prst="roundRect">
            <a:avLst>
              <a:gd name="adj" fmla="val 16667"/>
            </a:avLst>
          </a:prstGeom>
          <a:noFill/>
          <a:ln w="9525" cap="flat" cmpd="sng">
            <a:solidFill>
              <a:srgbClr val="DEDED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267" name="Google Shape;3267;p62"/>
          <p:cNvCxnSpPr/>
          <p:nvPr/>
        </p:nvCxnSpPr>
        <p:spPr>
          <a:xfrm>
            <a:off x="1744214" y="295247"/>
            <a:ext cx="202500" cy="0"/>
          </a:xfrm>
          <a:prstGeom prst="straightConnector1">
            <a:avLst/>
          </a:prstGeom>
          <a:noFill/>
          <a:ln w="19050" cap="flat" cmpd="sng">
            <a:solidFill>
              <a:srgbClr val="FF0000"/>
            </a:solidFill>
            <a:prstDash val="solid"/>
            <a:round/>
            <a:headEnd type="none" w="med" len="med"/>
            <a:tailEnd type="none" w="med" len="med"/>
          </a:ln>
        </p:spPr>
      </p:cxnSp>
      <p:sp>
        <p:nvSpPr>
          <p:cNvPr id="3268" name="Google Shape;3268;p62"/>
          <p:cNvSpPr txBox="1"/>
          <p:nvPr/>
        </p:nvSpPr>
        <p:spPr>
          <a:xfrm>
            <a:off x="1889322" y="2683379"/>
            <a:ext cx="10311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latin typeface="Times New Roman"/>
                <a:ea typeface="Times New Roman"/>
                <a:cs typeface="Times New Roman"/>
                <a:sym typeface="Times New Roman"/>
              </a:rPr>
              <a:t>Temporal-Stream</a:t>
            </a:r>
            <a:endParaRPr sz="600">
              <a:latin typeface="Times New Roman"/>
              <a:ea typeface="Times New Roman"/>
              <a:cs typeface="Times New Roman"/>
              <a:sym typeface="Times New Roman"/>
            </a:endParaRPr>
          </a:p>
        </p:txBody>
      </p:sp>
      <p:sp>
        <p:nvSpPr>
          <p:cNvPr id="3269" name="Google Shape;3269;p62"/>
          <p:cNvSpPr/>
          <p:nvPr/>
        </p:nvSpPr>
        <p:spPr>
          <a:xfrm>
            <a:off x="1818014" y="2807397"/>
            <a:ext cx="54900" cy="54900"/>
          </a:xfrm>
          <a:prstGeom prst="ellipse">
            <a:avLst/>
          </a:prstGeom>
          <a:solidFill>
            <a:srgbClr val="FF0E0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62"/>
          <p:cNvSpPr/>
          <p:nvPr/>
        </p:nvSpPr>
        <p:spPr>
          <a:xfrm>
            <a:off x="1814813" y="2955427"/>
            <a:ext cx="54900" cy="54900"/>
          </a:xfrm>
          <a:prstGeom prst="diamond">
            <a:avLst/>
          </a:prstGeom>
          <a:solidFill>
            <a:srgbClr val="000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271" name="Google Shape;3271;p62"/>
          <p:cNvCxnSpPr/>
          <p:nvPr/>
        </p:nvCxnSpPr>
        <p:spPr>
          <a:xfrm>
            <a:off x="1744214" y="2983034"/>
            <a:ext cx="202500" cy="0"/>
          </a:xfrm>
          <a:prstGeom prst="straightConnector1">
            <a:avLst/>
          </a:prstGeom>
          <a:noFill/>
          <a:ln w="19050" cap="flat" cmpd="sng">
            <a:solidFill>
              <a:srgbClr val="0000FF"/>
            </a:solidFill>
            <a:prstDash val="dash"/>
            <a:round/>
            <a:headEnd type="none" w="med" len="med"/>
            <a:tailEnd type="none" w="med" len="med"/>
          </a:ln>
        </p:spPr>
      </p:cxnSp>
      <p:sp>
        <p:nvSpPr>
          <p:cNvPr id="3272" name="Google Shape;3272;p62"/>
          <p:cNvSpPr txBox="1"/>
          <p:nvPr/>
        </p:nvSpPr>
        <p:spPr>
          <a:xfrm>
            <a:off x="1889322" y="2820186"/>
            <a:ext cx="10311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latin typeface="Times New Roman"/>
                <a:ea typeface="Times New Roman"/>
                <a:cs typeface="Times New Roman"/>
                <a:sym typeface="Times New Roman"/>
              </a:rPr>
              <a:t>Spectral-Stream</a:t>
            </a:r>
            <a:endParaRPr sz="600">
              <a:latin typeface="Times New Roman"/>
              <a:ea typeface="Times New Roman"/>
              <a:cs typeface="Times New Roman"/>
              <a:sym typeface="Times New Roman"/>
            </a:endParaRPr>
          </a:p>
        </p:txBody>
      </p:sp>
      <p:cxnSp>
        <p:nvCxnSpPr>
          <p:cNvPr id="3273" name="Google Shape;3273;p62"/>
          <p:cNvCxnSpPr/>
          <p:nvPr/>
        </p:nvCxnSpPr>
        <p:spPr>
          <a:xfrm>
            <a:off x="1744214" y="2837279"/>
            <a:ext cx="202500" cy="0"/>
          </a:xfrm>
          <a:prstGeom prst="straightConnector1">
            <a:avLst/>
          </a:prstGeom>
          <a:noFill/>
          <a:ln w="19050" cap="flat" cmpd="sng">
            <a:solidFill>
              <a:srgbClr val="FF0000"/>
            </a:solidFill>
            <a:prstDash val="solid"/>
            <a:round/>
            <a:headEnd type="none" w="med" len="med"/>
            <a:tailEnd type="none" w="med" len="med"/>
          </a:ln>
        </p:spPr>
      </p:cxnSp>
      <p:sp>
        <p:nvSpPr>
          <p:cNvPr id="3274" name="Google Shape;3274;p62"/>
          <p:cNvSpPr/>
          <p:nvPr/>
        </p:nvSpPr>
        <p:spPr>
          <a:xfrm>
            <a:off x="1712214" y="2762097"/>
            <a:ext cx="1031100" cy="307800"/>
          </a:xfrm>
          <a:prstGeom prst="roundRect">
            <a:avLst>
              <a:gd name="adj" fmla="val 16667"/>
            </a:avLst>
          </a:prstGeom>
          <a:noFill/>
          <a:ln w="9525" cap="flat" cmpd="sng">
            <a:solidFill>
              <a:srgbClr val="DEDED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3278"/>
        <p:cNvGrpSpPr/>
        <p:nvPr/>
      </p:nvGrpSpPr>
      <p:grpSpPr>
        <a:xfrm>
          <a:off x="0" y="0"/>
          <a:ext cx="0" cy="0"/>
          <a:chOff x="0" y="0"/>
          <a:chExt cx="0" cy="0"/>
        </a:xfrm>
      </p:grpSpPr>
      <p:pic>
        <p:nvPicPr>
          <p:cNvPr id="3279" name="Google Shape;3279;p63"/>
          <p:cNvPicPr preferRelativeResize="0"/>
          <p:nvPr/>
        </p:nvPicPr>
        <p:blipFill>
          <a:blip r:embed="rId3">
            <a:alphaModFix/>
          </a:blip>
          <a:stretch>
            <a:fillRect/>
          </a:stretch>
        </p:blipFill>
        <p:spPr>
          <a:xfrm>
            <a:off x="-4650" y="-201964"/>
            <a:ext cx="3098675" cy="2478380"/>
          </a:xfrm>
          <a:prstGeom prst="rect">
            <a:avLst/>
          </a:prstGeom>
          <a:noFill/>
          <a:ln>
            <a:noFill/>
          </a:ln>
        </p:spPr>
      </p:pic>
      <p:pic>
        <p:nvPicPr>
          <p:cNvPr id="3280" name="Google Shape;3280;p63"/>
          <p:cNvPicPr preferRelativeResize="0"/>
          <p:nvPr/>
        </p:nvPicPr>
        <p:blipFill>
          <a:blip r:embed="rId4">
            <a:alphaModFix/>
          </a:blip>
          <a:stretch>
            <a:fillRect/>
          </a:stretch>
        </p:blipFill>
        <p:spPr>
          <a:xfrm>
            <a:off x="-4650" y="2356755"/>
            <a:ext cx="3098675" cy="2478380"/>
          </a:xfrm>
          <a:prstGeom prst="rect">
            <a:avLst/>
          </a:prstGeom>
          <a:noFill/>
          <a:ln>
            <a:noFill/>
          </a:ln>
        </p:spPr>
      </p:pic>
      <p:pic>
        <p:nvPicPr>
          <p:cNvPr id="3281" name="Google Shape;3281;p63"/>
          <p:cNvPicPr preferRelativeResize="0"/>
          <p:nvPr/>
        </p:nvPicPr>
        <p:blipFill>
          <a:blip r:embed="rId5">
            <a:alphaModFix/>
          </a:blip>
          <a:stretch>
            <a:fillRect/>
          </a:stretch>
        </p:blipFill>
        <p:spPr>
          <a:xfrm>
            <a:off x="2838451" y="2356749"/>
            <a:ext cx="3304550" cy="2478374"/>
          </a:xfrm>
          <a:prstGeom prst="rect">
            <a:avLst/>
          </a:prstGeom>
          <a:noFill/>
          <a:ln>
            <a:noFill/>
          </a:ln>
        </p:spPr>
      </p:pic>
      <p:pic>
        <p:nvPicPr>
          <p:cNvPr id="3282" name="Google Shape;3282;p63"/>
          <p:cNvPicPr preferRelativeResize="0"/>
          <p:nvPr/>
        </p:nvPicPr>
        <p:blipFill>
          <a:blip r:embed="rId6">
            <a:alphaModFix/>
          </a:blip>
          <a:stretch>
            <a:fillRect/>
          </a:stretch>
        </p:blipFill>
        <p:spPr>
          <a:xfrm>
            <a:off x="2838450" y="-201983"/>
            <a:ext cx="3304550" cy="2478424"/>
          </a:xfrm>
          <a:prstGeom prst="rect">
            <a:avLst/>
          </a:prstGeom>
          <a:noFill/>
          <a:ln>
            <a:noFill/>
          </a:ln>
        </p:spPr>
      </p:pic>
      <p:pic>
        <p:nvPicPr>
          <p:cNvPr id="3283" name="Google Shape;3283;p63"/>
          <p:cNvPicPr preferRelativeResize="0"/>
          <p:nvPr/>
        </p:nvPicPr>
        <p:blipFill>
          <a:blip r:embed="rId7">
            <a:alphaModFix/>
          </a:blip>
          <a:stretch>
            <a:fillRect/>
          </a:stretch>
        </p:blipFill>
        <p:spPr>
          <a:xfrm>
            <a:off x="6045325" y="2451099"/>
            <a:ext cx="3098675" cy="2323999"/>
          </a:xfrm>
          <a:prstGeom prst="rect">
            <a:avLst/>
          </a:prstGeom>
          <a:noFill/>
          <a:ln>
            <a:noFill/>
          </a:ln>
        </p:spPr>
      </p:pic>
      <p:pic>
        <p:nvPicPr>
          <p:cNvPr id="3284" name="Google Shape;3284;p63"/>
          <p:cNvPicPr preferRelativeResize="0"/>
          <p:nvPr/>
        </p:nvPicPr>
        <p:blipFill>
          <a:blip r:embed="rId8">
            <a:alphaModFix/>
          </a:blip>
          <a:stretch>
            <a:fillRect/>
          </a:stretch>
        </p:blipFill>
        <p:spPr>
          <a:xfrm>
            <a:off x="6045362" y="-124796"/>
            <a:ext cx="3098675" cy="2324029"/>
          </a:xfrm>
          <a:prstGeom prst="rect">
            <a:avLst/>
          </a:prstGeom>
          <a:noFill/>
          <a:ln>
            <a:noFill/>
          </a:ln>
        </p:spPr>
      </p:pic>
      <p:sp>
        <p:nvSpPr>
          <p:cNvPr id="3285" name="Google Shape;3285;p63"/>
          <p:cNvSpPr txBox="1"/>
          <p:nvPr/>
        </p:nvSpPr>
        <p:spPr>
          <a:xfrm>
            <a:off x="4304124" y="2087779"/>
            <a:ext cx="3732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latin typeface="Times New Roman"/>
                <a:ea typeface="Times New Roman"/>
                <a:cs typeface="Times New Roman"/>
                <a:sym typeface="Times New Roman"/>
              </a:rPr>
              <a:t>(b)</a:t>
            </a:r>
            <a:endParaRPr sz="800">
              <a:latin typeface="Times New Roman"/>
              <a:ea typeface="Times New Roman"/>
              <a:cs typeface="Times New Roman"/>
              <a:sym typeface="Times New Roman"/>
            </a:endParaRPr>
          </a:p>
        </p:txBody>
      </p:sp>
      <p:sp>
        <p:nvSpPr>
          <p:cNvPr id="3286" name="Google Shape;3286;p63"/>
          <p:cNvSpPr txBox="1"/>
          <p:nvPr/>
        </p:nvSpPr>
        <p:spPr>
          <a:xfrm>
            <a:off x="7408098" y="2087779"/>
            <a:ext cx="3732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latin typeface="Times New Roman"/>
                <a:ea typeface="Times New Roman"/>
                <a:cs typeface="Times New Roman"/>
                <a:sym typeface="Times New Roman"/>
              </a:rPr>
              <a:t>(c)</a:t>
            </a:r>
            <a:endParaRPr sz="800">
              <a:latin typeface="Times New Roman"/>
              <a:ea typeface="Times New Roman"/>
              <a:cs typeface="Times New Roman"/>
              <a:sym typeface="Times New Roman"/>
            </a:endParaRPr>
          </a:p>
        </p:txBody>
      </p:sp>
      <p:sp>
        <p:nvSpPr>
          <p:cNvPr id="3287" name="Google Shape;3287;p63"/>
          <p:cNvSpPr txBox="1"/>
          <p:nvPr/>
        </p:nvSpPr>
        <p:spPr>
          <a:xfrm>
            <a:off x="3936017" y="2263583"/>
            <a:ext cx="11094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latin typeface="Times New Roman"/>
                <a:ea typeface="Times New Roman"/>
                <a:cs typeface="Times New Roman"/>
                <a:sym typeface="Times New Roman"/>
              </a:rPr>
              <a:t>Test Sample #3</a:t>
            </a:r>
            <a:endParaRPr sz="1000">
              <a:latin typeface="Times New Roman"/>
              <a:ea typeface="Times New Roman"/>
              <a:cs typeface="Times New Roman"/>
              <a:sym typeface="Times New Roman"/>
            </a:endParaRPr>
          </a:p>
        </p:txBody>
      </p:sp>
      <p:sp>
        <p:nvSpPr>
          <p:cNvPr id="3288" name="Google Shape;3288;p63"/>
          <p:cNvSpPr txBox="1"/>
          <p:nvPr/>
        </p:nvSpPr>
        <p:spPr>
          <a:xfrm>
            <a:off x="1396480" y="4635611"/>
            <a:ext cx="3732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800">
              <a:latin typeface="Times New Roman"/>
              <a:ea typeface="Times New Roman"/>
              <a:cs typeface="Times New Roman"/>
              <a:sym typeface="Times New Roman"/>
            </a:endParaRPr>
          </a:p>
        </p:txBody>
      </p:sp>
      <p:sp>
        <p:nvSpPr>
          <p:cNvPr id="3289" name="Google Shape;3289;p63"/>
          <p:cNvSpPr txBox="1"/>
          <p:nvPr/>
        </p:nvSpPr>
        <p:spPr>
          <a:xfrm>
            <a:off x="4304124" y="4635611"/>
            <a:ext cx="3732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latin typeface="Times New Roman"/>
                <a:ea typeface="Times New Roman"/>
                <a:cs typeface="Times New Roman"/>
                <a:sym typeface="Times New Roman"/>
              </a:rPr>
              <a:t>(b)</a:t>
            </a:r>
            <a:endParaRPr sz="800">
              <a:latin typeface="Times New Roman"/>
              <a:ea typeface="Times New Roman"/>
              <a:cs typeface="Times New Roman"/>
              <a:sym typeface="Times New Roman"/>
            </a:endParaRPr>
          </a:p>
        </p:txBody>
      </p:sp>
      <p:sp>
        <p:nvSpPr>
          <p:cNvPr id="3290" name="Google Shape;3290;p63"/>
          <p:cNvSpPr txBox="1"/>
          <p:nvPr/>
        </p:nvSpPr>
        <p:spPr>
          <a:xfrm>
            <a:off x="3936017" y="4807203"/>
            <a:ext cx="11094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latin typeface="Times New Roman"/>
                <a:ea typeface="Times New Roman"/>
                <a:cs typeface="Times New Roman"/>
                <a:sym typeface="Times New Roman"/>
              </a:rPr>
              <a:t>Test Sample #7</a:t>
            </a:r>
            <a:endParaRPr sz="1000">
              <a:latin typeface="Times New Roman"/>
              <a:ea typeface="Times New Roman"/>
              <a:cs typeface="Times New Roman"/>
              <a:sym typeface="Times New Roman"/>
            </a:endParaRPr>
          </a:p>
        </p:txBody>
      </p:sp>
      <p:sp>
        <p:nvSpPr>
          <p:cNvPr id="3291" name="Google Shape;3291;p63"/>
          <p:cNvSpPr/>
          <p:nvPr/>
        </p:nvSpPr>
        <p:spPr>
          <a:xfrm>
            <a:off x="3178575" y="4590024"/>
            <a:ext cx="2735400" cy="138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63"/>
          <p:cNvSpPr/>
          <p:nvPr/>
        </p:nvSpPr>
        <p:spPr>
          <a:xfrm>
            <a:off x="3202000" y="2031317"/>
            <a:ext cx="2735400" cy="138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63"/>
          <p:cNvSpPr/>
          <p:nvPr/>
        </p:nvSpPr>
        <p:spPr>
          <a:xfrm>
            <a:off x="4201975" y="4691378"/>
            <a:ext cx="5775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a:latin typeface="Times New Roman"/>
                <a:ea typeface="Times New Roman"/>
                <a:cs typeface="Times New Roman"/>
                <a:sym typeface="Times New Roman"/>
              </a:rPr>
              <a:t>Time (s)</a:t>
            </a:r>
            <a:endParaRPr sz="800">
              <a:latin typeface="Times New Roman"/>
              <a:ea typeface="Times New Roman"/>
              <a:cs typeface="Times New Roman"/>
              <a:sym typeface="Times New Roman"/>
            </a:endParaRPr>
          </a:p>
          <a:p>
            <a:pPr marL="0" lvl="0" indent="0" algn="ctr" rtl="0">
              <a:spcBef>
                <a:spcPts val="0"/>
              </a:spcBef>
              <a:spcAft>
                <a:spcPts val="0"/>
              </a:spcAft>
              <a:buNone/>
            </a:pPr>
            <a:r>
              <a:rPr lang="en" sz="800">
                <a:latin typeface="Times New Roman"/>
                <a:ea typeface="Times New Roman"/>
                <a:cs typeface="Times New Roman"/>
                <a:sym typeface="Times New Roman"/>
              </a:rPr>
              <a:t>(b)</a:t>
            </a:r>
            <a:endParaRPr sz="800">
              <a:latin typeface="Times New Roman"/>
              <a:ea typeface="Times New Roman"/>
              <a:cs typeface="Times New Roman"/>
              <a:sym typeface="Times New Roman"/>
            </a:endParaRPr>
          </a:p>
        </p:txBody>
      </p:sp>
      <p:sp>
        <p:nvSpPr>
          <p:cNvPr id="3294" name="Google Shape;3294;p63"/>
          <p:cNvSpPr/>
          <p:nvPr/>
        </p:nvSpPr>
        <p:spPr>
          <a:xfrm>
            <a:off x="4201975" y="2133667"/>
            <a:ext cx="5775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a:latin typeface="Times New Roman"/>
                <a:ea typeface="Times New Roman"/>
                <a:cs typeface="Times New Roman"/>
                <a:sym typeface="Times New Roman"/>
              </a:rPr>
              <a:t>Time (s)</a:t>
            </a:r>
            <a:endParaRPr sz="800">
              <a:latin typeface="Times New Roman"/>
              <a:ea typeface="Times New Roman"/>
              <a:cs typeface="Times New Roman"/>
              <a:sym typeface="Times New Roman"/>
            </a:endParaRPr>
          </a:p>
          <a:p>
            <a:pPr marL="0" lvl="0" indent="0" algn="ctr" rtl="0">
              <a:spcBef>
                <a:spcPts val="0"/>
              </a:spcBef>
              <a:spcAft>
                <a:spcPts val="0"/>
              </a:spcAft>
              <a:buNone/>
            </a:pPr>
            <a:r>
              <a:rPr lang="en" sz="800">
                <a:latin typeface="Times New Roman"/>
                <a:ea typeface="Times New Roman"/>
                <a:cs typeface="Times New Roman"/>
                <a:sym typeface="Times New Roman"/>
              </a:rPr>
              <a:t>(b)</a:t>
            </a:r>
            <a:endParaRPr sz="800">
              <a:latin typeface="Times New Roman"/>
              <a:ea typeface="Times New Roman"/>
              <a:cs typeface="Times New Roman"/>
              <a:sym typeface="Times New Roman"/>
            </a:endParaRPr>
          </a:p>
        </p:txBody>
      </p:sp>
      <p:sp>
        <p:nvSpPr>
          <p:cNvPr id="3295" name="Google Shape;3295;p63"/>
          <p:cNvSpPr txBox="1"/>
          <p:nvPr/>
        </p:nvSpPr>
        <p:spPr>
          <a:xfrm>
            <a:off x="3613278" y="1930436"/>
            <a:ext cx="3081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00"/>
              <a:t>0.2</a:t>
            </a:r>
            <a:endParaRPr sz="600"/>
          </a:p>
        </p:txBody>
      </p:sp>
      <p:sp>
        <p:nvSpPr>
          <p:cNvPr id="3296" name="Google Shape;3296;p63"/>
          <p:cNvSpPr txBox="1"/>
          <p:nvPr/>
        </p:nvSpPr>
        <p:spPr>
          <a:xfrm>
            <a:off x="4125342" y="1930436"/>
            <a:ext cx="3081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00"/>
              <a:t>0.4</a:t>
            </a:r>
            <a:endParaRPr sz="600"/>
          </a:p>
        </p:txBody>
      </p:sp>
      <p:sp>
        <p:nvSpPr>
          <p:cNvPr id="3297" name="Google Shape;3297;p63"/>
          <p:cNvSpPr txBox="1"/>
          <p:nvPr/>
        </p:nvSpPr>
        <p:spPr>
          <a:xfrm>
            <a:off x="4644850" y="1930436"/>
            <a:ext cx="3081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00"/>
              <a:t>0.6</a:t>
            </a:r>
            <a:endParaRPr sz="600"/>
          </a:p>
        </p:txBody>
      </p:sp>
      <p:sp>
        <p:nvSpPr>
          <p:cNvPr id="3298" name="Google Shape;3298;p63"/>
          <p:cNvSpPr txBox="1"/>
          <p:nvPr/>
        </p:nvSpPr>
        <p:spPr>
          <a:xfrm>
            <a:off x="5164013" y="1930436"/>
            <a:ext cx="3081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00"/>
              <a:t>0.8</a:t>
            </a:r>
            <a:endParaRPr sz="600"/>
          </a:p>
        </p:txBody>
      </p:sp>
      <p:sp>
        <p:nvSpPr>
          <p:cNvPr id="3299" name="Google Shape;3299;p63"/>
          <p:cNvSpPr txBox="1"/>
          <p:nvPr/>
        </p:nvSpPr>
        <p:spPr>
          <a:xfrm>
            <a:off x="5670678" y="1930436"/>
            <a:ext cx="3081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00"/>
              <a:t>1.0</a:t>
            </a:r>
            <a:endParaRPr sz="600"/>
          </a:p>
        </p:txBody>
      </p:sp>
      <p:sp>
        <p:nvSpPr>
          <p:cNvPr id="3300" name="Google Shape;3300;p63"/>
          <p:cNvSpPr txBox="1"/>
          <p:nvPr/>
        </p:nvSpPr>
        <p:spPr>
          <a:xfrm>
            <a:off x="3101214" y="1930436"/>
            <a:ext cx="3081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a:t>0</a:t>
            </a:r>
            <a:endParaRPr sz="600"/>
          </a:p>
        </p:txBody>
      </p:sp>
      <p:sp>
        <p:nvSpPr>
          <p:cNvPr id="3301" name="Google Shape;3301;p63"/>
          <p:cNvSpPr txBox="1"/>
          <p:nvPr/>
        </p:nvSpPr>
        <p:spPr>
          <a:xfrm>
            <a:off x="3613278" y="4486538"/>
            <a:ext cx="3081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00"/>
              <a:t>0.2</a:t>
            </a:r>
            <a:endParaRPr sz="600"/>
          </a:p>
        </p:txBody>
      </p:sp>
      <p:sp>
        <p:nvSpPr>
          <p:cNvPr id="3302" name="Google Shape;3302;p63"/>
          <p:cNvSpPr txBox="1"/>
          <p:nvPr/>
        </p:nvSpPr>
        <p:spPr>
          <a:xfrm>
            <a:off x="4125342" y="4486538"/>
            <a:ext cx="3081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00"/>
              <a:t>0.4</a:t>
            </a:r>
            <a:endParaRPr sz="600"/>
          </a:p>
        </p:txBody>
      </p:sp>
      <p:sp>
        <p:nvSpPr>
          <p:cNvPr id="3303" name="Google Shape;3303;p63"/>
          <p:cNvSpPr txBox="1"/>
          <p:nvPr/>
        </p:nvSpPr>
        <p:spPr>
          <a:xfrm>
            <a:off x="4644850" y="4486538"/>
            <a:ext cx="3081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00"/>
              <a:t>0.6</a:t>
            </a:r>
            <a:endParaRPr sz="600"/>
          </a:p>
        </p:txBody>
      </p:sp>
      <p:sp>
        <p:nvSpPr>
          <p:cNvPr id="3304" name="Google Shape;3304;p63"/>
          <p:cNvSpPr txBox="1"/>
          <p:nvPr/>
        </p:nvSpPr>
        <p:spPr>
          <a:xfrm>
            <a:off x="5164013" y="4486538"/>
            <a:ext cx="3081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00"/>
              <a:t>0.8</a:t>
            </a:r>
            <a:endParaRPr sz="600"/>
          </a:p>
        </p:txBody>
      </p:sp>
      <p:sp>
        <p:nvSpPr>
          <p:cNvPr id="3305" name="Google Shape;3305;p63"/>
          <p:cNvSpPr txBox="1"/>
          <p:nvPr/>
        </p:nvSpPr>
        <p:spPr>
          <a:xfrm>
            <a:off x="5670678" y="4486538"/>
            <a:ext cx="3081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00"/>
              <a:t>1.0</a:t>
            </a:r>
            <a:endParaRPr sz="600"/>
          </a:p>
        </p:txBody>
      </p:sp>
      <p:sp>
        <p:nvSpPr>
          <p:cNvPr id="3306" name="Google Shape;3306;p63"/>
          <p:cNvSpPr txBox="1"/>
          <p:nvPr/>
        </p:nvSpPr>
        <p:spPr>
          <a:xfrm>
            <a:off x="3101214" y="4486538"/>
            <a:ext cx="3081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a:t>0</a:t>
            </a:r>
            <a:endParaRPr sz="600"/>
          </a:p>
        </p:txBody>
      </p:sp>
      <p:sp>
        <p:nvSpPr>
          <p:cNvPr id="3307" name="Google Shape;3307;p63"/>
          <p:cNvSpPr/>
          <p:nvPr/>
        </p:nvSpPr>
        <p:spPr>
          <a:xfrm>
            <a:off x="2979500" y="230742"/>
            <a:ext cx="243900" cy="1836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63"/>
          <p:cNvSpPr txBox="1"/>
          <p:nvPr/>
        </p:nvSpPr>
        <p:spPr>
          <a:xfrm>
            <a:off x="2972424" y="1197679"/>
            <a:ext cx="3564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a:t>100</a:t>
            </a:r>
            <a:endParaRPr sz="600"/>
          </a:p>
        </p:txBody>
      </p:sp>
      <p:sp>
        <p:nvSpPr>
          <p:cNvPr id="3309" name="Google Shape;3309;p63"/>
          <p:cNvSpPr txBox="1"/>
          <p:nvPr/>
        </p:nvSpPr>
        <p:spPr>
          <a:xfrm>
            <a:off x="2972435" y="197833"/>
            <a:ext cx="3564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a:t>250</a:t>
            </a:r>
            <a:endParaRPr sz="600"/>
          </a:p>
        </p:txBody>
      </p:sp>
      <p:sp>
        <p:nvSpPr>
          <p:cNvPr id="3310" name="Google Shape;3310;p63"/>
          <p:cNvSpPr txBox="1"/>
          <p:nvPr/>
        </p:nvSpPr>
        <p:spPr>
          <a:xfrm>
            <a:off x="2985624" y="1523717"/>
            <a:ext cx="3564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a:t>50</a:t>
            </a:r>
            <a:endParaRPr sz="600"/>
          </a:p>
        </p:txBody>
      </p:sp>
      <p:sp>
        <p:nvSpPr>
          <p:cNvPr id="3311" name="Google Shape;3311;p63"/>
          <p:cNvSpPr txBox="1"/>
          <p:nvPr/>
        </p:nvSpPr>
        <p:spPr>
          <a:xfrm>
            <a:off x="2972424" y="856201"/>
            <a:ext cx="3564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a:t>150</a:t>
            </a:r>
            <a:endParaRPr sz="600"/>
          </a:p>
        </p:txBody>
      </p:sp>
      <p:sp>
        <p:nvSpPr>
          <p:cNvPr id="3312" name="Google Shape;3312;p63"/>
          <p:cNvSpPr txBox="1"/>
          <p:nvPr/>
        </p:nvSpPr>
        <p:spPr>
          <a:xfrm rot="-5400000">
            <a:off x="2445870" y="995129"/>
            <a:ext cx="11433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solidFill>
                  <a:schemeClr val="dk1"/>
                </a:solidFill>
                <a:latin typeface="Times New Roman"/>
                <a:ea typeface="Times New Roman"/>
                <a:cs typeface="Times New Roman"/>
                <a:sym typeface="Times New Roman"/>
              </a:rPr>
              <a:t>μV</a:t>
            </a:r>
            <a:endParaRPr sz="800">
              <a:solidFill>
                <a:schemeClr val="dk1"/>
              </a:solidFill>
              <a:latin typeface="Times New Roman"/>
              <a:ea typeface="Times New Roman"/>
              <a:cs typeface="Times New Roman"/>
              <a:sym typeface="Times New Roman"/>
            </a:endParaRPr>
          </a:p>
        </p:txBody>
      </p:sp>
      <p:sp>
        <p:nvSpPr>
          <p:cNvPr id="3313" name="Google Shape;3313;p63"/>
          <p:cNvSpPr txBox="1"/>
          <p:nvPr/>
        </p:nvSpPr>
        <p:spPr>
          <a:xfrm>
            <a:off x="2972435" y="527017"/>
            <a:ext cx="3564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a:t>200</a:t>
            </a:r>
            <a:endParaRPr sz="600"/>
          </a:p>
        </p:txBody>
      </p:sp>
      <p:sp>
        <p:nvSpPr>
          <p:cNvPr id="3314" name="Google Shape;3314;p63"/>
          <p:cNvSpPr/>
          <p:nvPr/>
        </p:nvSpPr>
        <p:spPr>
          <a:xfrm>
            <a:off x="2986050" y="2620749"/>
            <a:ext cx="243900" cy="1975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63"/>
          <p:cNvSpPr txBox="1"/>
          <p:nvPr/>
        </p:nvSpPr>
        <p:spPr>
          <a:xfrm>
            <a:off x="2976480" y="2538866"/>
            <a:ext cx="3564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a:t>100</a:t>
            </a:r>
            <a:endParaRPr sz="600"/>
          </a:p>
        </p:txBody>
      </p:sp>
      <p:sp>
        <p:nvSpPr>
          <p:cNvPr id="3316" name="Google Shape;3316;p63"/>
          <p:cNvSpPr txBox="1"/>
          <p:nvPr/>
        </p:nvSpPr>
        <p:spPr>
          <a:xfrm>
            <a:off x="2985637" y="4047626"/>
            <a:ext cx="3564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a:t>20</a:t>
            </a:r>
            <a:endParaRPr sz="600"/>
          </a:p>
        </p:txBody>
      </p:sp>
      <p:sp>
        <p:nvSpPr>
          <p:cNvPr id="3317" name="Google Shape;3317;p63"/>
          <p:cNvSpPr txBox="1"/>
          <p:nvPr/>
        </p:nvSpPr>
        <p:spPr>
          <a:xfrm rot="-5400000">
            <a:off x="2445870" y="3440899"/>
            <a:ext cx="11433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solidFill>
                  <a:schemeClr val="dk1"/>
                </a:solidFill>
                <a:latin typeface="Times New Roman"/>
                <a:ea typeface="Times New Roman"/>
                <a:cs typeface="Times New Roman"/>
                <a:sym typeface="Times New Roman"/>
              </a:rPr>
              <a:t>μV</a:t>
            </a:r>
            <a:endParaRPr sz="800">
              <a:solidFill>
                <a:schemeClr val="dk1"/>
              </a:solidFill>
              <a:latin typeface="Times New Roman"/>
              <a:ea typeface="Times New Roman"/>
              <a:cs typeface="Times New Roman"/>
              <a:sym typeface="Times New Roman"/>
            </a:endParaRPr>
          </a:p>
        </p:txBody>
      </p:sp>
      <p:sp>
        <p:nvSpPr>
          <p:cNvPr id="3318" name="Google Shape;3318;p63"/>
          <p:cNvSpPr txBox="1"/>
          <p:nvPr/>
        </p:nvSpPr>
        <p:spPr>
          <a:xfrm>
            <a:off x="2985637" y="3672722"/>
            <a:ext cx="3564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a:t>40</a:t>
            </a:r>
            <a:endParaRPr sz="600"/>
          </a:p>
        </p:txBody>
      </p:sp>
      <p:sp>
        <p:nvSpPr>
          <p:cNvPr id="3319" name="Google Shape;3319;p63"/>
          <p:cNvSpPr txBox="1"/>
          <p:nvPr/>
        </p:nvSpPr>
        <p:spPr>
          <a:xfrm>
            <a:off x="2985637" y="3293247"/>
            <a:ext cx="3564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a:t>60</a:t>
            </a:r>
            <a:endParaRPr sz="600"/>
          </a:p>
        </p:txBody>
      </p:sp>
      <p:sp>
        <p:nvSpPr>
          <p:cNvPr id="3320" name="Google Shape;3320;p63"/>
          <p:cNvSpPr txBox="1"/>
          <p:nvPr/>
        </p:nvSpPr>
        <p:spPr>
          <a:xfrm>
            <a:off x="2985637" y="2916059"/>
            <a:ext cx="3564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a:t>80</a:t>
            </a:r>
            <a:endParaRPr sz="600"/>
          </a:p>
        </p:txBody>
      </p:sp>
      <p:sp>
        <p:nvSpPr>
          <p:cNvPr id="3321" name="Google Shape;3321;p63"/>
          <p:cNvSpPr/>
          <p:nvPr/>
        </p:nvSpPr>
        <p:spPr>
          <a:xfrm>
            <a:off x="391700" y="2028717"/>
            <a:ext cx="2408100" cy="170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63"/>
          <p:cNvSpPr/>
          <p:nvPr/>
        </p:nvSpPr>
        <p:spPr>
          <a:xfrm>
            <a:off x="340625" y="4589999"/>
            <a:ext cx="24081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63"/>
          <p:cNvSpPr/>
          <p:nvPr/>
        </p:nvSpPr>
        <p:spPr>
          <a:xfrm>
            <a:off x="7198325" y="2099342"/>
            <a:ext cx="7449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63"/>
          <p:cNvSpPr/>
          <p:nvPr/>
        </p:nvSpPr>
        <p:spPr>
          <a:xfrm>
            <a:off x="7123700" y="2099342"/>
            <a:ext cx="942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a:latin typeface="Times New Roman"/>
                <a:ea typeface="Times New Roman"/>
                <a:cs typeface="Times New Roman"/>
                <a:sym typeface="Times New Roman"/>
              </a:rPr>
              <a:t>Frequency (Hz)</a:t>
            </a:r>
            <a:endParaRPr sz="800">
              <a:latin typeface="Times New Roman"/>
              <a:ea typeface="Times New Roman"/>
              <a:cs typeface="Times New Roman"/>
              <a:sym typeface="Times New Roman"/>
            </a:endParaRPr>
          </a:p>
          <a:p>
            <a:pPr marL="0" lvl="0" indent="0" algn="ctr" rtl="0">
              <a:spcBef>
                <a:spcPts val="0"/>
              </a:spcBef>
              <a:spcAft>
                <a:spcPts val="0"/>
              </a:spcAft>
              <a:buNone/>
            </a:pPr>
            <a:r>
              <a:rPr lang="en" sz="800">
                <a:latin typeface="Times New Roman"/>
                <a:ea typeface="Times New Roman"/>
                <a:cs typeface="Times New Roman"/>
                <a:sym typeface="Times New Roman"/>
              </a:rPr>
              <a:t>(c)</a:t>
            </a:r>
            <a:endParaRPr sz="800">
              <a:latin typeface="Times New Roman"/>
              <a:ea typeface="Times New Roman"/>
              <a:cs typeface="Times New Roman"/>
              <a:sym typeface="Times New Roman"/>
            </a:endParaRPr>
          </a:p>
        </p:txBody>
      </p:sp>
      <p:sp>
        <p:nvSpPr>
          <p:cNvPr id="3325" name="Google Shape;3325;p63"/>
          <p:cNvSpPr/>
          <p:nvPr/>
        </p:nvSpPr>
        <p:spPr>
          <a:xfrm>
            <a:off x="6312175" y="1996567"/>
            <a:ext cx="2542800" cy="91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63"/>
          <p:cNvSpPr/>
          <p:nvPr/>
        </p:nvSpPr>
        <p:spPr>
          <a:xfrm>
            <a:off x="6299375" y="4579399"/>
            <a:ext cx="2542800" cy="91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63"/>
          <p:cNvSpPr/>
          <p:nvPr/>
        </p:nvSpPr>
        <p:spPr>
          <a:xfrm>
            <a:off x="7408100" y="2538875"/>
            <a:ext cx="373200" cy="128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63"/>
          <p:cNvSpPr/>
          <p:nvPr/>
        </p:nvSpPr>
        <p:spPr>
          <a:xfrm>
            <a:off x="7408100" y="-32608"/>
            <a:ext cx="373200" cy="128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63"/>
          <p:cNvSpPr/>
          <p:nvPr/>
        </p:nvSpPr>
        <p:spPr>
          <a:xfrm>
            <a:off x="779300" y="2130235"/>
            <a:ext cx="12915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a:latin typeface="Times New Roman"/>
                <a:ea typeface="Times New Roman"/>
                <a:cs typeface="Times New Roman"/>
                <a:sym typeface="Times New Roman"/>
              </a:rPr>
              <a:t>Temporal/Frequency Steps</a:t>
            </a:r>
            <a:endParaRPr sz="800">
              <a:latin typeface="Times New Roman"/>
              <a:ea typeface="Times New Roman"/>
              <a:cs typeface="Times New Roman"/>
              <a:sym typeface="Times New Roman"/>
            </a:endParaRPr>
          </a:p>
          <a:p>
            <a:pPr marL="0" lvl="0" indent="0" algn="ctr" rtl="0">
              <a:spcBef>
                <a:spcPts val="0"/>
              </a:spcBef>
              <a:spcAft>
                <a:spcPts val="0"/>
              </a:spcAft>
              <a:buNone/>
            </a:pPr>
            <a:r>
              <a:rPr lang="en" sz="800">
                <a:latin typeface="Times New Roman"/>
                <a:ea typeface="Times New Roman"/>
                <a:cs typeface="Times New Roman"/>
                <a:sym typeface="Times New Roman"/>
              </a:rPr>
              <a:t>(a)</a:t>
            </a:r>
            <a:endParaRPr sz="800">
              <a:latin typeface="Times New Roman"/>
              <a:ea typeface="Times New Roman"/>
              <a:cs typeface="Times New Roman"/>
              <a:sym typeface="Times New Roman"/>
            </a:endParaRPr>
          </a:p>
        </p:txBody>
      </p:sp>
      <p:sp>
        <p:nvSpPr>
          <p:cNvPr id="3330" name="Google Shape;3330;p63"/>
          <p:cNvSpPr/>
          <p:nvPr/>
        </p:nvSpPr>
        <p:spPr>
          <a:xfrm>
            <a:off x="848663" y="4667673"/>
            <a:ext cx="1408500" cy="2634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a:latin typeface="Times New Roman"/>
                <a:ea typeface="Times New Roman"/>
                <a:cs typeface="Times New Roman"/>
                <a:sym typeface="Times New Roman"/>
              </a:rPr>
              <a:t>Temporal/Frequency Steps</a:t>
            </a:r>
            <a:endParaRPr sz="800">
              <a:latin typeface="Times New Roman"/>
              <a:ea typeface="Times New Roman"/>
              <a:cs typeface="Times New Roman"/>
              <a:sym typeface="Times New Roman"/>
            </a:endParaRPr>
          </a:p>
          <a:p>
            <a:pPr marL="0" lvl="0" indent="0" algn="ctr" rtl="0">
              <a:spcBef>
                <a:spcPts val="0"/>
              </a:spcBef>
              <a:spcAft>
                <a:spcPts val="0"/>
              </a:spcAft>
              <a:buNone/>
            </a:pPr>
            <a:r>
              <a:rPr lang="en" sz="800">
                <a:latin typeface="Times New Roman"/>
                <a:ea typeface="Times New Roman"/>
                <a:cs typeface="Times New Roman"/>
                <a:sym typeface="Times New Roman"/>
              </a:rPr>
              <a:t>(a)</a:t>
            </a:r>
            <a:endParaRPr sz="800">
              <a:latin typeface="Times New Roman"/>
              <a:ea typeface="Times New Roman"/>
              <a:cs typeface="Times New Roman"/>
              <a:sym typeface="Times New Roman"/>
            </a:endParaRPr>
          </a:p>
        </p:txBody>
      </p:sp>
      <p:sp>
        <p:nvSpPr>
          <p:cNvPr id="3331" name="Google Shape;3331;p63"/>
          <p:cNvSpPr txBox="1"/>
          <p:nvPr/>
        </p:nvSpPr>
        <p:spPr>
          <a:xfrm>
            <a:off x="6700513" y="1899279"/>
            <a:ext cx="3081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a:t>10</a:t>
            </a:r>
            <a:endParaRPr sz="600"/>
          </a:p>
        </p:txBody>
      </p:sp>
      <p:sp>
        <p:nvSpPr>
          <p:cNvPr id="3332" name="Google Shape;3332;p63"/>
          <p:cNvSpPr txBox="1"/>
          <p:nvPr/>
        </p:nvSpPr>
        <p:spPr>
          <a:xfrm>
            <a:off x="7197726" y="1899279"/>
            <a:ext cx="3081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a:t>20</a:t>
            </a:r>
            <a:endParaRPr sz="600"/>
          </a:p>
        </p:txBody>
      </p:sp>
      <p:sp>
        <p:nvSpPr>
          <p:cNvPr id="3333" name="Google Shape;3333;p63"/>
          <p:cNvSpPr txBox="1"/>
          <p:nvPr/>
        </p:nvSpPr>
        <p:spPr>
          <a:xfrm>
            <a:off x="7695948" y="1899279"/>
            <a:ext cx="3081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a:t>30</a:t>
            </a:r>
            <a:endParaRPr sz="600"/>
          </a:p>
        </p:txBody>
      </p:sp>
      <p:sp>
        <p:nvSpPr>
          <p:cNvPr id="3334" name="Google Shape;3334;p63"/>
          <p:cNvSpPr txBox="1"/>
          <p:nvPr/>
        </p:nvSpPr>
        <p:spPr>
          <a:xfrm>
            <a:off x="8194180" y="1899279"/>
            <a:ext cx="3081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a:t>40</a:t>
            </a:r>
            <a:endParaRPr sz="600"/>
          </a:p>
        </p:txBody>
      </p:sp>
      <p:sp>
        <p:nvSpPr>
          <p:cNvPr id="3335" name="Google Shape;3335;p63"/>
          <p:cNvSpPr txBox="1"/>
          <p:nvPr/>
        </p:nvSpPr>
        <p:spPr>
          <a:xfrm>
            <a:off x="8678605" y="1903704"/>
            <a:ext cx="3081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a:t>50</a:t>
            </a:r>
            <a:endParaRPr sz="600"/>
          </a:p>
        </p:txBody>
      </p:sp>
      <p:sp>
        <p:nvSpPr>
          <p:cNvPr id="3336" name="Google Shape;3336;p63"/>
          <p:cNvSpPr txBox="1"/>
          <p:nvPr/>
        </p:nvSpPr>
        <p:spPr>
          <a:xfrm>
            <a:off x="6202700" y="1903704"/>
            <a:ext cx="3081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a:t>0</a:t>
            </a:r>
            <a:endParaRPr sz="600"/>
          </a:p>
        </p:txBody>
      </p:sp>
      <p:sp>
        <p:nvSpPr>
          <p:cNvPr id="3337" name="Google Shape;3337;p63"/>
          <p:cNvSpPr txBox="1"/>
          <p:nvPr/>
        </p:nvSpPr>
        <p:spPr>
          <a:xfrm>
            <a:off x="6700513" y="4475181"/>
            <a:ext cx="3081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a:t>10</a:t>
            </a:r>
            <a:endParaRPr sz="600"/>
          </a:p>
        </p:txBody>
      </p:sp>
      <p:sp>
        <p:nvSpPr>
          <p:cNvPr id="3338" name="Google Shape;3338;p63"/>
          <p:cNvSpPr txBox="1"/>
          <p:nvPr/>
        </p:nvSpPr>
        <p:spPr>
          <a:xfrm>
            <a:off x="7197726" y="4475181"/>
            <a:ext cx="3081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a:t>20</a:t>
            </a:r>
            <a:endParaRPr sz="600"/>
          </a:p>
        </p:txBody>
      </p:sp>
      <p:sp>
        <p:nvSpPr>
          <p:cNvPr id="3339" name="Google Shape;3339;p63"/>
          <p:cNvSpPr txBox="1"/>
          <p:nvPr/>
        </p:nvSpPr>
        <p:spPr>
          <a:xfrm>
            <a:off x="7695948" y="4475181"/>
            <a:ext cx="3081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a:t>30</a:t>
            </a:r>
            <a:endParaRPr sz="600"/>
          </a:p>
        </p:txBody>
      </p:sp>
      <p:sp>
        <p:nvSpPr>
          <p:cNvPr id="3340" name="Google Shape;3340;p63"/>
          <p:cNvSpPr txBox="1"/>
          <p:nvPr/>
        </p:nvSpPr>
        <p:spPr>
          <a:xfrm>
            <a:off x="8194180" y="4475181"/>
            <a:ext cx="3081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a:t>40</a:t>
            </a:r>
            <a:endParaRPr sz="600"/>
          </a:p>
        </p:txBody>
      </p:sp>
      <p:sp>
        <p:nvSpPr>
          <p:cNvPr id="3341" name="Google Shape;3341;p63"/>
          <p:cNvSpPr txBox="1"/>
          <p:nvPr/>
        </p:nvSpPr>
        <p:spPr>
          <a:xfrm>
            <a:off x="8678605" y="4479606"/>
            <a:ext cx="3081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a:t>50</a:t>
            </a:r>
            <a:endParaRPr sz="600"/>
          </a:p>
        </p:txBody>
      </p:sp>
      <p:sp>
        <p:nvSpPr>
          <p:cNvPr id="3342" name="Google Shape;3342;p63"/>
          <p:cNvSpPr txBox="1"/>
          <p:nvPr/>
        </p:nvSpPr>
        <p:spPr>
          <a:xfrm>
            <a:off x="6202700" y="4479606"/>
            <a:ext cx="3081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a:t>0</a:t>
            </a:r>
            <a:endParaRPr sz="600"/>
          </a:p>
        </p:txBody>
      </p:sp>
      <p:sp>
        <p:nvSpPr>
          <p:cNvPr id="3343" name="Google Shape;3343;p63"/>
          <p:cNvSpPr/>
          <p:nvPr/>
        </p:nvSpPr>
        <p:spPr>
          <a:xfrm>
            <a:off x="7243275" y="4660674"/>
            <a:ext cx="744900" cy="138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63"/>
          <p:cNvSpPr/>
          <p:nvPr/>
        </p:nvSpPr>
        <p:spPr>
          <a:xfrm>
            <a:off x="7144725" y="4691378"/>
            <a:ext cx="942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a:latin typeface="Times New Roman"/>
                <a:ea typeface="Times New Roman"/>
                <a:cs typeface="Times New Roman"/>
                <a:sym typeface="Times New Roman"/>
              </a:rPr>
              <a:t>Frequency (Hz)</a:t>
            </a:r>
            <a:endParaRPr sz="800">
              <a:latin typeface="Times New Roman"/>
              <a:ea typeface="Times New Roman"/>
              <a:cs typeface="Times New Roman"/>
              <a:sym typeface="Times New Roman"/>
            </a:endParaRPr>
          </a:p>
          <a:p>
            <a:pPr marL="0" lvl="0" indent="0" algn="ctr" rtl="0">
              <a:spcBef>
                <a:spcPts val="0"/>
              </a:spcBef>
              <a:spcAft>
                <a:spcPts val="0"/>
              </a:spcAft>
              <a:buNone/>
            </a:pPr>
            <a:r>
              <a:rPr lang="en" sz="800">
                <a:latin typeface="Times New Roman"/>
                <a:ea typeface="Times New Roman"/>
                <a:cs typeface="Times New Roman"/>
                <a:sym typeface="Times New Roman"/>
              </a:rPr>
              <a:t>(c)</a:t>
            </a:r>
            <a:endParaRPr sz="800">
              <a:latin typeface="Times New Roman"/>
              <a:ea typeface="Times New Roman"/>
              <a:cs typeface="Times New Roman"/>
              <a:sym typeface="Times New Roman"/>
            </a:endParaRPr>
          </a:p>
        </p:txBody>
      </p:sp>
      <p:sp>
        <p:nvSpPr>
          <p:cNvPr id="3345" name="Google Shape;3345;p63"/>
          <p:cNvSpPr/>
          <p:nvPr/>
        </p:nvSpPr>
        <p:spPr>
          <a:xfrm>
            <a:off x="6055325" y="2676474"/>
            <a:ext cx="256800" cy="1920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63"/>
          <p:cNvSpPr txBox="1"/>
          <p:nvPr/>
        </p:nvSpPr>
        <p:spPr>
          <a:xfrm rot="-5400000">
            <a:off x="5561016" y="3437816"/>
            <a:ext cx="11433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solidFill>
                  <a:schemeClr val="dk1"/>
                </a:solidFill>
                <a:latin typeface="Times New Roman"/>
                <a:ea typeface="Times New Roman"/>
                <a:cs typeface="Times New Roman"/>
                <a:sym typeface="Times New Roman"/>
              </a:rPr>
              <a:t>μV²/Hz (dB)</a:t>
            </a:r>
            <a:endParaRPr sz="800">
              <a:solidFill>
                <a:schemeClr val="dk1"/>
              </a:solidFill>
              <a:latin typeface="Times New Roman"/>
              <a:ea typeface="Times New Roman"/>
              <a:cs typeface="Times New Roman"/>
              <a:sym typeface="Times New Roman"/>
            </a:endParaRPr>
          </a:p>
        </p:txBody>
      </p:sp>
      <p:sp>
        <p:nvSpPr>
          <p:cNvPr id="3347" name="Google Shape;3347;p63"/>
          <p:cNvSpPr txBox="1"/>
          <p:nvPr/>
        </p:nvSpPr>
        <p:spPr>
          <a:xfrm>
            <a:off x="6114482" y="3656714"/>
            <a:ext cx="3081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a:t>25</a:t>
            </a:r>
            <a:endParaRPr sz="600"/>
          </a:p>
        </p:txBody>
      </p:sp>
      <p:sp>
        <p:nvSpPr>
          <p:cNvPr id="3348" name="Google Shape;3348;p63"/>
          <p:cNvSpPr txBox="1"/>
          <p:nvPr/>
        </p:nvSpPr>
        <p:spPr>
          <a:xfrm>
            <a:off x="6112020" y="4141346"/>
            <a:ext cx="3081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a:t>15</a:t>
            </a:r>
            <a:endParaRPr sz="600"/>
          </a:p>
        </p:txBody>
      </p:sp>
      <p:sp>
        <p:nvSpPr>
          <p:cNvPr id="3349" name="Google Shape;3349;p63"/>
          <p:cNvSpPr txBox="1"/>
          <p:nvPr/>
        </p:nvSpPr>
        <p:spPr>
          <a:xfrm>
            <a:off x="6114526" y="3894458"/>
            <a:ext cx="3081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a:t>20</a:t>
            </a:r>
            <a:endParaRPr sz="600"/>
          </a:p>
        </p:txBody>
      </p:sp>
      <p:sp>
        <p:nvSpPr>
          <p:cNvPr id="3350" name="Google Shape;3350;p63"/>
          <p:cNvSpPr txBox="1"/>
          <p:nvPr/>
        </p:nvSpPr>
        <p:spPr>
          <a:xfrm>
            <a:off x="6111907" y="2941202"/>
            <a:ext cx="3081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a:t>40</a:t>
            </a:r>
            <a:endParaRPr sz="600"/>
          </a:p>
        </p:txBody>
      </p:sp>
      <p:sp>
        <p:nvSpPr>
          <p:cNvPr id="3351" name="Google Shape;3351;p63"/>
          <p:cNvSpPr txBox="1"/>
          <p:nvPr/>
        </p:nvSpPr>
        <p:spPr>
          <a:xfrm>
            <a:off x="6117845" y="3425834"/>
            <a:ext cx="3081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a:t>30</a:t>
            </a:r>
            <a:endParaRPr sz="600"/>
          </a:p>
        </p:txBody>
      </p:sp>
      <p:sp>
        <p:nvSpPr>
          <p:cNvPr id="3352" name="Google Shape;3352;p63"/>
          <p:cNvSpPr txBox="1"/>
          <p:nvPr/>
        </p:nvSpPr>
        <p:spPr>
          <a:xfrm>
            <a:off x="6111895" y="3178946"/>
            <a:ext cx="3081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a:t>35</a:t>
            </a:r>
            <a:endParaRPr sz="600"/>
          </a:p>
        </p:txBody>
      </p:sp>
      <p:sp>
        <p:nvSpPr>
          <p:cNvPr id="3353" name="Google Shape;3353;p63"/>
          <p:cNvSpPr txBox="1"/>
          <p:nvPr/>
        </p:nvSpPr>
        <p:spPr>
          <a:xfrm>
            <a:off x="6117857" y="2703458"/>
            <a:ext cx="3081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a:t>45</a:t>
            </a:r>
            <a:endParaRPr sz="600"/>
          </a:p>
        </p:txBody>
      </p:sp>
      <p:sp>
        <p:nvSpPr>
          <p:cNvPr id="3354" name="Google Shape;3354;p63"/>
          <p:cNvSpPr txBox="1"/>
          <p:nvPr/>
        </p:nvSpPr>
        <p:spPr>
          <a:xfrm>
            <a:off x="6111901" y="4367666"/>
            <a:ext cx="3081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a:t>10</a:t>
            </a:r>
            <a:endParaRPr sz="600"/>
          </a:p>
        </p:txBody>
      </p:sp>
      <p:sp>
        <p:nvSpPr>
          <p:cNvPr id="3355" name="Google Shape;3355;p63"/>
          <p:cNvSpPr/>
          <p:nvPr/>
        </p:nvSpPr>
        <p:spPr>
          <a:xfrm>
            <a:off x="6100275" y="-6858"/>
            <a:ext cx="211800" cy="1975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63"/>
          <p:cNvSpPr txBox="1"/>
          <p:nvPr/>
        </p:nvSpPr>
        <p:spPr>
          <a:xfrm rot="-5400000">
            <a:off x="5561028" y="883336"/>
            <a:ext cx="11433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solidFill>
                  <a:schemeClr val="dk1"/>
                </a:solidFill>
                <a:latin typeface="Times New Roman"/>
                <a:ea typeface="Times New Roman"/>
                <a:cs typeface="Times New Roman"/>
                <a:sym typeface="Times New Roman"/>
              </a:rPr>
              <a:t>μV²/Hz (dB)</a:t>
            </a:r>
            <a:endParaRPr sz="800">
              <a:solidFill>
                <a:schemeClr val="dk1"/>
              </a:solidFill>
              <a:latin typeface="Times New Roman"/>
              <a:ea typeface="Times New Roman"/>
              <a:cs typeface="Times New Roman"/>
              <a:sym typeface="Times New Roman"/>
            </a:endParaRPr>
          </a:p>
        </p:txBody>
      </p:sp>
      <p:sp>
        <p:nvSpPr>
          <p:cNvPr id="3357" name="Google Shape;3357;p63"/>
          <p:cNvSpPr txBox="1"/>
          <p:nvPr/>
        </p:nvSpPr>
        <p:spPr>
          <a:xfrm>
            <a:off x="6121669" y="1108046"/>
            <a:ext cx="3081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a:t>25</a:t>
            </a:r>
            <a:endParaRPr sz="600"/>
          </a:p>
        </p:txBody>
      </p:sp>
      <p:sp>
        <p:nvSpPr>
          <p:cNvPr id="3358" name="Google Shape;3358;p63"/>
          <p:cNvSpPr txBox="1"/>
          <p:nvPr/>
        </p:nvSpPr>
        <p:spPr>
          <a:xfrm>
            <a:off x="6115832" y="1657441"/>
            <a:ext cx="3081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a:t>15</a:t>
            </a:r>
            <a:endParaRPr sz="600"/>
          </a:p>
        </p:txBody>
      </p:sp>
      <p:sp>
        <p:nvSpPr>
          <p:cNvPr id="3359" name="Google Shape;3359;p63"/>
          <p:cNvSpPr txBox="1"/>
          <p:nvPr/>
        </p:nvSpPr>
        <p:spPr>
          <a:xfrm>
            <a:off x="6118288" y="1374803"/>
            <a:ext cx="3081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a:t>20</a:t>
            </a:r>
            <a:endParaRPr sz="600"/>
          </a:p>
        </p:txBody>
      </p:sp>
      <p:sp>
        <p:nvSpPr>
          <p:cNvPr id="3360" name="Google Shape;3360;p63"/>
          <p:cNvSpPr txBox="1"/>
          <p:nvPr/>
        </p:nvSpPr>
        <p:spPr>
          <a:xfrm>
            <a:off x="6115694" y="282047"/>
            <a:ext cx="3081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a:t>40</a:t>
            </a:r>
            <a:endParaRPr sz="600"/>
          </a:p>
        </p:txBody>
      </p:sp>
      <p:sp>
        <p:nvSpPr>
          <p:cNvPr id="3361" name="Google Shape;3361;p63"/>
          <p:cNvSpPr txBox="1"/>
          <p:nvPr/>
        </p:nvSpPr>
        <p:spPr>
          <a:xfrm>
            <a:off x="6121682" y="828769"/>
            <a:ext cx="3081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a:t>30</a:t>
            </a:r>
            <a:endParaRPr sz="600"/>
          </a:p>
        </p:txBody>
      </p:sp>
      <p:sp>
        <p:nvSpPr>
          <p:cNvPr id="3362" name="Google Shape;3362;p63"/>
          <p:cNvSpPr txBox="1"/>
          <p:nvPr/>
        </p:nvSpPr>
        <p:spPr>
          <a:xfrm>
            <a:off x="6121682" y="549491"/>
            <a:ext cx="3081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a:t>35</a:t>
            </a:r>
            <a:endParaRPr sz="600"/>
          </a:p>
        </p:txBody>
      </p:sp>
      <p:sp>
        <p:nvSpPr>
          <p:cNvPr id="3363" name="Google Shape;3363;p63"/>
          <p:cNvSpPr txBox="1"/>
          <p:nvPr/>
        </p:nvSpPr>
        <p:spPr>
          <a:xfrm>
            <a:off x="6121669" y="15303"/>
            <a:ext cx="3081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a:t>45</a:t>
            </a:r>
            <a:endParaRPr sz="600"/>
          </a:p>
        </p:txBody>
      </p:sp>
      <p:sp>
        <p:nvSpPr>
          <p:cNvPr id="3364" name="Google Shape;3364;p63"/>
          <p:cNvSpPr/>
          <p:nvPr/>
        </p:nvSpPr>
        <p:spPr>
          <a:xfrm>
            <a:off x="122200" y="95792"/>
            <a:ext cx="243900" cy="1900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63"/>
          <p:cNvSpPr txBox="1"/>
          <p:nvPr/>
        </p:nvSpPr>
        <p:spPr>
          <a:xfrm>
            <a:off x="100584" y="1798033"/>
            <a:ext cx="3564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a:t>0.00</a:t>
            </a:r>
            <a:endParaRPr sz="600"/>
          </a:p>
        </p:txBody>
      </p:sp>
      <p:sp>
        <p:nvSpPr>
          <p:cNvPr id="3366" name="Google Shape;3366;p63"/>
          <p:cNvSpPr txBox="1"/>
          <p:nvPr/>
        </p:nvSpPr>
        <p:spPr>
          <a:xfrm>
            <a:off x="100584" y="1523713"/>
            <a:ext cx="3564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a:t>0.01</a:t>
            </a:r>
            <a:endParaRPr sz="600"/>
          </a:p>
        </p:txBody>
      </p:sp>
      <p:sp>
        <p:nvSpPr>
          <p:cNvPr id="3367" name="Google Shape;3367;p63"/>
          <p:cNvSpPr txBox="1"/>
          <p:nvPr/>
        </p:nvSpPr>
        <p:spPr>
          <a:xfrm>
            <a:off x="100584" y="1240249"/>
            <a:ext cx="3564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a:t>0.02</a:t>
            </a:r>
            <a:endParaRPr sz="600"/>
          </a:p>
        </p:txBody>
      </p:sp>
      <p:sp>
        <p:nvSpPr>
          <p:cNvPr id="3368" name="Google Shape;3368;p63"/>
          <p:cNvSpPr txBox="1"/>
          <p:nvPr/>
        </p:nvSpPr>
        <p:spPr>
          <a:xfrm>
            <a:off x="100584" y="964933"/>
            <a:ext cx="3564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a:t>0.03</a:t>
            </a:r>
            <a:endParaRPr sz="600"/>
          </a:p>
        </p:txBody>
      </p:sp>
      <p:sp>
        <p:nvSpPr>
          <p:cNvPr id="3369" name="Google Shape;3369;p63"/>
          <p:cNvSpPr txBox="1"/>
          <p:nvPr/>
        </p:nvSpPr>
        <p:spPr>
          <a:xfrm>
            <a:off x="100584" y="681469"/>
            <a:ext cx="3564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a:t>0.04</a:t>
            </a:r>
            <a:endParaRPr sz="600"/>
          </a:p>
        </p:txBody>
      </p:sp>
      <p:sp>
        <p:nvSpPr>
          <p:cNvPr id="3370" name="Google Shape;3370;p63"/>
          <p:cNvSpPr txBox="1"/>
          <p:nvPr/>
        </p:nvSpPr>
        <p:spPr>
          <a:xfrm>
            <a:off x="100584" y="400585"/>
            <a:ext cx="3564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a:t>0.05</a:t>
            </a:r>
            <a:endParaRPr sz="600"/>
          </a:p>
        </p:txBody>
      </p:sp>
      <p:sp>
        <p:nvSpPr>
          <p:cNvPr id="3371" name="Google Shape;3371;p63"/>
          <p:cNvSpPr txBox="1"/>
          <p:nvPr/>
        </p:nvSpPr>
        <p:spPr>
          <a:xfrm>
            <a:off x="100584" y="123685"/>
            <a:ext cx="3564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a:t>0.06</a:t>
            </a:r>
            <a:endParaRPr sz="600"/>
          </a:p>
        </p:txBody>
      </p:sp>
      <p:sp>
        <p:nvSpPr>
          <p:cNvPr id="3372" name="Google Shape;3372;p63"/>
          <p:cNvSpPr txBox="1"/>
          <p:nvPr/>
        </p:nvSpPr>
        <p:spPr>
          <a:xfrm rot="-5400000">
            <a:off x="-469655" y="886471"/>
            <a:ext cx="11433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solidFill>
                  <a:schemeClr val="dk1"/>
                </a:solidFill>
                <a:latin typeface="Times New Roman"/>
                <a:ea typeface="Times New Roman"/>
                <a:cs typeface="Times New Roman"/>
                <a:sym typeface="Times New Roman"/>
              </a:rPr>
              <a:t>Attention Value</a:t>
            </a:r>
            <a:endParaRPr sz="800">
              <a:solidFill>
                <a:schemeClr val="dk1"/>
              </a:solidFill>
              <a:latin typeface="Times New Roman"/>
              <a:ea typeface="Times New Roman"/>
              <a:cs typeface="Times New Roman"/>
              <a:sym typeface="Times New Roman"/>
            </a:endParaRPr>
          </a:p>
        </p:txBody>
      </p:sp>
      <p:sp>
        <p:nvSpPr>
          <p:cNvPr id="3373" name="Google Shape;3373;p63"/>
          <p:cNvSpPr/>
          <p:nvPr/>
        </p:nvSpPr>
        <p:spPr>
          <a:xfrm>
            <a:off x="109275" y="2657124"/>
            <a:ext cx="243900" cy="1900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63"/>
          <p:cNvSpPr txBox="1"/>
          <p:nvPr/>
        </p:nvSpPr>
        <p:spPr>
          <a:xfrm>
            <a:off x="108813" y="4358522"/>
            <a:ext cx="3564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a:t>0.00</a:t>
            </a:r>
            <a:endParaRPr sz="600"/>
          </a:p>
        </p:txBody>
      </p:sp>
      <p:sp>
        <p:nvSpPr>
          <p:cNvPr id="3375" name="Google Shape;3375;p63"/>
          <p:cNvSpPr txBox="1"/>
          <p:nvPr/>
        </p:nvSpPr>
        <p:spPr>
          <a:xfrm>
            <a:off x="99213" y="4065914"/>
            <a:ext cx="3564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a:t>0.01</a:t>
            </a:r>
            <a:endParaRPr sz="600"/>
          </a:p>
        </p:txBody>
      </p:sp>
      <p:sp>
        <p:nvSpPr>
          <p:cNvPr id="3376" name="Google Shape;3376;p63"/>
          <p:cNvSpPr txBox="1"/>
          <p:nvPr/>
        </p:nvSpPr>
        <p:spPr>
          <a:xfrm>
            <a:off x="99213" y="3764162"/>
            <a:ext cx="3564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a:t>0.02</a:t>
            </a:r>
            <a:endParaRPr sz="600"/>
          </a:p>
        </p:txBody>
      </p:sp>
      <p:sp>
        <p:nvSpPr>
          <p:cNvPr id="3377" name="Google Shape;3377;p63"/>
          <p:cNvSpPr txBox="1"/>
          <p:nvPr/>
        </p:nvSpPr>
        <p:spPr>
          <a:xfrm>
            <a:off x="99213" y="3471554"/>
            <a:ext cx="3564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a:t>0.03</a:t>
            </a:r>
            <a:endParaRPr sz="600"/>
          </a:p>
        </p:txBody>
      </p:sp>
      <p:sp>
        <p:nvSpPr>
          <p:cNvPr id="3378" name="Google Shape;3378;p63"/>
          <p:cNvSpPr txBox="1"/>
          <p:nvPr/>
        </p:nvSpPr>
        <p:spPr>
          <a:xfrm>
            <a:off x="99213" y="3170580"/>
            <a:ext cx="3564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a:t>0.04</a:t>
            </a:r>
            <a:endParaRPr sz="600"/>
          </a:p>
        </p:txBody>
      </p:sp>
      <p:sp>
        <p:nvSpPr>
          <p:cNvPr id="3379" name="Google Shape;3379;p63"/>
          <p:cNvSpPr txBox="1"/>
          <p:nvPr/>
        </p:nvSpPr>
        <p:spPr>
          <a:xfrm>
            <a:off x="99213" y="2877194"/>
            <a:ext cx="3564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a:t>0.05</a:t>
            </a:r>
            <a:endParaRPr sz="600"/>
          </a:p>
        </p:txBody>
      </p:sp>
      <p:sp>
        <p:nvSpPr>
          <p:cNvPr id="3380" name="Google Shape;3380;p63"/>
          <p:cNvSpPr txBox="1"/>
          <p:nvPr/>
        </p:nvSpPr>
        <p:spPr>
          <a:xfrm>
            <a:off x="99213" y="2584586"/>
            <a:ext cx="3564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a:t>0.06</a:t>
            </a:r>
            <a:endParaRPr sz="600"/>
          </a:p>
        </p:txBody>
      </p:sp>
      <p:sp>
        <p:nvSpPr>
          <p:cNvPr id="3381" name="Google Shape;3381;p63"/>
          <p:cNvSpPr txBox="1"/>
          <p:nvPr/>
        </p:nvSpPr>
        <p:spPr>
          <a:xfrm rot="-5400000">
            <a:off x="-471066" y="3437816"/>
            <a:ext cx="11433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solidFill>
                  <a:schemeClr val="dk1"/>
                </a:solidFill>
                <a:latin typeface="Times New Roman"/>
                <a:ea typeface="Times New Roman"/>
                <a:cs typeface="Times New Roman"/>
                <a:sym typeface="Times New Roman"/>
              </a:rPr>
              <a:t>Attention Value</a:t>
            </a:r>
            <a:endParaRPr sz="800">
              <a:solidFill>
                <a:schemeClr val="dk1"/>
              </a:solidFill>
              <a:latin typeface="Times New Roman"/>
              <a:ea typeface="Times New Roman"/>
              <a:cs typeface="Times New Roman"/>
              <a:sym typeface="Times New Roman"/>
            </a:endParaRPr>
          </a:p>
        </p:txBody>
      </p:sp>
      <p:sp>
        <p:nvSpPr>
          <p:cNvPr id="3382" name="Google Shape;3382;p63"/>
          <p:cNvSpPr txBox="1"/>
          <p:nvPr/>
        </p:nvSpPr>
        <p:spPr>
          <a:xfrm>
            <a:off x="365376" y="1925929"/>
            <a:ext cx="2568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a:t>2</a:t>
            </a:r>
            <a:endParaRPr sz="600"/>
          </a:p>
        </p:txBody>
      </p:sp>
      <p:sp>
        <p:nvSpPr>
          <p:cNvPr id="3383" name="Google Shape;3383;p63"/>
          <p:cNvSpPr txBox="1"/>
          <p:nvPr/>
        </p:nvSpPr>
        <p:spPr>
          <a:xfrm>
            <a:off x="2525142" y="1925942"/>
            <a:ext cx="3081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a:t>50</a:t>
            </a:r>
            <a:endParaRPr sz="600"/>
          </a:p>
        </p:txBody>
      </p:sp>
      <p:sp>
        <p:nvSpPr>
          <p:cNvPr id="3384" name="Google Shape;3384;p63"/>
          <p:cNvSpPr txBox="1"/>
          <p:nvPr/>
        </p:nvSpPr>
        <p:spPr>
          <a:xfrm>
            <a:off x="2070792" y="1930442"/>
            <a:ext cx="3081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a:t>40</a:t>
            </a:r>
            <a:endParaRPr sz="600"/>
          </a:p>
        </p:txBody>
      </p:sp>
      <p:sp>
        <p:nvSpPr>
          <p:cNvPr id="3385" name="Google Shape;3385;p63"/>
          <p:cNvSpPr txBox="1"/>
          <p:nvPr/>
        </p:nvSpPr>
        <p:spPr>
          <a:xfrm>
            <a:off x="1610742" y="1925942"/>
            <a:ext cx="3081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a:t>30</a:t>
            </a:r>
            <a:endParaRPr sz="600"/>
          </a:p>
        </p:txBody>
      </p:sp>
      <p:sp>
        <p:nvSpPr>
          <p:cNvPr id="3386" name="Google Shape;3386;p63"/>
          <p:cNvSpPr txBox="1"/>
          <p:nvPr/>
        </p:nvSpPr>
        <p:spPr>
          <a:xfrm>
            <a:off x="1150692" y="1925942"/>
            <a:ext cx="3081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a:t>20</a:t>
            </a:r>
            <a:endParaRPr sz="600"/>
          </a:p>
        </p:txBody>
      </p:sp>
      <p:sp>
        <p:nvSpPr>
          <p:cNvPr id="3387" name="Google Shape;3387;p63"/>
          <p:cNvSpPr txBox="1"/>
          <p:nvPr/>
        </p:nvSpPr>
        <p:spPr>
          <a:xfrm>
            <a:off x="696342" y="1930442"/>
            <a:ext cx="3081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a:t>10</a:t>
            </a:r>
            <a:endParaRPr sz="600"/>
          </a:p>
        </p:txBody>
      </p:sp>
      <p:sp>
        <p:nvSpPr>
          <p:cNvPr id="3388" name="Google Shape;3388;p63"/>
          <p:cNvSpPr txBox="1"/>
          <p:nvPr/>
        </p:nvSpPr>
        <p:spPr>
          <a:xfrm>
            <a:off x="365376" y="4484282"/>
            <a:ext cx="2568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a:t>2</a:t>
            </a:r>
            <a:endParaRPr sz="600"/>
          </a:p>
        </p:txBody>
      </p:sp>
      <p:sp>
        <p:nvSpPr>
          <p:cNvPr id="3389" name="Google Shape;3389;p63"/>
          <p:cNvSpPr txBox="1"/>
          <p:nvPr/>
        </p:nvSpPr>
        <p:spPr>
          <a:xfrm>
            <a:off x="2525142" y="4484294"/>
            <a:ext cx="3081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a:t>50</a:t>
            </a:r>
            <a:endParaRPr sz="600"/>
          </a:p>
        </p:txBody>
      </p:sp>
      <p:sp>
        <p:nvSpPr>
          <p:cNvPr id="3390" name="Google Shape;3390;p63"/>
          <p:cNvSpPr txBox="1"/>
          <p:nvPr/>
        </p:nvSpPr>
        <p:spPr>
          <a:xfrm>
            <a:off x="2070792" y="4488794"/>
            <a:ext cx="3081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a:t>40</a:t>
            </a:r>
            <a:endParaRPr sz="600"/>
          </a:p>
        </p:txBody>
      </p:sp>
      <p:sp>
        <p:nvSpPr>
          <p:cNvPr id="3391" name="Google Shape;3391;p63"/>
          <p:cNvSpPr txBox="1"/>
          <p:nvPr/>
        </p:nvSpPr>
        <p:spPr>
          <a:xfrm>
            <a:off x="1610742" y="4484294"/>
            <a:ext cx="3081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a:t>30</a:t>
            </a:r>
            <a:endParaRPr sz="600"/>
          </a:p>
        </p:txBody>
      </p:sp>
      <p:sp>
        <p:nvSpPr>
          <p:cNvPr id="3392" name="Google Shape;3392;p63"/>
          <p:cNvSpPr txBox="1"/>
          <p:nvPr/>
        </p:nvSpPr>
        <p:spPr>
          <a:xfrm>
            <a:off x="1150692" y="4484294"/>
            <a:ext cx="3081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a:t>20</a:t>
            </a:r>
            <a:endParaRPr sz="600"/>
          </a:p>
        </p:txBody>
      </p:sp>
      <p:sp>
        <p:nvSpPr>
          <p:cNvPr id="3393" name="Google Shape;3393;p63"/>
          <p:cNvSpPr txBox="1"/>
          <p:nvPr/>
        </p:nvSpPr>
        <p:spPr>
          <a:xfrm>
            <a:off x="696342" y="4488794"/>
            <a:ext cx="3081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a:t>10</a:t>
            </a:r>
            <a:endParaRPr sz="600"/>
          </a:p>
        </p:txBody>
      </p:sp>
      <p:sp>
        <p:nvSpPr>
          <p:cNvPr id="3394" name="Google Shape;3394;p63"/>
          <p:cNvSpPr/>
          <p:nvPr/>
        </p:nvSpPr>
        <p:spPr>
          <a:xfrm>
            <a:off x="2071110" y="2659094"/>
            <a:ext cx="704100" cy="2559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63"/>
          <p:cNvSpPr/>
          <p:nvPr/>
        </p:nvSpPr>
        <p:spPr>
          <a:xfrm>
            <a:off x="2170425" y="107623"/>
            <a:ext cx="600300" cy="183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63"/>
          <p:cNvSpPr txBox="1"/>
          <p:nvPr/>
        </p:nvSpPr>
        <p:spPr>
          <a:xfrm>
            <a:off x="1889322" y="63864"/>
            <a:ext cx="10311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latin typeface="Times New Roman"/>
                <a:ea typeface="Times New Roman"/>
                <a:cs typeface="Times New Roman"/>
                <a:sym typeface="Times New Roman"/>
              </a:rPr>
              <a:t>Temporal-Stream</a:t>
            </a:r>
            <a:endParaRPr sz="600">
              <a:latin typeface="Times New Roman"/>
              <a:ea typeface="Times New Roman"/>
              <a:cs typeface="Times New Roman"/>
              <a:sym typeface="Times New Roman"/>
            </a:endParaRPr>
          </a:p>
        </p:txBody>
      </p:sp>
      <p:sp>
        <p:nvSpPr>
          <p:cNvPr id="3397" name="Google Shape;3397;p63"/>
          <p:cNvSpPr/>
          <p:nvPr/>
        </p:nvSpPr>
        <p:spPr>
          <a:xfrm>
            <a:off x="1818014" y="187882"/>
            <a:ext cx="54900" cy="54900"/>
          </a:xfrm>
          <a:prstGeom prst="ellipse">
            <a:avLst/>
          </a:prstGeom>
          <a:solidFill>
            <a:srgbClr val="FF0E0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63"/>
          <p:cNvSpPr/>
          <p:nvPr/>
        </p:nvSpPr>
        <p:spPr>
          <a:xfrm>
            <a:off x="1814813" y="335912"/>
            <a:ext cx="54900" cy="54900"/>
          </a:xfrm>
          <a:prstGeom prst="diamond">
            <a:avLst/>
          </a:prstGeom>
          <a:solidFill>
            <a:srgbClr val="000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399" name="Google Shape;3399;p63"/>
          <p:cNvCxnSpPr/>
          <p:nvPr/>
        </p:nvCxnSpPr>
        <p:spPr>
          <a:xfrm>
            <a:off x="1744214" y="363519"/>
            <a:ext cx="202500" cy="0"/>
          </a:xfrm>
          <a:prstGeom prst="straightConnector1">
            <a:avLst/>
          </a:prstGeom>
          <a:noFill/>
          <a:ln w="19050" cap="flat" cmpd="sng">
            <a:solidFill>
              <a:srgbClr val="0000FF"/>
            </a:solidFill>
            <a:prstDash val="dash"/>
            <a:round/>
            <a:headEnd type="none" w="med" len="med"/>
            <a:tailEnd type="none" w="med" len="med"/>
          </a:ln>
        </p:spPr>
      </p:cxnSp>
      <p:sp>
        <p:nvSpPr>
          <p:cNvPr id="3400" name="Google Shape;3400;p63"/>
          <p:cNvSpPr txBox="1"/>
          <p:nvPr/>
        </p:nvSpPr>
        <p:spPr>
          <a:xfrm>
            <a:off x="1889322" y="200671"/>
            <a:ext cx="10311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latin typeface="Times New Roman"/>
                <a:ea typeface="Times New Roman"/>
                <a:cs typeface="Times New Roman"/>
                <a:sym typeface="Times New Roman"/>
              </a:rPr>
              <a:t>Spectral-Stream</a:t>
            </a:r>
            <a:endParaRPr sz="600">
              <a:latin typeface="Times New Roman"/>
              <a:ea typeface="Times New Roman"/>
              <a:cs typeface="Times New Roman"/>
              <a:sym typeface="Times New Roman"/>
            </a:endParaRPr>
          </a:p>
        </p:txBody>
      </p:sp>
      <p:sp>
        <p:nvSpPr>
          <p:cNvPr id="3401" name="Google Shape;3401;p63"/>
          <p:cNvSpPr/>
          <p:nvPr/>
        </p:nvSpPr>
        <p:spPr>
          <a:xfrm>
            <a:off x="1712214" y="142582"/>
            <a:ext cx="1031100" cy="307800"/>
          </a:xfrm>
          <a:prstGeom prst="roundRect">
            <a:avLst>
              <a:gd name="adj" fmla="val 16667"/>
            </a:avLst>
          </a:prstGeom>
          <a:noFill/>
          <a:ln w="9525" cap="flat" cmpd="sng">
            <a:solidFill>
              <a:srgbClr val="DEDED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402" name="Google Shape;3402;p63"/>
          <p:cNvCxnSpPr/>
          <p:nvPr/>
        </p:nvCxnSpPr>
        <p:spPr>
          <a:xfrm>
            <a:off x="1744214" y="217764"/>
            <a:ext cx="202500" cy="0"/>
          </a:xfrm>
          <a:prstGeom prst="straightConnector1">
            <a:avLst/>
          </a:prstGeom>
          <a:noFill/>
          <a:ln w="19050" cap="flat" cmpd="sng">
            <a:solidFill>
              <a:srgbClr val="FF0000"/>
            </a:solidFill>
            <a:prstDash val="solid"/>
            <a:round/>
            <a:headEnd type="none" w="med" len="med"/>
            <a:tailEnd type="none" w="med" len="med"/>
          </a:ln>
        </p:spPr>
      </p:cxnSp>
      <p:sp>
        <p:nvSpPr>
          <p:cNvPr id="3403" name="Google Shape;3403;p63"/>
          <p:cNvSpPr txBox="1"/>
          <p:nvPr/>
        </p:nvSpPr>
        <p:spPr>
          <a:xfrm>
            <a:off x="1889322" y="2624353"/>
            <a:ext cx="10311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latin typeface="Times New Roman"/>
                <a:ea typeface="Times New Roman"/>
                <a:cs typeface="Times New Roman"/>
                <a:sym typeface="Times New Roman"/>
              </a:rPr>
              <a:t>Temporal-Stream</a:t>
            </a:r>
            <a:endParaRPr sz="600">
              <a:latin typeface="Times New Roman"/>
              <a:ea typeface="Times New Roman"/>
              <a:cs typeface="Times New Roman"/>
              <a:sym typeface="Times New Roman"/>
            </a:endParaRPr>
          </a:p>
        </p:txBody>
      </p:sp>
      <p:sp>
        <p:nvSpPr>
          <p:cNvPr id="3404" name="Google Shape;3404;p63"/>
          <p:cNvSpPr/>
          <p:nvPr/>
        </p:nvSpPr>
        <p:spPr>
          <a:xfrm>
            <a:off x="1818014" y="2748371"/>
            <a:ext cx="54900" cy="54900"/>
          </a:xfrm>
          <a:prstGeom prst="ellipse">
            <a:avLst/>
          </a:prstGeom>
          <a:solidFill>
            <a:srgbClr val="FF0E0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63"/>
          <p:cNvSpPr/>
          <p:nvPr/>
        </p:nvSpPr>
        <p:spPr>
          <a:xfrm>
            <a:off x="1814813" y="2896401"/>
            <a:ext cx="54900" cy="54900"/>
          </a:xfrm>
          <a:prstGeom prst="diamond">
            <a:avLst/>
          </a:prstGeom>
          <a:solidFill>
            <a:srgbClr val="000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406" name="Google Shape;3406;p63"/>
          <p:cNvCxnSpPr/>
          <p:nvPr/>
        </p:nvCxnSpPr>
        <p:spPr>
          <a:xfrm>
            <a:off x="1744214" y="2924008"/>
            <a:ext cx="202500" cy="0"/>
          </a:xfrm>
          <a:prstGeom prst="straightConnector1">
            <a:avLst/>
          </a:prstGeom>
          <a:noFill/>
          <a:ln w="19050" cap="flat" cmpd="sng">
            <a:solidFill>
              <a:srgbClr val="0000FF"/>
            </a:solidFill>
            <a:prstDash val="dash"/>
            <a:round/>
            <a:headEnd type="none" w="med" len="med"/>
            <a:tailEnd type="none" w="med" len="med"/>
          </a:ln>
        </p:spPr>
      </p:cxnSp>
      <p:sp>
        <p:nvSpPr>
          <p:cNvPr id="3407" name="Google Shape;3407;p63"/>
          <p:cNvSpPr txBox="1"/>
          <p:nvPr/>
        </p:nvSpPr>
        <p:spPr>
          <a:xfrm>
            <a:off x="1889322" y="2761160"/>
            <a:ext cx="10311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latin typeface="Times New Roman"/>
                <a:ea typeface="Times New Roman"/>
                <a:cs typeface="Times New Roman"/>
                <a:sym typeface="Times New Roman"/>
              </a:rPr>
              <a:t>Spectral-Stream</a:t>
            </a:r>
            <a:endParaRPr sz="600">
              <a:latin typeface="Times New Roman"/>
              <a:ea typeface="Times New Roman"/>
              <a:cs typeface="Times New Roman"/>
              <a:sym typeface="Times New Roman"/>
            </a:endParaRPr>
          </a:p>
        </p:txBody>
      </p:sp>
      <p:cxnSp>
        <p:nvCxnSpPr>
          <p:cNvPr id="3408" name="Google Shape;3408;p63"/>
          <p:cNvCxnSpPr/>
          <p:nvPr/>
        </p:nvCxnSpPr>
        <p:spPr>
          <a:xfrm>
            <a:off x="1744214" y="2778253"/>
            <a:ext cx="202500" cy="0"/>
          </a:xfrm>
          <a:prstGeom prst="straightConnector1">
            <a:avLst/>
          </a:prstGeom>
          <a:noFill/>
          <a:ln w="19050" cap="flat" cmpd="sng">
            <a:solidFill>
              <a:srgbClr val="FF0000"/>
            </a:solidFill>
            <a:prstDash val="solid"/>
            <a:round/>
            <a:headEnd type="none" w="med" len="med"/>
            <a:tailEnd type="none" w="med" len="med"/>
          </a:ln>
        </p:spPr>
      </p:cxnSp>
      <p:sp>
        <p:nvSpPr>
          <p:cNvPr id="3409" name="Google Shape;3409;p63"/>
          <p:cNvSpPr/>
          <p:nvPr/>
        </p:nvSpPr>
        <p:spPr>
          <a:xfrm>
            <a:off x="1712214" y="2703071"/>
            <a:ext cx="1031100" cy="307800"/>
          </a:xfrm>
          <a:prstGeom prst="roundRect">
            <a:avLst>
              <a:gd name="adj" fmla="val 16667"/>
            </a:avLst>
          </a:prstGeom>
          <a:noFill/>
          <a:ln w="9525" cap="flat" cmpd="sng">
            <a:solidFill>
              <a:srgbClr val="DEDED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3413"/>
        <p:cNvGrpSpPr/>
        <p:nvPr/>
      </p:nvGrpSpPr>
      <p:grpSpPr>
        <a:xfrm>
          <a:off x="0" y="0"/>
          <a:ext cx="0" cy="0"/>
          <a:chOff x="0" y="0"/>
          <a:chExt cx="0" cy="0"/>
        </a:xfrm>
      </p:grpSpPr>
      <p:sp>
        <p:nvSpPr>
          <p:cNvPr id="3414" name="Google Shape;3414;p64"/>
          <p:cNvSpPr txBox="1"/>
          <p:nvPr/>
        </p:nvSpPr>
        <p:spPr>
          <a:xfrm>
            <a:off x="5730397" y="616482"/>
            <a:ext cx="10311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latin typeface="Times New Roman"/>
                <a:ea typeface="Times New Roman"/>
                <a:cs typeface="Times New Roman"/>
                <a:sym typeface="Times New Roman"/>
              </a:rPr>
              <a:t>Temporal-Stream</a:t>
            </a:r>
            <a:endParaRPr sz="600">
              <a:latin typeface="Times New Roman"/>
              <a:ea typeface="Times New Roman"/>
              <a:cs typeface="Times New Roman"/>
              <a:sym typeface="Times New Roman"/>
            </a:endParaRPr>
          </a:p>
        </p:txBody>
      </p:sp>
      <p:sp>
        <p:nvSpPr>
          <p:cNvPr id="3415" name="Google Shape;3415;p64"/>
          <p:cNvSpPr/>
          <p:nvPr/>
        </p:nvSpPr>
        <p:spPr>
          <a:xfrm>
            <a:off x="5719725" y="740500"/>
            <a:ext cx="54900" cy="54900"/>
          </a:xfrm>
          <a:prstGeom prst="ellipse">
            <a:avLst/>
          </a:prstGeom>
          <a:solidFill>
            <a:srgbClr val="FF0E0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64"/>
          <p:cNvSpPr/>
          <p:nvPr/>
        </p:nvSpPr>
        <p:spPr>
          <a:xfrm>
            <a:off x="5716524" y="916830"/>
            <a:ext cx="54900" cy="54900"/>
          </a:xfrm>
          <a:prstGeom prst="diamond">
            <a:avLst/>
          </a:prstGeom>
          <a:solidFill>
            <a:srgbClr val="000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64"/>
          <p:cNvSpPr/>
          <p:nvPr/>
        </p:nvSpPr>
        <p:spPr>
          <a:xfrm>
            <a:off x="3579650" y="327475"/>
            <a:ext cx="202500" cy="1734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418" name="Google Shape;3418;p64"/>
          <p:cNvCxnSpPr/>
          <p:nvPr/>
        </p:nvCxnSpPr>
        <p:spPr>
          <a:xfrm>
            <a:off x="5645925" y="944275"/>
            <a:ext cx="202500" cy="0"/>
          </a:xfrm>
          <a:prstGeom prst="straightConnector1">
            <a:avLst/>
          </a:prstGeom>
          <a:noFill/>
          <a:ln w="19050" cap="flat" cmpd="sng">
            <a:solidFill>
              <a:srgbClr val="0000FF"/>
            </a:solidFill>
            <a:prstDash val="dash"/>
            <a:round/>
            <a:headEnd type="none" w="med" len="med"/>
            <a:tailEnd type="none" w="med" len="med"/>
          </a:ln>
        </p:spPr>
      </p:cxnSp>
      <p:sp>
        <p:nvSpPr>
          <p:cNvPr id="3419" name="Google Shape;3419;p64"/>
          <p:cNvSpPr txBox="1"/>
          <p:nvPr/>
        </p:nvSpPr>
        <p:spPr>
          <a:xfrm>
            <a:off x="5729802" y="790218"/>
            <a:ext cx="10311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latin typeface="Times New Roman"/>
                <a:ea typeface="Times New Roman"/>
                <a:cs typeface="Times New Roman"/>
                <a:sym typeface="Times New Roman"/>
              </a:rPr>
              <a:t>Spectral-Stream</a:t>
            </a:r>
            <a:endParaRPr sz="600">
              <a:latin typeface="Times New Roman"/>
              <a:ea typeface="Times New Roman"/>
              <a:cs typeface="Times New Roman"/>
              <a:sym typeface="Times New Roman"/>
            </a:endParaRPr>
          </a:p>
        </p:txBody>
      </p:sp>
      <p:sp>
        <p:nvSpPr>
          <p:cNvPr id="3420" name="Google Shape;3420;p64"/>
          <p:cNvSpPr/>
          <p:nvPr/>
        </p:nvSpPr>
        <p:spPr>
          <a:xfrm>
            <a:off x="5618625" y="687075"/>
            <a:ext cx="1031100" cy="340200"/>
          </a:xfrm>
          <a:prstGeom prst="roundRect">
            <a:avLst>
              <a:gd name="adj" fmla="val 16667"/>
            </a:avLst>
          </a:prstGeom>
          <a:noFill/>
          <a:ln w="9525" cap="flat" cmpd="sng">
            <a:solidFill>
              <a:srgbClr val="DEDED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421" name="Google Shape;3421;p64"/>
          <p:cNvCxnSpPr/>
          <p:nvPr/>
        </p:nvCxnSpPr>
        <p:spPr>
          <a:xfrm>
            <a:off x="5645925" y="770382"/>
            <a:ext cx="202500" cy="0"/>
          </a:xfrm>
          <a:prstGeom prst="straightConnector1">
            <a:avLst/>
          </a:prstGeom>
          <a:noFill/>
          <a:ln w="19050" cap="flat" cmpd="sng">
            <a:solidFill>
              <a:srgbClr val="FF0000"/>
            </a:solidFill>
            <a:prstDash val="solid"/>
            <a:round/>
            <a:headEnd type="none" w="med" len="med"/>
            <a:tailEnd type="none" w="med" len="med"/>
          </a:ln>
        </p:spPr>
      </p:cxnSp>
      <p:sp>
        <p:nvSpPr>
          <p:cNvPr id="3422" name="Google Shape;3422;p64"/>
          <p:cNvSpPr txBox="1"/>
          <p:nvPr/>
        </p:nvSpPr>
        <p:spPr>
          <a:xfrm>
            <a:off x="3153722" y="2226532"/>
            <a:ext cx="10311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latin typeface="Times New Roman"/>
                <a:ea typeface="Times New Roman"/>
                <a:cs typeface="Times New Roman"/>
                <a:sym typeface="Times New Roman"/>
              </a:rPr>
              <a:t>Temporal-Stream</a:t>
            </a:r>
            <a:endParaRPr sz="600">
              <a:latin typeface="Times New Roman"/>
              <a:ea typeface="Times New Roman"/>
              <a:cs typeface="Times New Roman"/>
              <a:sym typeface="Times New Roman"/>
            </a:endParaRPr>
          </a:p>
        </p:txBody>
      </p:sp>
      <p:sp>
        <p:nvSpPr>
          <p:cNvPr id="3423" name="Google Shape;3423;p64"/>
          <p:cNvSpPr/>
          <p:nvPr/>
        </p:nvSpPr>
        <p:spPr>
          <a:xfrm>
            <a:off x="3143050" y="2350550"/>
            <a:ext cx="54900" cy="54900"/>
          </a:xfrm>
          <a:prstGeom prst="ellipse">
            <a:avLst/>
          </a:prstGeom>
          <a:solidFill>
            <a:srgbClr val="FF0E0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64"/>
          <p:cNvSpPr/>
          <p:nvPr/>
        </p:nvSpPr>
        <p:spPr>
          <a:xfrm>
            <a:off x="3139849" y="2498580"/>
            <a:ext cx="54900" cy="54900"/>
          </a:xfrm>
          <a:prstGeom prst="diamond">
            <a:avLst/>
          </a:prstGeom>
          <a:solidFill>
            <a:srgbClr val="000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425" name="Google Shape;3425;p64"/>
          <p:cNvCxnSpPr/>
          <p:nvPr/>
        </p:nvCxnSpPr>
        <p:spPr>
          <a:xfrm>
            <a:off x="3069250" y="2526187"/>
            <a:ext cx="202500" cy="0"/>
          </a:xfrm>
          <a:prstGeom prst="straightConnector1">
            <a:avLst/>
          </a:prstGeom>
          <a:noFill/>
          <a:ln w="19050" cap="flat" cmpd="sng">
            <a:solidFill>
              <a:srgbClr val="0000FF"/>
            </a:solidFill>
            <a:prstDash val="dash"/>
            <a:round/>
            <a:headEnd type="none" w="med" len="med"/>
            <a:tailEnd type="none" w="med" len="med"/>
          </a:ln>
        </p:spPr>
      </p:cxnSp>
      <p:sp>
        <p:nvSpPr>
          <p:cNvPr id="3426" name="Google Shape;3426;p64"/>
          <p:cNvSpPr txBox="1"/>
          <p:nvPr/>
        </p:nvSpPr>
        <p:spPr>
          <a:xfrm>
            <a:off x="3153127" y="2372130"/>
            <a:ext cx="10311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latin typeface="Times New Roman"/>
                <a:ea typeface="Times New Roman"/>
                <a:cs typeface="Times New Roman"/>
                <a:sym typeface="Times New Roman"/>
              </a:rPr>
              <a:t>Spectral-Stream</a:t>
            </a:r>
            <a:endParaRPr sz="600">
              <a:latin typeface="Times New Roman"/>
              <a:ea typeface="Times New Roman"/>
              <a:cs typeface="Times New Roman"/>
              <a:sym typeface="Times New Roman"/>
            </a:endParaRPr>
          </a:p>
        </p:txBody>
      </p:sp>
      <p:sp>
        <p:nvSpPr>
          <p:cNvPr id="3427" name="Google Shape;3427;p64"/>
          <p:cNvSpPr/>
          <p:nvPr/>
        </p:nvSpPr>
        <p:spPr>
          <a:xfrm>
            <a:off x="5228425" y="2581775"/>
            <a:ext cx="1031100" cy="340200"/>
          </a:xfrm>
          <a:prstGeom prst="roundRect">
            <a:avLst>
              <a:gd name="adj" fmla="val 16667"/>
            </a:avLst>
          </a:prstGeom>
          <a:noFill/>
          <a:ln w="9525" cap="flat" cmpd="sng">
            <a:solidFill>
              <a:srgbClr val="DEDED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428" name="Google Shape;3428;p64"/>
          <p:cNvCxnSpPr/>
          <p:nvPr/>
        </p:nvCxnSpPr>
        <p:spPr>
          <a:xfrm>
            <a:off x="3069250" y="2380432"/>
            <a:ext cx="202500" cy="0"/>
          </a:xfrm>
          <a:prstGeom prst="straightConnector1">
            <a:avLst/>
          </a:prstGeom>
          <a:noFill/>
          <a:ln w="19050" cap="flat" cmpd="sng">
            <a:solidFill>
              <a:srgbClr val="FF0000"/>
            </a:solidFill>
            <a:prstDash val="solid"/>
            <a:round/>
            <a:headEnd type="none" w="med" len="med"/>
            <a:tailEnd type="none" w="med" len="med"/>
          </a:ln>
        </p:spPr>
      </p:cxnSp>
      <p:sp>
        <p:nvSpPr>
          <p:cNvPr id="3429" name="Google Shape;3429;p64"/>
          <p:cNvSpPr/>
          <p:nvPr/>
        </p:nvSpPr>
        <p:spPr>
          <a:xfrm>
            <a:off x="3037250" y="2305250"/>
            <a:ext cx="1031100" cy="307800"/>
          </a:xfrm>
          <a:prstGeom prst="roundRect">
            <a:avLst>
              <a:gd name="adj" fmla="val 16667"/>
            </a:avLst>
          </a:prstGeom>
          <a:noFill/>
          <a:ln w="9525" cap="flat" cmpd="sng">
            <a:solidFill>
              <a:srgbClr val="DEDED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3433"/>
        <p:cNvGrpSpPr/>
        <p:nvPr/>
      </p:nvGrpSpPr>
      <p:grpSpPr>
        <a:xfrm>
          <a:off x="0" y="0"/>
          <a:ext cx="0" cy="0"/>
          <a:chOff x="0" y="0"/>
          <a:chExt cx="0" cy="0"/>
        </a:xfrm>
      </p:grpSpPr>
      <p:sp>
        <p:nvSpPr>
          <p:cNvPr id="3434" name="Google Shape;3434;p65"/>
          <p:cNvSpPr txBox="1"/>
          <p:nvPr/>
        </p:nvSpPr>
        <p:spPr>
          <a:xfrm>
            <a:off x="600225" y="2775850"/>
            <a:ext cx="434400" cy="384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300">
                <a:latin typeface="Times New Roman"/>
                <a:ea typeface="Times New Roman"/>
                <a:cs typeface="Times New Roman"/>
                <a:sym typeface="Times New Roman"/>
              </a:rPr>
              <a:t>0.5</a:t>
            </a:r>
            <a:endParaRPr sz="1300">
              <a:latin typeface="Times New Roman"/>
              <a:ea typeface="Times New Roman"/>
              <a:cs typeface="Times New Roman"/>
              <a:sym typeface="Times New Roman"/>
            </a:endParaRPr>
          </a:p>
        </p:txBody>
      </p:sp>
      <p:sp>
        <p:nvSpPr>
          <p:cNvPr id="3435" name="Google Shape;3435;p65"/>
          <p:cNvSpPr txBox="1"/>
          <p:nvPr/>
        </p:nvSpPr>
        <p:spPr>
          <a:xfrm>
            <a:off x="636375" y="1587300"/>
            <a:ext cx="434400" cy="384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300">
                <a:latin typeface="Times New Roman"/>
                <a:ea typeface="Times New Roman"/>
                <a:cs typeface="Times New Roman"/>
                <a:sym typeface="Times New Roman"/>
              </a:rPr>
              <a:t>1</a:t>
            </a:r>
            <a:endParaRPr sz="1300">
              <a:latin typeface="Times New Roman"/>
              <a:ea typeface="Times New Roman"/>
              <a:cs typeface="Times New Roman"/>
              <a:sym typeface="Times New Roman"/>
            </a:endParaRPr>
          </a:p>
        </p:txBody>
      </p:sp>
      <p:sp>
        <p:nvSpPr>
          <p:cNvPr id="3436" name="Google Shape;3436;p65"/>
          <p:cNvSpPr/>
          <p:nvPr/>
        </p:nvSpPr>
        <p:spPr>
          <a:xfrm>
            <a:off x="4892725" y="3070900"/>
            <a:ext cx="363900" cy="1258500"/>
          </a:xfrm>
          <a:prstGeom prst="rect">
            <a:avLst/>
          </a:prstGeom>
          <a:solidFill>
            <a:srgbClr val="F2E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65"/>
          <p:cNvSpPr/>
          <p:nvPr/>
        </p:nvSpPr>
        <p:spPr>
          <a:xfrm>
            <a:off x="5692075" y="2693175"/>
            <a:ext cx="363900" cy="1636800"/>
          </a:xfrm>
          <a:prstGeom prst="rect">
            <a:avLst/>
          </a:prstGeom>
          <a:solidFill>
            <a:srgbClr val="FEB3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65"/>
          <p:cNvSpPr/>
          <p:nvPr/>
        </p:nvSpPr>
        <p:spPr>
          <a:xfrm>
            <a:off x="6500950" y="2300725"/>
            <a:ext cx="363900" cy="2028900"/>
          </a:xfrm>
          <a:prstGeom prst="rect">
            <a:avLst/>
          </a:prstGeom>
          <a:solidFill>
            <a:srgbClr val="FE6E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65"/>
          <p:cNvSpPr/>
          <p:nvPr/>
        </p:nvSpPr>
        <p:spPr>
          <a:xfrm>
            <a:off x="7309825" y="2099600"/>
            <a:ext cx="363900" cy="2229900"/>
          </a:xfrm>
          <a:prstGeom prst="rect">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65"/>
          <p:cNvSpPr/>
          <p:nvPr/>
        </p:nvSpPr>
        <p:spPr>
          <a:xfrm>
            <a:off x="1359475" y="3306350"/>
            <a:ext cx="363900" cy="1023300"/>
          </a:xfrm>
          <a:prstGeom prst="rect">
            <a:avLst/>
          </a:prstGeom>
          <a:solidFill>
            <a:srgbClr val="F2E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65"/>
          <p:cNvSpPr/>
          <p:nvPr/>
        </p:nvSpPr>
        <p:spPr>
          <a:xfrm>
            <a:off x="2158825" y="2737325"/>
            <a:ext cx="363900" cy="1592400"/>
          </a:xfrm>
          <a:prstGeom prst="rect">
            <a:avLst/>
          </a:prstGeom>
          <a:solidFill>
            <a:srgbClr val="FEB3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65"/>
          <p:cNvSpPr/>
          <p:nvPr/>
        </p:nvSpPr>
        <p:spPr>
          <a:xfrm>
            <a:off x="2967700" y="2692825"/>
            <a:ext cx="363900" cy="1636800"/>
          </a:xfrm>
          <a:prstGeom prst="rect">
            <a:avLst/>
          </a:prstGeom>
          <a:solidFill>
            <a:srgbClr val="FE6E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65"/>
          <p:cNvSpPr/>
          <p:nvPr/>
        </p:nvSpPr>
        <p:spPr>
          <a:xfrm>
            <a:off x="3776575" y="2168276"/>
            <a:ext cx="363900" cy="2161200"/>
          </a:xfrm>
          <a:prstGeom prst="rect">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444" name="Google Shape;3444;p65"/>
          <p:cNvPicPr preferRelativeResize="0"/>
          <p:nvPr/>
        </p:nvPicPr>
        <p:blipFill rotWithShape="1">
          <a:blip r:embed="rId3">
            <a:alphaModFix/>
          </a:blip>
          <a:srcRect t="5695"/>
          <a:stretch/>
        </p:blipFill>
        <p:spPr>
          <a:xfrm>
            <a:off x="1110300" y="1002488"/>
            <a:ext cx="862249" cy="784927"/>
          </a:xfrm>
          <a:prstGeom prst="rect">
            <a:avLst/>
          </a:prstGeom>
          <a:noFill/>
          <a:ln>
            <a:noFill/>
          </a:ln>
        </p:spPr>
      </p:pic>
      <p:cxnSp>
        <p:nvCxnSpPr>
          <p:cNvPr id="3445" name="Google Shape;3445;p65"/>
          <p:cNvCxnSpPr/>
          <p:nvPr/>
        </p:nvCxnSpPr>
        <p:spPr>
          <a:xfrm>
            <a:off x="985575" y="823400"/>
            <a:ext cx="0" cy="3506400"/>
          </a:xfrm>
          <a:prstGeom prst="straightConnector1">
            <a:avLst/>
          </a:prstGeom>
          <a:noFill/>
          <a:ln w="9525" cap="flat" cmpd="sng">
            <a:solidFill>
              <a:schemeClr val="dk1"/>
            </a:solidFill>
            <a:prstDash val="solid"/>
            <a:round/>
            <a:headEnd type="triangle" w="med" len="med"/>
            <a:tailEnd type="none" w="med" len="med"/>
          </a:ln>
        </p:spPr>
      </p:cxnSp>
      <p:pic>
        <p:nvPicPr>
          <p:cNvPr id="3446" name="Google Shape;3446;p65"/>
          <p:cNvPicPr preferRelativeResize="0"/>
          <p:nvPr/>
        </p:nvPicPr>
        <p:blipFill rotWithShape="1">
          <a:blip r:embed="rId3">
            <a:alphaModFix/>
          </a:blip>
          <a:srcRect t="5695"/>
          <a:stretch/>
        </p:blipFill>
        <p:spPr>
          <a:xfrm>
            <a:off x="1909650" y="1002490"/>
            <a:ext cx="862249" cy="784922"/>
          </a:xfrm>
          <a:prstGeom prst="rect">
            <a:avLst/>
          </a:prstGeom>
          <a:noFill/>
          <a:ln>
            <a:noFill/>
          </a:ln>
        </p:spPr>
      </p:pic>
      <p:pic>
        <p:nvPicPr>
          <p:cNvPr id="3447" name="Google Shape;3447;p65"/>
          <p:cNvPicPr preferRelativeResize="0"/>
          <p:nvPr/>
        </p:nvPicPr>
        <p:blipFill rotWithShape="1">
          <a:blip r:embed="rId3">
            <a:alphaModFix/>
          </a:blip>
          <a:srcRect t="5695"/>
          <a:stretch/>
        </p:blipFill>
        <p:spPr>
          <a:xfrm>
            <a:off x="2718525" y="1002490"/>
            <a:ext cx="862249" cy="784922"/>
          </a:xfrm>
          <a:prstGeom prst="rect">
            <a:avLst/>
          </a:prstGeom>
          <a:noFill/>
          <a:ln>
            <a:noFill/>
          </a:ln>
        </p:spPr>
      </p:pic>
      <p:pic>
        <p:nvPicPr>
          <p:cNvPr id="3448" name="Google Shape;3448;p65"/>
          <p:cNvPicPr preferRelativeResize="0"/>
          <p:nvPr/>
        </p:nvPicPr>
        <p:blipFill rotWithShape="1">
          <a:blip r:embed="rId3">
            <a:alphaModFix/>
          </a:blip>
          <a:srcRect t="5695"/>
          <a:stretch/>
        </p:blipFill>
        <p:spPr>
          <a:xfrm>
            <a:off x="3527400" y="1002490"/>
            <a:ext cx="862249" cy="784922"/>
          </a:xfrm>
          <a:prstGeom prst="rect">
            <a:avLst/>
          </a:prstGeom>
          <a:noFill/>
          <a:ln>
            <a:noFill/>
          </a:ln>
        </p:spPr>
      </p:pic>
      <p:pic>
        <p:nvPicPr>
          <p:cNvPr id="3449" name="Google Shape;3449;p65"/>
          <p:cNvPicPr preferRelativeResize="0"/>
          <p:nvPr/>
        </p:nvPicPr>
        <p:blipFill rotWithShape="1">
          <a:blip r:embed="rId3">
            <a:alphaModFix/>
          </a:blip>
          <a:srcRect t="5695"/>
          <a:stretch/>
        </p:blipFill>
        <p:spPr>
          <a:xfrm>
            <a:off x="4643550" y="1002488"/>
            <a:ext cx="862249" cy="784927"/>
          </a:xfrm>
          <a:prstGeom prst="rect">
            <a:avLst/>
          </a:prstGeom>
          <a:noFill/>
          <a:ln>
            <a:noFill/>
          </a:ln>
        </p:spPr>
      </p:pic>
      <p:pic>
        <p:nvPicPr>
          <p:cNvPr id="3450" name="Google Shape;3450;p65"/>
          <p:cNvPicPr preferRelativeResize="0"/>
          <p:nvPr/>
        </p:nvPicPr>
        <p:blipFill rotWithShape="1">
          <a:blip r:embed="rId3">
            <a:alphaModFix/>
          </a:blip>
          <a:srcRect t="5695"/>
          <a:stretch/>
        </p:blipFill>
        <p:spPr>
          <a:xfrm>
            <a:off x="5442900" y="1002490"/>
            <a:ext cx="862249" cy="784922"/>
          </a:xfrm>
          <a:prstGeom prst="rect">
            <a:avLst/>
          </a:prstGeom>
          <a:noFill/>
          <a:ln>
            <a:noFill/>
          </a:ln>
        </p:spPr>
      </p:pic>
      <p:pic>
        <p:nvPicPr>
          <p:cNvPr id="3451" name="Google Shape;3451;p65"/>
          <p:cNvPicPr preferRelativeResize="0"/>
          <p:nvPr/>
        </p:nvPicPr>
        <p:blipFill rotWithShape="1">
          <a:blip r:embed="rId3">
            <a:alphaModFix/>
          </a:blip>
          <a:srcRect t="5695"/>
          <a:stretch/>
        </p:blipFill>
        <p:spPr>
          <a:xfrm>
            <a:off x="6251775" y="1002490"/>
            <a:ext cx="862249" cy="784922"/>
          </a:xfrm>
          <a:prstGeom prst="rect">
            <a:avLst/>
          </a:prstGeom>
          <a:noFill/>
          <a:ln>
            <a:noFill/>
          </a:ln>
        </p:spPr>
      </p:pic>
      <p:pic>
        <p:nvPicPr>
          <p:cNvPr id="3452" name="Google Shape;3452;p65"/>
          <p:cNvPicPr preferRelativeResize="0"/>
          <p:nvPr/>
        </p:nvPicPr>
        <p:blipFill rotWithShape="1">
          <a:blip r:embed="rId3">
            <a:alphaModFix/>
          </a:blip>
          <a:srcRect t="5695"/>
          <a:stretch/>
        </p:blipFill>
        <p:spPr>
          <a:xfrm>
            <a:off x="7060650" y="1002490"/>
            <a:ext cx="862249" cy="784922"/>
          </a:xfrm>
          <a:prstGeom prst="rect">
            <a:avLst/>
          </a:prstGeom>
          <a:noFill/>
          <a:ln>
            <a:noFill/>
          </a:ln>
        </p:spPr>
      </p:pic>
      <p:cxnSp>
        <p:nvCxnSpPr>
          <p:cNvPr id="3453" name="Google Shape;3453;p65"/>
          <p:cNvCxnSpPr/>
          <p:nvPr/>
        </p:nvCxnSpPr>
        <p:spPr>
          <a:xfrm rot="10800000" flipH="1">
            <a:off x="985575" y="4326638"/>
            <a:ext cx="7138200" cy="3300"/>
          </a:xfrm>
          <a:prstGeom prst="straightConnector1">
            <a:avLst/>
          </a:prstGeom>
          <a:noFill/>
          <a:ln w="9525" cap="flat" cmpd="sng">
            <a:solidFill>
              <a:schemeClr val="dk1"/>
            </a:solidFill>
            <a:prstDash val="solid"/>
            <a:round/>
            <a:headEnd type="none" w="med" len="med"/>
            <a:tailEnd type="triangle" w="med" len="med"/>
          </a:ln>
        </p:spPr>
      </p:cxnSp>
      <p:sp>
        <p:nvSpPr>
          <p:cNvPr id="3454" name="Google Shape;3454;p65"/>
          <p:cNvSpPr txBox="1"/>
          <p:nvPr/>
        </p:nvSpPr>
        <p:spPr>
          <a:xfrm>
            <a:off x="1723375" y="4572400"/>
            <a:ext cx="2053200" cy="477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900">
                <a:latin typeface="Times New Roman"/>
                <a:ea typeface="Times New Roman"/>
                <a:cs typeface="Times New Roman"/>
                <a:sym typeface="Times New Roman"/>
              </a:rPr>
              <a:t>Kernel #35</a:t>
            </a:r>
            <a:endParaRPr sz="1900">
              <a:latin typeface="Times New Roman"/>
              <a:ea typeface="Times New Roman"/>
              <a:cs typeface="Times New Roman"/>
              <a:sym typeface="Times New Roman"/>
            </a:endParaRPr>
          </a:p>
        </p:txBody>
      </p:sp>
      <p:sp>
        <p:nvSpPr>
          <p:cNvPr id="3455" name="Google Shape;3455;p65"/>
          <p:cNvSpPr txBox="1"/>
          <p:nvPr/>
        </p:nvSpPr>
        <p:spPr>
          <a:xfrm>
            <a:off x="5256625" y="4572400"/>
            <a:ext cx="2053200" cy="477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900">
                <a:latin typeface="Times New Roman"/>
                <a:ea typeface="Times New Roman"/>
                <a:cs typeface="Times New Roman"/>
                <a:sym typeface="Times New Roman"/>
              </a:rPr>
              <a:t>Kernel #48</a:t>
            </a:r>
            <a:endParaRPr sz="1900">
              <a:latin typeface="Times New Roman"/>
              <a:ea typeface="Times New Roman"/>
              <a:cs typeface="Times New Roman"/>
              <a:sym typeface="Times New Roman"/>
            </a:endParaRPr>
          </a:p>
        </p:txBody>
      </p:sp>
      <p:cxnSp>
        <p:nvCxnSpPr>
          <p:cNvPr id="3456" name="Google Shape;3456;p65"/>
          <p:cNvCxnSpPr/>
          <p:nvPr/>
        </p:nvCxnSpPr>
        <p:spPr>
          <a:xfrm>
            <a:off x="985575" y="2975950"/>
            <a:ext cx="85200" cy="0"/>
          </a:xfrm>
          <a:prstGeom prst="straightConnector1">
            <a:avLst/>
          </a:prstGeom>
          <a:noFill/>
          <a:ln w="9525" cap="flat" cmpd="sng">
            <a:solidFill>
              <a:schemeClr val="dk1"/>
            </a:solidFill>
            <a:prstDash val="solid"/>
            <a:round/>
            <a:headEnd type="none" w="med" len="med"/>
            <a:tailEnd type="none" w="med" len="med"/>
          </a:ln>
        </p:spPr>
      </p:cxnSp>
      <p:cxnSp>
        <p:nvCxnSpPr>
          <p:cNvPr id="3457" name="Google Shape;3457;p65"/>
          <p:cNvCxnSpPr/>
          <p:nvPr/>
        </p:nvCxnSpPr>
        <p:spPr>
          <a:xfrm>
            <a:off x="985575" y="1787400"/>
            <a:ext cx="85200" cy="0"/>
          </a:xfrm>
          <a:prstGeom prst="straightConnector1">
            <a:avLst/>
          </a:prstGeom>
          <a:noFill/>
          <a:ln w="9525" cap="flat" cmpd="sng">
            <a:solidFill>
              <a:schemeClr val="dk1"/>
            </a:solidFill>
            <a:prstDash val="solid"/>
            <a:round/>
            <a:headEnd type="none" w="med" len="med"/>
            <a:tailEnd type="none" w="med" len="med"/>
          </a:ln>
        </p:spPr>
      </p:cxnSp>
      <p:sp>
        <p:nvSpPr>
          <p:cNvPr id="3458" name="Google Shape;3458;p65"/>
          <p:cNvSpPr txBox="1"/>
          <p:nvPr/>
        </p:nvSpPr>
        <p:spPr>
          <a:xfrm>
            <a:off x="636375" y="4129850"/>
            <a:ext cx="434400" cy="384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300">
                <a:latin typeface="Times New Roman"/>
                <a:ea typeface="Times New Roman"/>
                <a:cs typeface="Times New Roman"/>
                <a:sym typeface="Times New Roman"/>
              </a:rPr>
              <a:t>0</a:t>
            </a:r>
            <a:endParaRPr sz="1300">
              <a:latin typeface="Times New Roman"/>
              <a:ea typeface="Times New Roman"/>
              <a:cs typeface="Times New Roman"/>
              <a:sym typeface="Times New Roman"/>
            </a:endParaRPr>
          </a:p>
        </p:txBody>
      </p:sp>
      <p:sp>
        <p:nvSpPr>
          <p:cNvPr id="3459" name="Google Shape;3459;p65"/>
          <p:cNvSpPr txBox="1"/>
          <p:nvPr/>
        </p:nvSpPr>
        <p:spPr>
          <a:xfrm rot="-5400000">
            <a:off x="-508475" y="2333250"/>
            <a:ext cx="2053200" cy="477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900">
                <a:latin typeface="Times New Roman"/>
                <a:ea typeface="Times New Roman"/>
                <a:cs typeface="Times New Roman"/>
                <a:sym typeface="Times New Roman"/>
              </a:rPr>
              <a:t>Spectral  Power</a:t>
            </a:r>
            <a:endParaRPr sz="1900">
              <a:latin typeface="Times New Roman"/>
              <a:ea typeface="Times New Roman"/>
              <a:cs typeface="Times New Roman"/>
              <a:sym typeface="Times New Roman"/>
            </a:endParaRPr>
          </a:p>
        </p:txBody>
      </p:sp>
      <p:pic>
        <p:nvPicPr>
          <p:cNvPr id="3460" name="Google Shape;3460;p65"/>
          <p:cNvPicPr preferRelativeResize="0"/>
          <p:nvPr/>
        </p:nvPicPr>
        <p:blipFill>
          <a:blip r:embed="rId4">
            <a:alphaModFix/>
          </a:blip>
          <a:stretch>
            <a:fillRect/>
          </a:stretch>
        </p:blipFill>
        <p:spPr>
          <a:xfrm>
            <a:off x="7922895" y="872450"/>
            <a:ext cx="297030" cy="964024"/>
          </a:xfrm>
          <a:prstGeom prst="rect">
            <a:avLst/>
          </a:prstGeom>
          <a:noFill/>
          <a:ln>
            <a:noFill/>
          </a:ln>
        </p:spPr>
      </p:pic>
      <p:sp>
        <p:nvSpPr>
          <p:cNvPr id="3461" name="Google Shape;3461;p65"/>
          <p:cNvSpPr txBox="1"/>
          <p:nvPr/>
        </p:nvSpPr>
        <p:spPr>
          <a:xfrm>
            <a:off x="1279325" y="4285300"/>
            <a:ext cx="5118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Times New Roman"/>
                <a:ea typeface="Times New Roman"/>
                <a:cs typeface="Times New Roman"/>
                <a:sym typeface="Times New Roman"/>
              </a:rPr>
              <a:t>No</a:t>
            </a:r>
            <a:endParaRPr>
              <a:latin typeface="Times New Roman"/>
              <a:ea typeface="Times New Roman"/>
              <a:cs typeface="Times New Roman"/>
              <a:sym typeface="Times New Roman"/>
            </a:endParaRPr>
          </a:p>
        </p:txBody>
      </p:sp>
      <p:sp>
        <p:nvSpPr>
          <p:cNvPr id="3462" name="Google Shape;3462;p65"/>
          <p:cNvSpPr txBox="1"/>
          <p:nvPr/>
        </p:nvSpPr>
        <p:spPr>
          <a:xfrm>
            <a:off x="2089638" y="4285300"/>
            <a:ext cx="5118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Times New Roman"/>
                <a:ea typeface="Times New Roman"/>
                <a:cs typeface="Times New Roman"/>
                <a:sym typeface="Times New Roman"/>
              </a:rPr>
              <a:t>Low</a:t>
            </a:r>
            <a:endParaRPr>
              <a:latin typeface="Times New Roman"/>
              <a:ea typeface="Times New Roman"/>
              <a:cs typeface="Times New Roman"/>
              <a:sym typeface="Times New Roman"/>
            </a:endParaRPr>
          </a:p>
        </p:txBody>
      </p:sp>
      <p:sp>
        <p:nvSpPr>
          <p:cNvPr id="3463" name="Google Shape;3463;p65"/>
          <p:cNvSpPr txBox="1"/>
          <p:nvPr/>
        </p:nvSpPr>
        <p:spPr>
          <a:xfrm>
            <a:off x="2806150" y="4285300"/>
            <a:ext cx="6870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Times New Roman"/>
                <a:ea typeface="Times New Roman"/>
                <a:cs typeface="Times New Roman"/>
                <a:sym typeface="Times New Roman"/>
              </a:rPr>
              <a:t>High</a:t>
            </a:r>
            <a:endParaRPr>
              <a:latin typeface="Times New Roman"/>
              <a:ea typeface="Times New Roman"/>
              <a:cs typeface="Times New Roman"/>
              <a:sym typeface="Times New Roman"/>
            </a:endParaRPr>
          </a:p>
        </p:txBody>
      </p:sp>
      <p:sp>
        <p:nvSpPr>
          <p:cNvPr id="3464" name="Google Shape;3464;p65"/>
          <p:cNvSpPr txBox="1"/>
          <p:nvPr/>
        </p:nvSpPr>
        <p:spPr>
          <a:xfrm>
            <a:off x="3435925" y="4285300"/>
            <a:ext cx="10452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Times New Roman"/>
                <a:ea typeface="Times New Roman"/>
                <a:cs typeface="Times New Roman"/>
                <a:sym typeface="Times New Roman"/>
              </a:rPr>
              <a:t>Intolerable</a:t>
            </a:r>
            <a:endParaRPr>
              <a:latin typeface="Times New Roman"/>
              <a:ea typeface="Times New Roman"/>
              <a:cs typeface="Times New Roman"/>
              <a:sym typeface="Times New Roman"/>
            </a:endParaRPr>
          </a:p>
        </p:txBody>
      </p:sp>
      <p:sp>
        <p:nvSpPr>
          <p:cNvPr id="3465" name="Google Shape;3465;p65"/>
          <p:cNvSpPr txBox="1"/>
          <p:nvPr/>
        </p:nvSpPr>
        <p:spPr>
          <a:xfrm>
            <a:off x="4818775" y="4285288"/>
            <a:ext cx="5118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Times New Roman"/>
                <a:ea typeface="Times New Roman"/>
                <a:cs typeface="Times New Roman"/>
                <a:sym typeface="Times New Roman"/>
              </a:rPr>
              <a:t>No</a:t>
            </a:r>
            <a:endParaRPr>
              <a:latin typeface="Times New Roman"/>
              <a:ea typeface="Times New Roman"/>
              <a:cs typeface="Times New Roman"/>
              <a:sym typeface="Times New Roman"/>
            </a:endParaRPr>
          </a:p>
        </p:txBody>
      </p:sp>
      <p:sp>
        <p:nvSpPr>
          <p:cNvPr id="3466" name="Google Shape;3466;p65"/>
          <p:cNvSpPr txBox="1"/>
          <p:nvPr/>
        </p:nvSpPr>
        <p:spPr>
          <a:xfrm>
            <a:off x="5622888" y="4285288"/>
            <a:ext cx="5118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Times New Roman"/>
                <a:ea typeface="Times New Roman"/>
                <a:cs typeface="Times New Roman"/>
                <a:sym typeface="Times New Roman"/>
              </a:rPr>
              <a:t>Low</a:t>
            </a:r>
            <a:endParaRPr>
              <a:latin typeface="Times New Roman"/>
              <a:ea typeface="Times New Roman"/>
              <a:cs typeface="Times New Roman"/>
              <a:sym typeface="Times New Roman"/>
            </a:endParaRPr>
          </a:p>
        </p:txBody>
      </p:sp>
      <p:sp>
        <p:nvSpPr>
          <p:cNvPr id="3467" name="Google Shape;3467;p65"/>
          <p:cNvSpPr txBox="1"/>
          <p:nvPr/>
        </p:nvSpPr>
        <p:spPr>
          <a:xfrm>
            <a:off x="6339400" y="4285288"/>
            <a:ext cx="6870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Times New Roman"/>
                <a:ea typeface="Times New Roman"/>
                <a:cs typeface="Times New Roman"/>
                <a:sym typeface="Times New Roman"/>
              </a:rPr>
              <a:t>High</a:t>
            </a:r>
            <a:endParaRPr>
              <a:latin typeface="Times New Roman"/>
              <a:ea typeface="Times New Roman"/>
              <a:cs typeface="Times New Roman"/>
              <a:sym typeface="Times New Roman"/>
            </a:endParaRPr>
          </a:p>
        </p:txBody>
      </p:sp>
      <p:sp>
        <p:nvSpPr>
          <p:cNvPr id="3468" name="Google Shape;3468;p65"/>
          <p:cNvSpPr txBox="1"/>
          <p:nvPr/>
        </p:nvSpPr>
        <p:spPr>
          <a:xfrm>
            <a:off x="6969175" y="4285288"/>
            <a:ext cx="10452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Times New Roman"/>
                <a:ea typeface="Times New Roman"/>
                <a:cs typeface="Times New Roman"/>
                <a:sym typeface="Times New Roman"/>
              </a:rPr>
              <a:t>Intolerable</a:t>
            </a:r>
            <a:endParaRPr>
              <a:latin typeface="Times New Roman"/>
              <a:ea typeface="Times New Roman"/>
              <a:cs typeface="Times New Roman"/>
              <a:sym typeface="Times New Roman"/>
            </a:endParaRPr>
          </a:p>
        </p:txBody>
      </p:sp>
      <p:sp>
        <p:nvSpPr>
          <p:cNvPr id="3469" name="Google Shape;3469;p65"/>
          <p:cNvSpPr/>
          <p:nvPr/>
        </p:nvSpPr>
        <p:spPr>
          <a:xfrm>
            <a:off x="8079500" y="1002500"/>
            <a:ext cx="140400" cy="814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470" name="Google Shape;3470;p65"/>
          <p:cNvCxnSpPr/>
          <p:nvPr/>
        </p:nvCxnSpPr>
        <p:spPr>
          <a:xfrm>
            <a:off x="8869300" y="3315163"/>
            <a:ext cx="44400" cy="0"/>
          </a:xfrm>
          <a:prstGeom prst="straightConnector1">
            <a:avLst/>
          </a:prstGeom>
          <a:noFill/>
          <a:ln w="9525" cap="flat" cmpd="sng">
            <a:solidFill>
              <a:schemeClr val="dk1"/>
            </a:solidFill>
            <a:prstDash val="solid"/>
            <a:round/>
            <a:headEnd type="none" w="med" len="med"/>
            <a:tailEnd type="none" w="med" len="med"/>
          </a:ln>
        </p:spPr>
      </p:cxnSp>
      <p:sp>
        <p:nvSpPr>
          <p:cNvPr id="3471" name="Google Shape;3471;p65"/>
          <p:cNvSpPr/>
          <p:nvPr/>
        </p:nvSpPr>
        <p:spPr>
          <a:xfrm>
            <a:off x="7902675" y="872450"/>
            <a:ext cx="221100" cy="152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65"/>
          <p:cNvSpPr txBox="1"/>
          <p:nvPr/>
        </p:nvSpPr>
        <p:spPr>
          <a:xfrm>
            <a:off x="8019650" y="896975"/>
            <a:ext cx="260100" cy="292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1</a:t>
            </a:r>
            <a:endParaRPr sz="700">
              <a:latin typeface="Times New Roman"/>
              <a:ea typeface="Times New Roman"/>
              <a:cs typeface="Times New Roman"/>
              <a:sym typeface="Times New Roman"/>
            </a:endParaRPr>
          </a:p>
        </p:txBody>
      </p:sp>
      <p:sp>
        <p:nvSpPr>
          <p:cNvPr id="3473" name="Google Shape;3473;p65"/>
          <p:cNvSpPr txBox="1"/>
          <p:nvPr/>
        </p:nvSpPr>
        <p:spPr>
          <a:xfrm>
            <a:off x="8019650" y="1587300"/>
            <a:ext cx="260100" cy="292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0</a:t>
            </a:r>
            <a:endParaRPr sz="700">
              <a:latin typeface="Times New Roman"/>
              <a:ea typeface="Times New Roman"/>
              <a:cs typeface="Times New Roman"/>
              <a:sym typeface="Times New Roman"/>
            </a:endParaRPr>
          </a:p>
        </p:txBody>
      </p:sp>
      <p:sp>
        <p:nvSpPr>
          <p:cNvPr id="3474" name="Google Shape;3474;p65"/>
          <p:cNvSpPr/>
          <p:nvPr/>
        </p:nvSpPr>
        <p:spPr>
          <a:xfrm>
            <a:off x="8795700" y="3895025"/>
            <a:ext cx="166800" cy="343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475" name="Google Shape;3475;p65"/>
          <p:cNvCxnSpPr>
            <a:endCxn id="3474" idx="3"/>
          </p:cNvCxnSpPr>
          <p:nvPr/>
        </p:nvCxnSpPr>
        <p:spPr>
          <a:xfrm>
            <a:off x="8795700" y="4066775"/>
            <a:ext cx="1668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3479"/>
        <p:cNvGrpSpPr/>
        <p:nvPr/>
      </p:nvGrpSpPr>
      <p:grpSpPr>
        <a:xfrm>
          <a:off x="0" y="0"/>
          <a:ext cx="0" cy="0"/>
          <a:chOff x="0" y="0"/>
          <a:chExt cx="0" cy="0"/>
        </a:xfrm>
      </p:grpSpPr>
      <p:sp>
        <p:nvSpPr>
          <p:cNvPr id="3480" name="Google Shape;3480;p66"/>
          <p:cNvSpPr txBox="1"/>
          <p:nvPr/>
        </p:nvSpPr>
        <p:spPr>
          <a:xfrm>
            <a:off x="707800" y="1546638"/>
            <a:ext cx="434400" cy="384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300">
                <a:latin typeface="Times New Roman"/>
                <a:ea typeface="Times New Roman"/>
                <a:cs typeface="Times New Roman"/>
                <a:sym typeface="Times New Roman"/>
              </a:rPr>
              <a:t>0.5</a:t>
            </a:r>
            <a:endParaRPr sz="1300">
              <a:latin typeface="Times New Roman"/>
              <a:ea typeface="Times New Roman"/>
              <a:cs typeface="Times New Roman"/>
              <a:sym typeface="Times New Roman"/>
            </a:endParaRPr>
          </a:p>
        </p:txBody>
      </p:sp>
      <p:sp>
        <p:nvSpPr>
          <p:cNvPr id="3481" name="Google Shape;3481;p66"/>
          <p:cNvSpPr txBox="1"/>
          <p:nvPr/>
        </p:nvSpPr>
        <p:spPr>
          <a:xfrm>
            <a:off x="725875" y="688788"/>
            <a:ext cx="434400" cy="384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300">
                <a:latin typeface="Times New Roman"/>
                <a:ea typeface="Times New Roman"/>
                <a:cs typeface="Times New Roman"/>
                <a:sym typeface="Times New Roman"/>
              </a:rPr>
              <a:t>1</a:t>
            </a:r>
            <a:endParaRPr sz="1300">
              <a:latin typeface="Times New Roman"/>
              <a:ea typeface="Times New Roman"/>
              <a:cs typeface="Times New Roman"/>
              <a:sym typeface="Times New Roman"/>
            </a:endParaRPr>
          </a:p>
        </p:txBody>
      </p:sp>
      <p:sp>
        <p:nvSpPr>
          <p:cNvPr id="3482" name="Google Shape;3482;p66"/>
          <p:cNvSpPr/>
          <p:nvPr/>
        </p:nvSpPr>
        <p:spPr>
          <a:xfrm>
            <a:off x="4982225" y="1895487"/>
            <a:ext cx="363900" cy="585900"/>
          </a:xfrm>
          <a:prstGeom prst="rect">
            <a:avLst/>
          </a:prstGeom>
          <a:solidFill>
            <a:srgbClr val="F2E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66"/>
          <p:cNvSpPr/>
          <p:nvPr/>
        </p:nvSpPr>
        <p:spPr>
          <a:xfrm>
            <a:off x="5781575" y="1517862"/>
            <a:ext cx="363900" cy="963900"/>
          </a:xfrm>
          <a:prstGeom prst="rect">
            <a:avLst/>
          </a:prstGeom>
          <a:solidFill>
            <a:srgbClr val="FEB3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66"/>
          <p:cNvSpPr/>
          <p:nvPr/>
        </p:nvSpPr>
        <p:spPr>
          <a:xfrm>
            <a:off x="6590450" y="1277163"/>
            <a:ext cx="363900" cy="1204500"/>
          </a:xfrm>
          <a:prstGeom prst="rect">
            <a:avLst/>
          </a:prstGeom>
          <a:solidFill>
            <a:srgbClr val="FE6E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66"/>
          <p:cNvSpPr/>
          <p:nvPr/>
        </p:nvSpPr>
        <p:spPr>
          <a:xfrm>
            <a:off x="7399325" y="1007362"/>
            <a:ext cx="363900" cy="1474200"/>
          </a:xfrm>
          <a:prstGeom prst="rect">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66"/>
          <p:cNvSpPr/>
          <p:nvPr/>
        </p:nvSpPr>
        <p:spPr>
          <a:xfrm>
            <a:off x="1448975" y="1895663"/>
            <a:ext cx="363900" cy="585900"/>
          </a:xfrm>
          <a:prstGeom prst="rect">
            <a:avLst/>
          </a:prstGeom>
          <a:solidFill>
            <a:srgbClr val="F2E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66"/>
          <p:cNvSpPr/>
          <p:nvPr/>
        </p:nvSpPr>
        <p:spPr>
          <a:xfrm>
            <a:off x="2248325" y="1667463"/>
            <a:ext cx="363900" cy="814200"/>
          </a:xfrm>
          <a:prstGeom prst="rect">
            <a:avLst/>
          </a:prstGeom>
          <a:solidFill>
            <a:srgbClr val="FEB3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66"/>
          <p:cNvSpPr/>
          <p:nvPr/>
        </p:nvSpPr>
        <p:spPr>
          <a:xfrm>
            <a:off x="3057200" y="1467163"/>
            <a:ext cx="363900" cy="1014300"/>
          </a:xfrm>
          <a:prstGeom prst="rect">
            <a:avLst/>
          </a:prstGeom>
          <a:solidFill>
            <a:srgbClr val="FE6E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66"/>
          <p:cNvSpPr/>
          <p:nvPr/>
        </p:nvSpPr>
        <p:spPr>
          <a:xfrm>
            <a:off x="3866075" y="1130663"/>
            <a:ext cx="363900" cy="1350900"/>
          </a:xfrm>
          <a:prstGeom prst="rect">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490" name="Google Shape;3490;p66"/>
          <p:cNvPicPr preferRelativeResize="0"/>
          <p:nvPr/>
        </p:nvPicPr>
        <p:blipFill rotWithShape="1">
          <a:blip r:embed="rId3">
            <a:alphaModFix/>
          </a:blip>
          <a:srcRect t="5695"/>
          <a:stretch/>
        </p:blipFill>
        <p:spPr>
          <a:xfrm>
            <a:off x="1199800" y="130050"/>
            <a:ext cx="862249" cy="784927"/>
          </a:xfrm>
          <a:prstGeom prst="rect">
            <a:avLst/>
          </a:prstGeom>
          <a:noFill/>
          <a:ln>
            <a:noFill/>
          </a:ln>
        </p:spPr>
      </p:pic>
      <p:cxnSp>
        <p:nvCxnSpPr>
          <p:cNvPr id="3491" name="Google Shape;3491;p66"/>
          <p:cNvCxnSpPr/>
          <p:nvPr/>
        </p:nvCxnSpPr>
        <p:spPr>
          <a:xfrm flipH="1">
            <a:off x="1074900" y="186588"/>
            <a:ext cx="7500" cy="2295300"/>
          </a:xfrm>
          <a:prstGeom prst="straightConnector1">
            <a:avLst/>
          </a:prstGeom>
          <a:noFill/>
          <a:ln w="9525" cap="flat" cmpd="sng">
            <a:solidFill>
              <a:schemeClr val="dk1"/>
            </a:solidFill>
            <a:prstDash val="solid"/>
            <a:round/>
            <a:headEnd type="triangle" w="med" len="med"/>
            <a:tailEnd type="none" w="med" len="med"/>
          </a:ln>
        </p:spPr>
      </p:cxnSp>
      <p:pic>
        <p:nvPicPr>
          <p:cNvPr id="3492" name="Google Shape;3492;p66"/>
          <p:cNvPicPr preferRelativeResize="0"/>
          <p:nvPr/>
        </p:nvPicPr>
        <p:blipFill rotWithShape="1">
          <a:blip r:embed="rId3">
            <a:alphaModFix/>
          </a:blip>
          <a:srcRect t="5695"/>
          <a:stretch/>
        </p:blipFill>
        <p:spPr>
          <a:xfrm>
            <a:off x="1999150" y="130053"/>
            <a:ext cx="862249" cy="784922"/>
          </a:xfrm>
          <a:prstGeom prst="rect">
            <a:avLst/>
          </a:prstGeom>
          <a:noFill/>
          <a:ln>
            <a:noFill/>
          </a:ln>
        </p:spPr>
      </p:pic>
      <p:pic>
        <p:nvPicPr>
          <p:cNvPr id="3493" name="Google Shape;3493;p66"/>
          <p:cNvPicPr preferRelativeResize="0"/>
          <p:nvPr/>
        </p:nvPicPr>
        <p:blipFill rotWithShape="1">
          <a:blip r:embed="rId3">
            <a:alphaModFix/>
          </a:blip>
          <a:srcRect t="5695"/>
          <a:stretch/>
        </p:blipFill>
        <p:spPr>
          <a:xfrm>
            <a:off x="2808025" y="130053"/>
            <a:ext cx="862249" cy="784922"/>
          </a:xfrm>
          <a:prstGeom prst="rect">
            <a:avLst/>
          </a:prstGeom>
          <a:noFill/>
          <a:ln>
            <a:noFill/>
          </a:ln>
        </p:spPr>
      </p:pic>
      <p:pic>
        <p:nvPicPr>
          <p:cNvPr id="3494" name="Google Shape;3494;p66"/>
          <p:cNvPicPr preferRelativeResize="0"/>
          <p:nvPr/>
        </p:nvPicPr>
        <p:blipFill rotWithShape="1">
          <a:blip r:embed="rId3">
            <a:alphaModFix/>
          </a:blip>
          <a:srcRect t="5695"/>
          <a:stretch/>
        </p:blipFill>
        <p:spPr>
          <a:xfrm>
            <a:off x="3616900" y="130053"/>
            <a:ext cx="862249" cy="784922"/>
          </a:xfrm>
          <a:prstGeom prst="rect">
            <a:avLst/>
          </a:prstGeom>
          <a:noFill/>
          <a:ln>
            <a:noFill/>
          </a:ln>
        </p:spPr>
      </p:pic>
      <p:pic>
        <p:nvPicPr>
          <p:cNvPr id="3495" name="Google Shape;3495;p66"/>
          <p:cNvPicPr preferRelativeResize="0"/>
          <p:nvPr/>
        </p:nvPicPr>
        <p:blipFill rotWithShape="1">
          <a:blip r:embed="rId3">
            <a:alphaModFix/>
          </a:blip>
          <a:srcRect t="5695"/>
          <a:stretch/>
        </p:blipFill>
        <p:spPr>
          <a:xfrm>
            <a:off x="4733050" y="130050"/>
            <a:ext cx="862249" cy="784927"/>
          </a:xfrm>
          <a:prstGeom prst="rect">
            <a:avLst/>
          </a:prstGeom>
          <a:noFill/>
          <a:ln>
            <a:noFill/>
          </a:ln>
        </p:spPr>
      </p:pic>
      <p:pic>
        <p:nvPicPr>
          <p:cNvPr id="3496" name="Google Shape;3496;p66"/>
          <p:cNvPicPr preferRelativeResize="0"/>
          <p:nvPr/>
        </p:nvPicPr>
        <p:blipFill rotWithShape="1">
          <a:blip r:embed="rId3">
            <a:alphaModFix/>
          </a:blip>
          <a:srcRect t="5695"/>
          <a:stretch/>
        </p:blipFill>
        <p:spPr>
          <a:xfrm>
            <a:off x="5532400" y="130053"/>
            <a:ext cx="862249" cy="784922"/>
          </a:xfrm>
          <a:prstGeom prst="rect">
            <a:avLst/>
          </a:prstGeom>
          <a:noFill/>
          <a:ln>
            <a:noFill/>
          </a:ln>
        </p:spPr>
      </p:pic>
      <p:pic>
        <p:nvPicPr>
          <p:cNvPr id="3497" name="Google Shape;3497;p66"/>
          <p:cNvPicPr preferRelativeResize="0"/>
          <p:nvPr/>
        </p:nvPicPr>
        <p:blipFill rotWithShape="1">
          <a:blip r:embed="rId3">
            <a:alphaModFix/>
          </a:blip>
          <a:srcRect t="5695"/>
          <a:stretch/>
        </p:blipFill>
        <p:spPr>
          <a:xfrm>
            <a:off x="6341275" y="130053"/>
            <a:ext cx="862249" cy="784922"/>
          </a:xfrm>
          <a:prstGeom prst="rect">
            <a:avLst/>
          </a:prstGeom>
          <a:noFill/>
          <a:ln>
            <a:noFill/>
          </a:ln>
        </p:spPr>
      </p:pic>
      <p:pic>
        <p:nvPicPr>
          <p:cNvPr id="3498" name="Google Shape;3498;p66"/>
          <p:cNvPicPr preferRelativeResize="0"/>
          <p:nvPr/>
        </p:nvPicPr>
        <p:blipFill rotWithShape="1">
          <a:blip r:embed="rId3">
            <a:alphaModFix/>
          </a:blip>
          <a:srcRect t="5695"/>
          <a:stretch/>
        </p:blipFill>
        <p:spPr>
          <a:xfrm>
            <a:off x="7150150" y="130053"/>
            <a:ext cx="862249" cy="784922"/>
          </a:xfrm>
          <a:prstGeom prst="rect">
            <a:avLst/>
          </a:prstGeom>
          <a:noFill/>
          <a:ln>
            <a:noFill/>
          </a:ln>
        </p:spPr>
      </p:pic>
      <p:cxnSp>
        <p:nvCxnSpPr>
          <p:cNvPr id="3499" name="Google Shape;3499;p66"/>
          <p:cNvCxnSpPr/>
          <p:nvPr/>
        </p:nvCxnSpPr>
        <p:spPr>
          <a:xfrm rot="10800000" flipH="1">
            <a:off x="1075075" y="2478625"/>
            <a:ext cx="7138200" cy="3300"/>
          </a:xfrm>
          <a:prstGeom prst="straightConnector1">
            <a:avLst/>
          </a:prstGeom>
          <a:noFill/>
          <a:ln w="9525" cap="flat" cmpd="sng">
            <a:solidFill>
              <a:schemeClr val="dk1"/>
            </a:solidFill>
            <a:prstDash val="solid"/>
            <a:round/>
            <a:headEnd type="none" w="med" len="med"/>
            <a:tailEnd type="triangle" w="med" len="med"/>
          </a:ln>
        </p:spPr>
      </p:cxnSp>
      <p:sp>
        <p:nvSpPr>
          <p:cNvPr id="3500" name="Google Shape;3500;p66"/>
          <p:cNvSpPr txBox="1"/>
          <p:nvPr/>
        </p:nvSpPr>
        <p:spPr>
          <a:xfrm>
            <a:off x="1812875" y="2724388"/>
            <a:ext cx="20532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a:latin typeface="Times New Roman"/>
                <a:ea typeface="Times New Roman"/>
                <a:cs typeface="Times New Roman"/>
                <a:sym typeface="Times New Roman"/>
              </a:rPr>
              <a:t>Kernel #35</a:t>
            </a:r>
            <a:endParaRPr sz="1600">
              <a:latin typeface="Times New Roman"/>
              <a:ea typeface="Times New Roman"/>
              <a:cs typeface="Times New Roman"/>
              <a:sym typeface="Times New Roman"/>
            </a:endParaRPr>
          </a:p>
        </p:txBody>
      </p:sp>
      <p:sp>
        <p:nvSpPr>
          <p:cNvPr id="3501" name="Google Shape;3501;p66"/>
          <p:cNvSpPr txBox="1"/>
          <p:nvPr/>
        </p:nvSpPr>
        <p:spPr>
          <a:xfrm>
            <a:off x="5346125" y="2724388"/>
            <a:ext cx="20532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a:latin typeface="Times New Roman"/>
                <a:ea typeface="Times New Roman"/>
                <a:cs typeface="Times New Roman"/>
                <a:sym typeface="Times New Roman"/>
              </a:rPr>
              <a:t>Kernel #48</a:t>
            </a:r>
            <a:endParaRPr sz="1600">
              <a:latin typeface="Times New Roman"/>
              <a:ea typeface="Times New Roman"/>
              <a:cs typeface="Times New Roman"/>
              <a:sym typeface="Times New Roman"/>
            </a:endParaRPr>
          </a:p>
        </p:txBody>
      </p:sp>
      <p:cxnSp>
        <p:nvCxnSpPr>
          <p:cNvPr id="3502" name="Google Shape;3502;p66"/>
          <p:cNvCxnSpPr/>
          <p:nvPr/>
        </p:nvCxnSpPr>
        <p:spPr>
          <a:xfrm>
            <a:off x="1074250" y="1739088"/>
            <a:ext cx="85200" cy="0"/>
          </a:xfrm>
          <a:prstGeom prst="straightConnector1">
            <a:avLst/>
          </a:prstGeom>
          <a:noFill/>
          <a:ln w="9525" cap="flat" cmpd="sng">
            <a:solidFill>
              <a:schemeClr val="dk1"/>
            </a:solidFill>
            <a:prstDash val="solid"/>
            <a:round/>
            <a:headEnd type="none" w="med" len="med"/>
            <a:tailEnd type="none" w="med" len="med"/>
          </a:ln>
        </p:spPr>
      </p:cxnSp>
      <p:cxnSp>
        <p:nvCxnSpPr>
          <p:cNvPr id="3503" name="Google Shape;3503;p66"/>
          <p:cNvCxnSpPr/>
          <p:nvPr/>
        </p:nvCxnSpPr>
        <p:spPr>
          <a:xfrm>
            <a:off x="1075075" y="888888"/>
            <a:ext cx="85200" cy="0"/>
          </a:xfrm>
          <a:prstGeom prst="straightConnector1">
            <a:avLst/>
          </a:prstGeom>
          <a:noFill/>
          <a:ln w="9525" cap="flat" cmpd="sng">
            <a:solidFill>
              <a:schemeClr val="dk1"/>
            </a:solidFill>
            <a:prstDash val="solid"/>
            <a:round/>
            <a:headEnd type="none" w="med" len="med"/>
            <a:tailEnd type="none" w="med" len="med"/>
          </a:ln>
        </p:spPr>
      </p:cxnSp>
      <p:sp>
        <p:nvSpPr>
          <p:cNvPr id="3504" name="Google Shape;3504;p66"/>
          <p:cNvSpPr txBox="1"/>
          <p:nvPr/>
        </p:nvSpPr>
        <p:spPr>
          <a:xfrm>
            <a:off x="725875" y="2281838"/>
            <a:ext cx="434400" cy="384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300">
                <a:latin typeface="Times New Roman"/>
                <a:ea typeface="Times New Roman"/>
                <a:cs typeface="Times New Roman"/>
                <a:sym typeface="Times New Roman"/>
              </a:rPr>
              <a:t>0</a:t>
            </a:r>
            <a:endParaRPr sz="1300">
              <a:latin typeface="Times New Roman"/>
              <a:ea typeface="Times New Roman"/>
              <a:cs typeface="Times New Roman"/>
              <a:sym typeface="Times New Roman"/>
            </a:endParaRPr>
          </a:p>
        </p:txBody>
      </p:sp>
      <p:sp>
        <p:nvSpPr>
          <p:cNvPr id="3505" name="Google Shape;3505;p66"/>
          <p:cNvSpPr txBox="1"/>
          <p:nvPr/>
        </p:nvSpPr>
        <p:spPr>
          <a:xfrm rot="-5400000">
            <a:off x="-401250" y="1251613"/>
            <a:ext cx="20532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a:latin typeface="Times New Roman"/>
                <a:ea typeface="Times New Roman"/>
                <a:cs typeface="Times New Roman"/>
                <a:sym typeface="Times New Roman"/>
              </a:rPr>
              <a:t>Spectral  Power</a:t>
            </a:r>
            <a:endParaRPr sz="1600">
              <a:latin typeface="Times New Roman"/>
              <a:ea typeface="Times New Roman"/>
              <a:cs typeface="Times New Roman"/>
              <a:sym typeface="Times New Roman"/>
            </a:endParaRPr>
          </a:p>
        </p:txBody>
      </p:sp>
      <p:pic>
        <p:nvPicPr>
          <p:cNvPr id="3506" name="Google Shape;3506;p66"/>
          <p:cNvPicPr preferRelativeResize="0"/>
          <p:nvPr/>
        </p:nvPicPr>
        <p:blipFill>
          <a:blip r:embed="rId4">
            <a:alphaModFix/>
          </a:blip>
          <a:stretch>
            <a:fillRect/>
          </a:stretch>
        </p:blipFill>
        <p:spPr>
          <a:xfrm>
            <a:off x="8012395" y="12"/>
            <a:ext cx="297030" cy="964024"/>
          </a:xfrm>
          <a:prstGeom prst="rect">
            <a:avLst/>
          </a:prstGeom>
          <a:noFill/>
          <a:ln>
            <a:noFill/>
          </a:ln>
        </p:spPr>
      </p:pic>
      <p:sp>
        <p:nvSpPr>
          <p:cNvPr id="3507" name="Google Shape;3507;p66"/>
          <p:cNvSpPr txBox="1"/>
          <p:nvPr/>
        </p:nvSpPr>
        <p:spPr>
          <a:xfrm>
            <a:off x="1368825" y="2437288"/>
            <a:ext cx="5118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Times New Roman"/>
                <a:ea typeface="Times New Roman"/>
                <a:cs typeface="Times New Roman"/>
                <a:sym typeface="Times New Roman"/>
              </a:rPr>
              <a:t>No</a:t>
            </a:r>
            <a:endParaRPr>
              <a:latin typeface="Times New Roman"/>
              <a:ea typeface="Times New Roman"/>
              <a:cs typeface="Times New Roman"/>
              <a:sym typeface="Times New Roman"/>
            </a:endParaRPr>
          </a:p>
        </p:txBody>
      </p:sp>
      <p:sp>
        <p:nvSpPr>
          <p:cNvPr id="3508" name="Google Shape;3508;p66"/>
          <p:cNvSpPr txBox="1"/>
          <p:nvPr/>
        </p:nvSpPr>
        <p:spPr>
          <a:xfrm>
            <a:off x="2179138" y="2437288"/>
            <a:ext cx="5118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Times New Roman"/>
                <a:ea typeface="Times New Roman"/>
                <a:cs typeface="Times New Roman"/>
                <a:sym typeface="Times New Roman"/>
              </a:rPr>
              <a:t>Low</a:t>
            </a:r>
            <a:endParaRPr>
              <a:latin typeface="Times New Roman"/>
              <a:ea typeface="Times New Roman"/>
              <a:cs typeface="Times New Roman"/>
              <a:sym typeface="Times New Roman"/>
            </a:endParaRPr>
          </a:p>
        </p:txBody>
      </p:sp>
      <p:sp>
        <p:nvSpPr>
          <p:cNvPr id="3509" name="Google Shape;3509;p66"/>
          <p:cNvSpPr txBox="1"/>
          <p:nvPr/>
        </p:nvSpPr>
        <p:spPr>
          <a:xfrm>
            <a:off x="2895650" y="2437288"/>
            <a:ext cx="6870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Times New Roman"/>
                <a:ea typeface="Times New Roman"/>
                <a:cs typeface="Times New Roman"/>
                <a:sym typeface="Times New Roman"/>
              </a:rPr>
              <a:t>High</a:t>
            </a:r>
            <a:endParaRPr>
              <a:latin typeface="Times New Roman"/>
              <a:ea typeface="Times New Roman"/>
              <a:cs typeface="Times New Roman"/>
              <a:sym typeface="Times New Roman"/>
            </a:endParaRPr>
          </a:p>
        </p:txBody>
      </p:sp>
      <p:sp>
        <p:nvSpPr>
          <p:cNvPr id="3510" name="Google Shape;3510;p66"/>
          <p:cNvSpPr txBox="1"/>
          <p:nvPr/>
        </p:nvSpPr>
        <p:spPr>
          <a:xfrm>
            <a:off x="3525425" y="2437288"/>
            <a:ext cx="10452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Times New Roman"/>
                <a:ea typeface="Times New Roman"/>
                <a:cs typeface="Times New Roman"/>
                <a:sym typeface="Times New Roman"/>
              </a:rPr>
              <a:t>Intolerable</a:t>
            </a:r>
            <a:endParaRPr>
              <a:latin typeface="Times New Roman"/>
              <a:ea typeface="Times New Roman"/>
              <a:cs typeface="Times New Roman"/>
              <a:sym typeface="Times New Roman"/>
            </a:endParaRPr>
          </a:p>
        </p:txBody>
      </p:sp>
      <p:sp>
        <p:nvSpPr>
          <p:cNvPr id="3511" name="Google Shape;3511;p66"/>
          <p:cNvSpPr txBox="1"/>
          <p:nvPr/>
        </p:nvSpPr>
        <p:spPr>
          <a:xfrm>
            <a:off x="4908275" y="2437275"/>
            <a:ext cx="5118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Times New Roman"/>
                <a:ea typeface="Times New Roman"/>
                <a:cs typeface="Times New Roman"/>
                <a:sym typeface="Times New Roman"/>
              </a:rPr>
              <a:t>No</a:t>
            </a:r>
            <a:endParaRPr>
              <a:latin typeface="Times New Roman"/>
              <a:ea typeface="Times New Roman"/>
              <a:cs typeface="Times New Roman"/>
              <a:sym typeface="Times New Roman"/>
            </a:endParaRPr>
          </a:p>
        </p:txBody>
      </p:sp>
      <p:sp>
        <p:nvSpPr>
          <p:cNvPr id="3512" name="Google Shape;3512;p66"/>
          <p:cNvSpPr txBox="1"/>
          <p:nvPr/>
        </p:nvSpPr>
        <p:spPr>
          <a:xfrm>
            <a:off x="5712388" y="2437275"/>
            <a:ext cx="5118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Times New Roman"/>
                <a:ea typeface="Times New Roman"/>
                <a:cs typeface="Times New Roman"/>
                <a:sym typeface="Times New Roman"/>
              </a:rPr>
              <a:t>Low</a:t>
            </a:r>
            <a:endParaRPr>
              <a:latin typeface="Times New Roman"/>
              <a:ea typeface="Times New Roman"/>
              <a:cs typeface="Times New Roman"/>
              <a:sym typeface="Times New Roman"/>
            </a:endParaRPr>
          </a:p>
        </p:txBody>
      </p:sp>
      <p:sp>
        <p:nvSpPr>
          <p:cNvPr id="3513" name="Google Shape;3513;p66"/>
          <p:cNvSpPr txBox="1"/>
          <p:nvPr/>
        </p:nvSpPr>
        <p:spPr>
          <a:xfrm>
            <a:off x="6428900" y="2437275"/>
            <a:ext cx="6870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Times New Roman"/>
                <a:ea typeface="Times New Roman"/>
                <a:cs typeface="Times New Roman"/>
                <a:sym typeface="Times New Roman"/>
              </a:rPr>
              <a:t>High</a:t>
            </a:r>
            <a:endParaRPr>
              <a:latin typeface="Times New Roman"/>
              <a:ea typeface="Times New Roman"/>
              <a:cs typeface="Times New Roman"/>
              <a:sym typeface="Times New Roman"/>
            </a:endParaRPr>
          </a:p>
        </p:txBody>
      </p:sp>
      <p:sp>
        <p:nvSpPr>
          <p:cNvPr id="3514" name="Google Shape;3514;p66"/>
          <p:cNvSpPr txBox="1"/>
          <p:nvPr/>
        </p:nvSpPr>
        <p:spPr>
          <a:xfrm>
            <a:off x="7058675" y="2437275"/>
            <a:ext cx="10452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Times New Roman"/>
                <a:ea typeface="Times New Roman"/>
                <a:cs typeface="Times New Roman"/>
                <a:sym typeface="Times New Roman"/>
              </a:rPr>
              <a:t>Intolerable</a:t>
            </a:r>
            <a:endParaRPr>
              <a:latin typeface="Times New Roman"/>
              <a:ea typeface="Times New Roman"/>
              <a:cs typeface="Times New Roman"/>
              <a:sym typeface="Times New Roman"/>
            </a:endParaRPr>
          </a:p>
        </p:txBody>
      </p:sp>
      <p:sp>
        <p:nvSpPr>
          <p:cNvPr id="3515" name="Google Shape;3515;p66"/>
          <p:cNvSpPr/>
          <p:nvPr/>
        </p:nvSpPr>
        <p:spPr>
          <a:xfrm>
            <a:off x="8169000" y="130063"/>
            <a:ext cx="140400" cy="814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516" name="Google Shape;3516;p66"/>
          <p:cNvCxnSpPr/>
          <p:nvPr/>
        </p:nvCxnSpPr>
        <p:spPr>
          <a:xfrm>
            <a:off x="8869300" y="3315163"/>
            <a:ext cx="44400" cy="0"/>
          </a:xfrm>
          <a:prstGeom prst="straightConnector1">
            <a:avLst/>
          </a:prstGeom>
          <a:noFill/>
          <a:ln w="9525" cap="flat" cmpd="sng">
            <a:solidFill>
              <a:schemeClr val="dk1"/>
            </a:solidFill>
            <a:prstDash val="solid"/>
            <a:round/>
            <a:headEnd type="none" w="med" len="med"/>
            <a:tailEnd type="none" w="med" len="med"/>
          </a:ln>
        </p:spPr>
      </p:cxnSp>
      <p:sp>
        <p:nvSpPr>
          <p:cNvPr id="3517" name="Google Shape;3517;p66"/>
          <p:cNvSpPr/>
          <p:nvPr/>
        </p:nvSpPr>
        <p:spPr>
          <a:xfrm>
            <a:off x="7992175" y="13"/>
            <a:ext cx="221100" cy="152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66"/>
          <p:cNvSpPr txBox="1"/>
          <p:nvPr/>
        </p:nvSpPr>
        <p:spPr>
          <a:xfrm>
            <a:off x="8109150" y="24538"/>
            <a:ext cx="260100" cy="292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1</a:t>
            </a:r>
            <a:endParaRPr sz="700">
              <a:latin typeface="Times New Roman"/>
              <a:ea typeface="Times New Roman"/>
              <a:cs typeface="Times New Roman"/>
              <a:sym typeface="Times New Roman"/>
            </a:endParaRPr>
          </a:p>
        </p:txBody>
      </p:sp>
      <p:sp>
        <p:nvSpPr>
          <p:cNvPr id="3519" name="Google Shape;3519;p66"/>
          <p:cNvSpPr txBox="1"/>
          <p:nvPr/>
        </p:nvSpPr>
        <p:spPr>
          <a:xfrm>
            <a:off x="8109150" y="714863"/>
            <a:ext cx="260100" cy="292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0</a:t>
            </a:r>
            <a:endParaRPr sz="700">
              <a:latin typeface="Times New Roman"/>
              <a:ea typeface="Times New Roman"/>
              <a:cs typeface="Times New Roman"/>
              <a:sym typeface="Times New Roman"/>
            </a:endParaRPr>
          </a:p>
        </p:txBody>
      </p:sp>
      <p:sp>
        <p:nvSpPr>
          <p:cNvPr id="3520" name="Google Shape;3520;p66"/>
          <p:cNvSpPr/>
          <p:nvPr/>
        </p:nvSpPr>
        <p:spPr>
          <a:xfrm>
            <a:off x="8795700" y="3895025"/>
            <a:ext cx="166800" cy="343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521" name="Google Shape;3521;p66"/>
          <p:cNvCxnSpPr>
            <a:endCxn id="3520" idx="3"/>
          </p:cNvCxnSpPr>
          <p:nvPr/>
        </p:nvCxnSpPr>
        <p:spPr>
          <a:xfrm>
            <a:off x="8795700" y="4066775"/>
            <a:ext cx="1668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3525"/>
        <p:cNvGrpSpPr/>
        <p:nvPr/>
      </p:nvGrpSpPr>
      <p:grpSpPr>
        <a:xfrm>
          <a:off x="0" y="0"/>
          <a:ext cx="0" cy="0"/>
          <a:chOff x="0" y="0"/>
          <a:chExt cx="0" cy="0"/>
        </a:xfrm>
      </p:grpSpPr>
      <p:sp>
        <p:nvSpPr>
          <p:cNvPr id="3526" name="Google Shape;3526;p67"/>
          <p:cNvSpPr txBox="1"/>
          <p:nvPr/>
        </p:nvSpPr>
        <p:spPr>
          <a:xfrm>
            <a:off x="2595625" y="2775850"/>
            <a:ext cx="434400" cy="384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300">
                <a:latin typeface="Times New Roman"/>
                <a:ea typeface="Times New Roman"/>
                <a:cs typeface="Times New Roman"/>
                <a:sym typeface="Times New Roman"/>
              </a:rPr>
              <a:t>0.5</a:t>
            </a:r>
            <a:endParaRPr sz="1300">
              <a:latin typeface="Times New Roman"/>
              <a:ea typeface="Times New Roman"/>
              <a:cs typeface="Times New Roman"/>
              <a:sym typeface="Times New Roman"/>
            </a:endParaRPr>
          </a:p>
        </p:txBody>
      </p:sp>
      <p:sp>
        <p:nvSpPr>
          <p:cNvPr id="3527" name="Google Shape;3527;p67"/>
          <p:cNvSpPr txBox="1"/>
          <p:nvPr/>
        </p:nvSpPr>
        <p:spPr>
          <a:xfrm>
            <a:off x="2631775" y="1587300"/>
            <a:ext cx="434400" cy="384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300">
                <a:latin typeface="Times New Roman"/>
                <a:ea typeface="Times New Roman"/>
                <a:cs typeface="Times New Roman"/>
                <a:sym typeface="Times New Roman"/>
              </a:rPr>
              <a:t>1</a:t>
            </a:r>
            <a:endParaRPr sz="1300">
              <a:latin typeface="Times New Roman"/>
              <a:ea typeface="Times New Roman"/>
              <a:cs typeface="Times New Roman"/>
              <a:sym typeface="Times New Roman"/>
            </a:endParaRPr>
          </a:p>
        </p:txBody>
      </p:sp>
      <p:sp>
        <p:nvSpPr>
          <p:cNvPr id="3528" name="Google Shape;3528;p67"/>
          <p:cNvSpPr/>
          <p:nvPr/>
        </p:nvSpPr>
        <p:spPr>
          <a:xfrm>
            <a:off x="3451400" y="3283250"/>
            <a:ext cx="363900" cy="681900"/>
          </a:xfrm>
          <a:prstGeom prst="rect">
            <a:avLst/>
          </a:prstGeom>
          <a:solidFill>
            <a:srgbClr val="F2E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67"/>
          <p:cNvSpPr/>
          <p:nvPr/>
        </p:nvSpPr>
        <p:spPr>
          <a:xfrm>
            <a:off x="4250750" y="2710875"/>
            <a:ext cx="363900" cy="1254300"/>
          </a:xfrm>
          <a:prstGeom prst="rect">
            <a:avLst/>
          </a:prstGeom>
          <a:solidFill>
            <a:srgbClr val="FEB3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67"/>
          <p:cNvSpPr/>
          <p:nvPr/>
        </p:nvSpPr>
        <p:spPr>
          <a:xfrm>
            <a:off x="5059625" y="2376975"/>
            <a:ext cx="363900" cy="1587900"/>
          </a:xfrm>
          <a:prstGeom prst="rect">
            <a:avLst/>
          </a:prstGeom>
          <a:solidFill>
            <a:srgbClr val="FE6E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67"/>
          <p:cNvSpPr/>
          <p:nvPr/>
        </p:nvSpPr>
        <p:spPr>
          <a:xfrm>
            <a:off x="5864250" y="2019250"/>
            <a:ext cx="363900" cy="1947600"/>
          </a:xfrm>
          <a:prstGeom prst="rect">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532" name="Google Shape;3532;p67"/>
          <p:cNvPicPr preferRelativeResize="0"/>
          <p:nvPr/>
        </p:nvPicPr>
        <p:blipFill rotWithShape="1">
          <a:blip r:embed="rId3">
            <a:alphaModFix/>
          </a:blip>
          <a:srcRect t="5695"/>
          <a:stretch/>
        </p:blipFill>
        <p:spPr>
          <a:xfrm>
            <a:off x="3196025" y="802363"/>
            <a:ext cx="862249" cy="784927"/>
          </a:xfrm>
          <a:prstGeom prst="rect">
            <a:avLst/>
          </a:prstGeom>
          <a:noFill/>
          <a:ln>
            <a:noFill/>
          </a:ln>
        </p:spPr>
      </p:pic>
      <p:cxnSp>
        <p:nvCxnSpPr>
          <p:cNvPr id="3533" name="Google Shape;3533;p67"/>
          <p:cNvCxnSpPr/>
          <p:nvPr/>
        </p:nvCxnSpPr>
        <p:spPr>
          <a:xfrm>
            <a:off x="2973225" y="1025525"/>
            <a:ext cx="7800" cy="2939700"/>
          </a:xfrm>
          <a:prstGeom prst="straightConnector1">
            <a:avLst/>
          </a:prstGeom>
          <a:noFill/>
          <a:ln w="9525" cap="flat" cmpd="sng">
            <a:solidFill>
              <a:schemeClr val="dk1"/>
            </a:solidFill>
            <a:prstDash val="solid"/>
            <a:round/>
            <a:headEnd type="triangle" w="med" len="med"/>
            <a:tailEnd type="none" w="med" len="med"/>
          </a:ln>
        </p:spPr>
      </p:cxnSp>
      <p:pic>
        <p:nvPicPr>
          <p:cNvPr id="3534" name="Google Shape;3534;p67"/>
          <p:cNvPicPr preferRelativeResize="0"/>
          <p:nvPr/>
        </p:nvPicPr>
        <p:blipFill rotWithShape="1">
          <a:blip r:embed="rId3">
            <a:alphaModFix/>
          </a:blip>
          <a:srcRect t="5695"/>
          <a:stretch/>
        </p:blipFill>
        <p:spPr>
          <a:xfrm>
            <a:off x="4006350" y="802378"/>
            <a:ext cx="862249" cy="784922"/>
          </a:xfrm>
          <a:prstGeom prst="rect">
            <a:avLst/>
          </a:prstGeom>
          <a:noFill/>
          <a:ln>
            <a:noFill/>
          </a:ln>
        </p:spPr>
      </p:pic>
      <p:pic>
        <p:nvPicPr>
          <p:cNvPr id="3535" name="Google Shape;3535;p67"/>
          <p:cNvPicPr preferRelativeResize="0"/>
          <p:nvPr/>
        </p:nvPicPr>
        <p:blipFill rotWithShape="1">
          <a:blip r:embed="rId3">
            <a:alphaModFix/>
          </a:blip>
          <a:srcRect t="5695"/>
          <a:stretch/>
        </p:blipFill>
        <p:spPr>
          <a:xfrm>
            <a:off x="4810450" y="802378"/>
            <a:ext cx="862249" cy="784922"/>
          </a:xfrm>
          <a:prstGeom prst="rect">
            <a:avLst/>
          </a:prstGeom>
          <a:noFill/>
          <a:ln>
            <a:noFill/>
          </a:ln>
        </p:spPr>
      </p:pic>
      <p:pic>
        <p:nvPicPr>
          <p:cNvPr id="3536" name="Google Shape;3536;p67"/>
          <p:cNvPicPr preferRelativeResize="0"/>
          <p:nvPr/>
        </p:nvPicPr>
        <p:blipFill rotWithShape="1">
          <a:blip r:embed="rId3">
            <a:alphaModFix/>
          </a:blip>
          <a:srcRect t="5695"/>
          <a:stretch/>
        </p:blipFill>
        <p:spPr>
          <a:xfrm>
            <a:off x="5619325" y="802378"/>
            <a:ext cx="862249" cy="784922"/>
          </a:xfrm>
          <a:prstGeom prst="rect">
            <a:avLst/>
          </a:prstGeom>
          <a:noFill/>
          <a:ln>
            <a:noFill/>
          </a:ln>
        </p:spPr>
      </p:pic>
      <p:cxnSp>
        <p:nvCxnSpPr>
          <p:cNvPr id="3537" name="Google Shape;3537;p67"/>
          <p:cNvCxnSpPr/>
          <p:nvPr/>
        </p:nvCxnSpPr>
        <p:spPr>
          <a:xfrm>
            <a:off x="2980975" y="3965288"/>
            <a:ext cx="4054500" cy="1500"/>
          </a:xfrm>
          <a:prstGeom prst="straightConnector1">
            <a:avLst/>
          </a:prstGeom>
          <a:noFill/>
          <a:ln w="9525" cap="flat" cmpd="sng">
            <a:solidFill>
              <a:schemeClr val="dk1"/>
            </a:solidFill>
            <a:prstDash val="solid"/>
            <a:round/>
            <a:headEnd type="none" w="med" len="med"/>
            <a:tailEnd type="triangle" w="med" len="med"/>
          </a:ln>
        </p:spPr>
      </p:cxnSp>
      <p:sp>
        <p:nvSpPr>
          <p:cNvPr id="3538" name="Google Shape;3538;p67"/>
          <p:cNvSpPr txBox="1"/>
          <p:nvPr/>
        </p:nvSpPr>
        <p:spPr>
          <a:xfrm>
            <a:off x="3718775" y="4207750"/>
            <a:ext cx="20532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800">
                <a:latin typeface="Times New Roman"/>
                <a:ea typeface="Times New Roman"/>
                <a:cs typeface="Times New Roman"/>
                <a:sym typeface="Times New Roman"/>
              </a:rPr>
              <a:t>Kernel #35</a:t>
            </a:r>
            <a:endParaRPr sz="1800">
              <a:latin typeface="Times New Roman"/>
              <a:ea typeface="Times New Roman"/>
              <a:cs typeface="Times New Roman"/>
              <a:sym typeface="Times New Roman"/>
            </a:endParaRPr>
          </a:p>
        </p:txBody>
      </p:sp>
      <p:cxnSp>
        <p:nvCxnSpPr>
          <p:cNvPr id="3539" name="Google Shape;3539;p67"/>
          <p:cNvCxnSpPr/>
          <p:nvPr/>
        </p:nvCxnSpPr>
        <p:spPr>
          <a:xfrm>
            <a:off x="2980975" y="2975950"/>
            <a:ext cx="85200" cy="0"/>
          </a:xfrm>
          <a:prstGeom prst="straightConnector1">
            <a:avLst/>
          </a:prstGeom>
          <a:noFill/>
          <a:ln w="9525" cap="flat" cmpd="sng">
            <a:solidFill>
              <a:schemeClr val="dk1"/>
            </a:solidFill>
            <a:prstDash val="solid"/>
            <a:round/>
            <a:headEnd type="none" w="med" len="med"/>
            <a:tailEnd type="none" w="med" len="med"/>
          </a:ln>
        </p:spPr>
      </p:cxnSp>
      <p:cxnSp>
        <p:nvCxnSpPr>
          <p:cNvPr id="3540" name="Google Shape;3540;p67"/>
          <p:cNvCxnSpPr/>
          <p:nvPr/>
        </p:nvCxnSpPr>
        <p:spPr>
          <a:xfrm>
            <a:off x="2980975" y="1787400"/>
            <a:ext cx="85200" cy="0"/>
          </a:xfrm>
          <a:prstGeom prst="straightConnector1">
            <a:avLst/>
          </a:prstGeom>
          <a:noFill/>
          <a:ln w="9525" cap="flat" cmpd="sng">
            <a:solidFill>
              <a:schemeClr val="dk1"/>
            </a:solidFill>
            <a:prstDash val="solid"/>
            <a:round/>
            <a:headEnd type="none" w="med" len="med"/>
            <a:tailEnd type="none" w="med" len="med"/>
          </a:ln>
        </p:spPr>
      </p:cxnSp>
      <p:sp>
        <p:nvSpPr>
          <p:cNvPr id="3541" name="Google Shape;3541;p67"/>
          <p:cNvSpPr txBox="1"/>
          <p:nvPr/>
        </p:nvSpPr>
        <p:spPr>
          <a:xfrm>
            <a:off x="2631775" y="3765200"/>
            <a:ext cx="434400" cy="384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300">
                <a:latin typeface="Times New Roman"/>
                <a:ea typeface="Times New Roman"/>
                <a:cs typeface="Times New Roman"/>
                <a:sym typeface="Times New Roman"/>
              </a:rPr>
              <a:t>0</a:t>
            </a:r>
            <a:endParaRPr sz="1300">
              <a:latin typeface="Times New Roman"/>
              <a:ea typeface="Times New Roman"/>
              <a:cs typeface="Times New Roman"/>
              <a:sym typeface="Times New Roman"/>
            </a:endParaRPr>
          </a:p>
        </p:txBody>
      </p:sp>
      <p:sp>
        <p:nvSpPr>
          <p:cNvPr id="3542" name="Google Shape;3542;p67"/>
          <p:cNvSpPr txBox="1"/>
          <p:nvPr/>
        </p:nvSpPr>
        <p:spPr>
          <a:xfrm rot="-5400000">
            <a:off x="1479275" y="2340900"/>
            <a:ext cx="20532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800">
                <a:latin typeface="Times New Roman"/>
                <a:ea typeface="Times New Roman"/>
                <a:cs typeface="Times New Roman"/>
                <a:sym typeface="Times New Roman"/>
              </a:rPr>
              <a:t>Spectral  Power</a:t>
            </a:r>
            <a:endParaRPr sz="1800">
              <a:latin typeface="Times New Roman"/>
              <a:ea typeface="Times New Roman"/>
              <a:cs typeface="Times New Roman"/>
              <a:sym typeface="Times New Roman"/>
            </a:endParaRPr>
          </a:p>
        </p:txBody>
      </p:sp>
      <p:sp>
        <p:nvSpPr>
          <p:cNvPr id="3543" name="Google Shape;3543;p67"/>
          <p:cNvSpPr txBox="1"/>
          <p:nvPr/>
        </p:nvSpPr>
        <p:spPr>
          <a:xfrm>
            <a:off x="3371250" y="3920650"/>
            <a:ext cx="5118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Times New Roman"/>
                <a:ea typeface="Times New Roman"/>
                <a:cs typeface="Times New Roman"/>
                <a:sym typeface="Times New Roman"/>
              </a:rPr>
              <a:t>No</a:t>
            </a:r>
            <a:endParaRPr>
              <a:latin typeface="Times New Roman"/>
              <a:ea typeface="Times New Roman"/>
              <a:cs typeface="Times New Roman"/>
              <a:sym typeface="Times New Roman"/>
            </a:endParaRPr>
          </a:p>
        </p:txBody>
      </p:sp>
      <p:sp>
        <p:nvSpPr>
          <p:cNvPr id="3544" name="Google Shape;3544;p67"/>
          <p:cNvSpPr txBox="1"/>
          <p:nvPr/>
        </p:nvSpPr>
        <p:spPr>
          <a:xfrm>
            <a:off x="4181563" y="3920650"/>
            <a:ext cx="5118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Times New Roman"/>
                <a:ea typeface="Times New Roman"/>
                <a:cs typeface="Times New Roman"/>
                <a:sym typeface="Times New Roman"/>
              </a:rPr>
              <a:t>Low</a:t>
            </a:r>
            <a:endParaRPr>
              <a:latin typeface="Times New Roman"/>
              <a:ea typeface="Times New Roman"/>
              <a:cs typeface="Times New Roman"/>
              <a:sym typeface="Times New Roman"/>
            </a:endParaRPr>
          </a:p>
        </p:txBody>
      </p:sp>
      <p:sp>
        <p:nvSpPr>
          <p:cNvPr id="3545" name="Google Shape;3545;p67"/>
          <p:cNvSpPr txBox="1"/>
          <p:nvPr/>
        </p:nvSpPr>
        <p:spPr>
          <a:xfrm>
            <a:off x="4898075" y="3920650"/>
            <a:ext cx="6870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Times New Roman"/>
                <a:ea typeface="Times New Roman"/>
                <a:cs typeface="Times New Roman"/>
                <a:sym typeface="Times New Roman"/>
              </a:rPr>
              <a:t>High</a:t>
            </a:r>
            <a:endParaRPr>
              <a:latin typeface="Times New Roman"/>
              <a:ea typeface="Times New Roman"/>
              <a:cs typeface="Times New Roman"/>
              <a:sym typeface="Times New Roman"/>
            </a:endParaRPr>
          </a:p>
        </p:txBody>
      </p:sp>
      <p:sp>
        <p:nvSpPr>
          <p:cNvPr id="3546" name="Google Shape;3546;p67"/>
          <p:cNvSpPr txBox="1"/>
          <p:nvPr/>
        </p:nvSpPr>
        <p:spPr>
          <a:xfrm>
            <a:off x="5527850" y="3920650"/>
            <a:ext cx="10452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Times New Roman"/>
                <a:ea typeface="Times New Roman"/>
                <a:cs typeface="Times New Roman"/>
                <a:sym typeface="Times New Roman"/>
              </a:rPr>
              <a:t>Intolerable</a:t>
            </a:r>
            <a:endParaRPr>
              <a:latin typeface="Times New Roman"/>
              <a:ea typeface="Times New Roman"/>
              <a:cs typeface="Times New Roman"/>
              <a:sym typeface="Times New Roman"/>
            </a:endParaRPr>
          </a:p>
        </p:txBody>
      </p:sp>
      <p:cxnSp>
        <p:nvCxnSpPr>
          <p:cNvPr id="3547" name="Google Shape;3547;p67"/>
          <p:cNvCxnSpPr/>
          <p:nvPr/>
        </p:nvCxnSpPr>
        <p:spPr>
          <a:xfrm>
            <a:off x="8869300" y="3315163"/>
            <a:ext cx="44400" cy="0"/>
          </a:xfrm>
          <a:prstGeom prst="straightConnector1">
            <a:avLst/>
          </a:prstGeom>
          <a:noFill/>
          <a:ln w="9525" cap="flat" cmpd="sng">
            <a:solidFill>
              <a:schemeClr val="dk1"/>
            </a:solidFill>
            <a:prstDash val="solid"/>
            <a:round/>
            <a:headEnd type="none" w="med" len="med"/>
            <a:tailEnd type="none" w="med" len="med"/>
          </a:ln>
        </p:spPr>
      </p:cxnSp>
      <p:cxnSp>
        <p:nvCxnSpPr>
          <p:cNvPr id="3548" name="Google Shape;3548;p67"/>
          <p:cNvCxnSpPr>
            <a:stCxn id="3549" idx="1"/>
            <a:endCxn id="3549" idx="3"/>
          </p:cNvCxnSpPr>
          <p:nvPr/>
        </p:nvCxnSpPr>
        <p:spPr>
          <a:xfrm>
            <a:off x="8795700" y="4066775"/>
            <a:ext cx="24600" cy="0"/>
          </a:xfrm>
          <a:prstGeom prst="straightConnector1">
            <a:avLst/>
          </a:prstGeom>
          <a:noFill/>
          <a:ln w="9525" cap="flat" cmpd="sng">
            <a:solidFill>
              <a:schemeClr val="dk1"/>
            </a:solidFill>
            <a:prstDash val="solid"/>
            <a:round/>
            <a:headEnd type="none" w="med" len="med"/>
            <a:tailEnd type="none" w="med" len="med"/>
          </a:ln>
        </p:spPr>
      </p:cxnSp>
      <p:pic>
        <p:nvPicPr>
          <p:cNvPr id="3550" name="Google Shape;3550;p67"/>
          <p:cNvPicPr preferRelativeResize="0"/>
          <p:nvPr/>
        </p:nvPicPr>
        <p:blipFill>
          <a:blip r:embed="rId4">
            <a:alphaModFix/>
          </a:blip>
          <a:stretch>
            <a:fillRect/>
          </a:stretch>
        </p:blipFill>
        <p:spPr>
          <a:xfrm>
            <a:off x="6445095" y="691162"/>
            <a:ext cx="297030" cy="964024"/>
          </a:xfrm>
          <a:prstGeom prst="rect">
            <a:avLst/>
          </a:prstGeom>
          <a:noFill/>
          <a:ln>
            <a:noFill/>
          </a:ln>
        </p:spPr>
      </p:pic>
      <p:sp>
        <p:nvSpPr>
          <p:cNvPr id="3551" name="Google Shape;3551;p67"/>
          <p:cNvSpPr/>
          <p:nvPr/>
        </p:nvSpPr>
        <p:spPr>
          <a:xfrm>
            <a:off x="6601700" y="821213"/>
            <a:ext cx="140400" cy="814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67"/>
          <p:cNvSpPr/>
          <p:nvPr/>
        </p:nvSpPr>
        <p:spPr>
          <a:xfrm>
            <a:off x="6424875" y="691163"/>
            <a:ext cx="221100" cy="152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67"/>
          <p:cNvSpPr txBox="1"/>
          <p:nvPr/>
        </p:nvSpPr>
        <p:spPr>
          <a:xfrm>
            <a:off x="6541850" y="715688"/>
            <a:ext cx="260100" cy="292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1</a:t>
            </a:r>
            <a:endParaRPr sz="700">
              <a:latin typeface="Times New Roman"/>
              <a:ea typeface="Times New Roman"/>
              <a:cs typeface="Times New Roman"/>
              <a:sym typeface="Times New Roman"/>
            </a:endParaRPr>
          </a:p>
        </p:txBody>
      </p:sp>
      <p:sp>
        <p:nvSpPr>
          <p:cNvPr id="3554" name="Google Shape;3554;p67"/>
          <p:cNvSpPr txBox="1"/>
          <p:nvPr/>
        </p:nvSpPr>
        <p:spPr>
          <a:xfrm>
            <a:off x="6541850" y="1406013"/>
            <a:ext cx="260100" cy="292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0</a:t>
            </a:r>
            <a:endParaRPr sz="700">
              <a:latin typeface="Times New Roman"/>
              <a:ea typeface="Times New Roman"/>
              <a:cs typeface="Times New Roman"/>
              <a:sym typeface="Times New Roman"/>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3558"/>
        <p:cNvGrpSpPr/>
        <p:nvPr/>
      </p:nvGrpSpPr>
      <p:grpSpPr>
        <a:xfrm>
          <a:off x="0" y="0"/>
          <a:ext cx="0" cy="0"/>
          <a:chOff x="0" y="0"/>
          <a:chExt cx="0" cy="0"/>
        </a:xfrm>
      </p:grpSpPr>
      <p:pic>
        <p:nvPicPr>
          <p:cNvPr id="3559" name="Google Shape;3559;p68"/>
          <p:cNvPicPr preferRelativeResize="0"/>
          <p:nvPr/>
        </p:nvPicPr>
        <p:blipFill rotWithShape="1">
          <a:blip r:embed="rId3">
            <a:alphaModFix/>
          </a:blip>
          <a:srcRect t="5695"/>
          <a:stretch/>
        </p:blipFill>
        <p:spPr>
          <a:xfrm>
            <a:off x="3205263" y="1183325"/>
            <a:ext cx="862249" cy="784927"/>
          </a:xfrm>
          <a:prstGeom prst="rect">
            <a:avLst/>
          </a:prstGeom>
          <a:noFill/>
          <a:ln>
            <a:noFill/>
          </a:ln>
        </p:spPr>
      </p:pic>
      <p:cxnSp>
        <p:nvCxnSpPr>
          <p:cNvPr id="3560" name="Google Shape;3560;p68"/>
          <p:cNvCxnSpPr/>
          <p:nvPr/>
        </p:nvCxnSpPr>
        <p:spPr>
          <a:xfrm>
            <a:off x="2973225" y="1025525"/>
            <a:ext cx="7800" cy="2939700"/>
          </a:xfrm>
          <a:prstGeom prst="straightConnector1">
            <a:avLst/>
          </a:prstGeom>
          <a:noFill/>
          <a:ln w="9525" cap="flat" cmpd="sng">
            <a:solidFill>
              <a:schemeClr val="dk1"/>
            </a:solidFill>
            <a:prstDash val="solid"/>
            <a:round/>
            <a:headEnd type="triangle" w="med" len="med"/>
            <a:tailEnd type="none" w="med" len="med"/>
          </a:ln>
        </p:spPr>
      </p:cxnSp>
      <p:pic>
        <p:nvPicPr>
          <p:cNvPr id="3561" name="Google Shape;3561;p68"/>
          <p:cNvPicPr preferRelativeResize="0"/>
          <p:nvPr/>
        </p:nvPicPr>
        <p:blipFill rotWithShape="1">
          <a:blip r:embed="rId3">
            <a:alphaModFix/>
          </a:blip>
          <a:srcRect t="5695"/>
          <a:stretch/>
        </p:blipFill>
        <p:spPr>
          <a:xfrm>
            <a:off x="4015588" y="1183340"/>
            <a:ext cx="862249" cy="784922"/>
          </a:xfrm>
          <a:prstGeom prst="rect">
            <a:avLst/>
          </a:prstGeom>
          <a:noFill/>
          <a:ln>
            <a:noFill/>
          </a:ln>
        </p:spPr>
      </p:pic>
      <p:pic>
        <p:nvPicPr>
          <p:cNvPr id="3562" name="Google Shape;3562;p68"/>
          <p:cNvPicPr preferRelativeResize="0"/>
          <p:nvPr/>
        </p:nvPicPr>
        <p:blipFill rotWithShape="1">
          <a:blip r:embed="rId3">
            <a:alphaModFix/>
          </a:blip>
          <a:srcRect t="5695"/>
          <a:stretch/>
        </p:blipFill>
        <p:spPr>
          <a:xfrm>
            <a:off x="4819688" y="1183340"/>
            <a:ext cx="862249" cy="784922"/>
          </a:xfrm>
          <a:prstGeom prst="rect">
            <a:avLst/>
          </a:prstGeom>
          <a:noFill/>
          <a:ln>
            <a:noFill/>
          </a:ln>
        </p:spPr>
      </p:pic>
      <p:pic>
        <p:nvPicPr>
          <p:cNvPr id="3563" name="Google Shape;3563;p68"/>
          <p:cNvPicPr preferRelativeResize="0"/>
          <p:nvPr/>
        </p:nvPicPr>
        <p:blipFill rotWithShape="1">
          <a:blip r:embed="rId3">
            <a:alphaModFix/>
          </a:blip>
          <a:srcRect t="5695"/>
          <a:stretch/>
        </p:blipFill>
        <p:spPr>
          <a:xfrm>
            <a:off x="5628563" y="1183340"/>
            <a:ext cx="862249" cy="784922"/>
          </a:xfrm>
          <a:prstGeom prst="rect">
            <a:avLst/>
          </a:prstGeom>
          <a:noFill/>
          <a:ln>
            <a:noFill/>
          </a:ln>
        </p:spPr>
      </p:pic>
      <p:cxnSp>
        <p:nvCxnSpPr>
          <p:cNvPr id="3564" name="Google Shape;3564;p68"/>
          <p:cNvCxnSpPr/>
          <p:nvPr/>
        </p:nvCxnSpPr>
        <p:spPr>
          <a:xfrm>
            <a:off x="2980975" y="3965288"/>
            <a:ext cx="4054500" cy="1500"/>
          </a:xfrm>
          <a:prstGeom prst="straightConnector1">
            <a:avLst/>
          </a:prstGeom>
          <a:noFill/>
          <a:ln w="9525" cap="flat" cmpd="sng">
            <a:solidFill>
              <a:schemeClr val="dk1"/>
            </a:solidFill>
            <a:prstDash val="solid"/>
            <a:round/>
            <a:headEnd type="none" w="med" len="med"/>
            <a:tailEnd type="triangle" w="med" len="med"/>
          </a:ln>
        </p:spPr>
      </p:cxnSp>
      <p:sp>
        <p:nvSpPr>
          <p:cNvPr id="3565" name="Google Shape;3565;p68"/>
          <p:cNvSpPr txBox="1"/>
          <p:nvPr/>
        </p:nvSpPr>
        <p:spPr>
          <a:xfrm>
            <a:off x="1875175" y="1368050"/>
            <a:ext cx="1105800" cy="415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500">
                <a:latin typeface="Times New Roman"/>
                <a:ea typeface="Times New Roman"/>
                <a:cs typeface="Times New Roman"/>
                <a:sym typeface="Times New Roman"/>
              </a:rPr>
              <a:t>Kernel #35</a:t>
            </a:r>
            <a:endParaRPr sz="1500">
              <a:latin typeface="Times New Roman"/>
              <a:ea typeface="Times New Roman"/>
              <a:cs typeface="Times New Roman"/>
              <a:sym typeface="Times New Roman"/>
            </a:endParaRPr>
          </a:p>
        </p:txBody>
      </p:sp>
      <p:cxnSp>
        <p:nvCxnSpPr>
          <p:cNvPr id="3566" name="Google Shape;3566;p68"/>
          <p:cNvCxnSpPr/>
          <p:nvPr/>
        </p:nvCxnSpPr>
        <p:spPr>
          <a:xfrm>
            <a:off x="2980975" y="2474513"/>
            <a:ext cx="85200" cy="0"/>
          </a:xfrm>
          <a:prstGeom prst="straightConnector1">
            <a:avLst/>
          </a:prstGeom>
          <a:noFill/>
          <a:ln w="9525" cap="flat" cmpd="sng">
            <a:solidFill>
              <a:schemeClr val="dk1"/>
            </a:solidFill>
            <a:prstDash val="solid"/>
            <a:round/>
            <a:headEnd type="none" w="med" len="med"/>
            <a:tailEnd type="none" w="med" len="med"/>
          </a:ln>
        </p:spPr>
      </p:cxnSp>
      <p:cxnSp>
        <p:nvCxnSpPr>
          <p:cNvPr id="3567" name="Google Shape;3567;p68"/>
          <p:cNvCxnSpPr/>
          <p:nvPr/>
        </p:nvCxnSpPr>
        <p:spPr>
          <a:xfrm>
            <a:off x="2980975" y="1575800"/>
            <a:ext cx="85200" cy="0"/>
          </a:xfrm>
          <a:prstGeom prst="straightConnector1">
            <a:avLst/>
          </a:prstGeom>
          <a:noFill/>
          <a:ln w="9525" cap="flat" cmpd="sng">
            <a:solidFill>
              <a:schemeClr val="dk1"/>
            </a:solidFill>
            <a:prstDash val="solid"/>
            <a:round/>
            <a:headEnd type="none" w="med" len="med"/>
            <a:tailEnd type="none" w="med" len="med"/>
          </a:ln>
        </p:spPr>
      </p:cxnSp>
      <p:sp>
        <p:nvSpPr>
          <p:cNvPr id="3568" name="Google Shape;3568;p68"/>
          <p:cNvSpPr txBox="1"/>
          <p:nvPr/>
        </p:nvSpPr>
        <p:spPr>
          <a:xfrm>
            <a:off x="3371250" y="3920650"/>
            <a:ext cx="5118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Times New Roman"/>
                <a:ea typeface="Times New Roman"/>
                <a:cs typeface="Times New Roman"/>
                <a:sym typeface="Times New Roman"/>
              </a:rPr>
              <a:t>No</a:t>
            </a:r>
            <a:endParaRPr>
              <a:latin typeface="Times New Roman"/>
              <a:ea typeface="Times New Roman"/>
              <a:cs typeface="Times New Roman"/>
              <a:sym typeface="Times New Roman"/>
            </a:endParaRPr>
          </a:p>
        </p:txBody>
      </p:sp>
      <p:sp>
        <p:nvSpPr>
          <p:cNvPr id="3569" name="Google Shape;3569;p68"/>
          <p:cNvSpPr txBox="1"/>
          <p:nvPr/>
        </p:nvSpPr>
        <p:spPr>
          <a:xfrm>
            <a:off x="4183063" y="3920650"/>
            <a:ext cx="5118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Times New Roman"/>
                <a:ea typeface="Times New Roman"/>
                <a:cs typeface="Times New Roman"/>
                <a:sym typeface="Times New Roman"/>
              </a:rPr>
              <a:t>Low</a:t>
            </a:r>
            <a:endParaRPr>
              <a:latin typeface="Times New Roman"/>
              <a:ea typeface="Times New Roman"/>
              <a:cs typeface="Times New Roman"/>
              <a:sym typeface="Times New Roman"/>
            </a:endParaRPr>
          </a:p>
        </p:txBody>
      </p:sp>
      <p:sp>
        <p:nvSpPr>
          <p:cNvPr id="3570" name="Google Shape;3570;p68"/>
          <p:cNvSpPr txBox="1"/>
          <p:nvPr/>
        </p:nvSpPr>
        <p:spPr>
          <a:xfrm>
            <a:off x="4898075" y="3920650"/>
            <a:ext cx="6870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Times New Roman"/>
                <a:ea typeface="Times New Roman"/>
                <a:cs typeface="Times New Roman"/>
                <a:sym typeface="Times New Roman"/>
              </a:rPr>
              <a:t>High</a:t>
            </a:r>
            <a:endParaRPr>
              <a:latin typeface="Times New Roman"/>
              <a:ea typeface="Times New Roman"/>
              <a:cs typeface="Times New Roman"/>
              <a:sym typeface="Times New Roman"/>
            </a:endParaRPr>
          </a:p>
        </p:txBody>
      </p:sp>
      <p:sp>
        <p:nvSpPr>
          <p:cNvPr id="3571" name="Google Shape;3571;p68"/>
          <p:cNvSpPr txBox="1"/>
          <p:nvPr/>
        </p:nvSpPr>
        <p:spPr>
          <a:xfrm>
            <a:off x="5527850" y="3920650"/>
            <a:ext cx="10452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Times New Roman"/>
                <a:ea typeface="Times New Roman"/>
                <a:cs typeface="Times New Roman"/>
                <a:sym typeface="Times New Roman"/>
              </a:rPr>
              <a:t>Intolerable</a:t>
            </a:r>
            <a:endParaRPr>
              <a:latin typeface="Times New Roman"/>
              <a:ea typeface="Times New Roman"/>
              <a:cs typeface="Times New Roman"/>
              <a:sym typeface="Times New Roman"/>
            </a:endParaRPr>
          </a:p>
        </p:txBody>
      </p:sp>
      <p:cxnSp>
        <p:nvCxnSpPr>
          <p:cNvPr id="3572" name="Google Shape;3572;p68"/>
          <p:cNvCxnSpPr/>
          <p:nvPr/>
        </p:nvCxnSpPr>
        <p:spPr>
          <a:xfrm>
            <a:off x="8869300" y="3315163"/>
            <a:ext cx="44400" cy="0"/>
          </a:xfrm>
          <a:prstGeom prst="straightConnector1">
            <a:avLst/>
          </a:prstGeom>
          <a:noFill/>
          <a:ln w="9525" cap="flat" cmpd="sng">
            <a:solidFill>
              <a:schemeClr val="dk1"/>
            </a:solidFill>
            <a:prstDash val="solid"/>
            <a:round/>
            <a:headEnd type="none" w="med" len="med"/>
            <a:tailEnd type="none" w="med" len="med"/>
          </a:ln>
        </p:spPr>
      </p:cxnSp>
      <p:cxnSp>
        <p:nvCxnSpPr>
          <p:cNvPr id="3573" name="Google Shape;3573;p68"/>
          <p:cNvCxnSpPr>
            <a:stCxn id="3574" idx="1"/>
            <a:endCxn id="3574" idx="3"/>
          </p:cNvCxnSpPr>
          <p:nvPr/>
        </p:nvCxnSpPr>
        <p:spPr>
          <a:xfrm>
            <a:off x="8795700" y="4066775"/>
            <a:ext cx="24600" cy="0"/>
          </a:xfrm>
          <a:prstGeom prst="straightConnector1">
            <a:avLst/>
          </a:prstGeom>
          <a:noFill/>
          <a:ln w="9525" cap="flat" cmpd="sng">
            <a:solidFill>
              <a:schemeClr val="dk1"/>
            </a:solidFill>
            <a:prstDash val="solid"/>
            <a:round/>
            <a:headEnd type="none" w="med" len="med"/>
            <a:tailEnd type="none" w="med" len="med"/>
          </a:ln>
        </p:spPr>
      </p:cxnSp>
      <p:pic>
        <p:nvPicPr>
          <p:cNvPr id="3575" name="Google Shape;3575;p68"/>
          <p:cNvPicPr preferRelativeResize="0"/>
          <p:nvPr/>
        </p:nvPicPr>
        <p:blipFill>
          <a:blip r:embed="rId4">
            <a:alphaModFix/>
          </a:blip>
          <a:stretch>
            <a:fillRect/>
          </a:stretch>
        </p:blipFill>
        <p:spPr>
          <a:xfrm>
            <a:off x="6454332" y="1072125"/>
            <a:ext cx="297030" cy="964024"/>
          </a:xfrm>
          <a:prstGeom prst="rect">
            <a:avLst/>
          </a:prstGeom>
          <a:noFill/>
          <a:ln>
            <a:noFill/>
          </a:ln>
        </p:spPr>
      </p:pic>
      <p:sp>
        <p:nvSpPr>
          <p:cNvPr id="3576" name="Google Shape;3576;p68"/>
          <p:cNvSpPr/>
          <p:nvPr/>
        </p:nvSpPr>
        <p:spPr>
          <a:xfrm>
            <a:off x="6610938" y="1202175"/>
            <a:ext cx="140400" cy="814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68"/>
          <p:cNvSpPr/>
          <p:nvPr/>
        </p:nvSpPr>
        <p:spPr>
          <a:xfrm>
            <a:off x="6434113" y="1072125"/>
            <a:ext cx="221100" cy="152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68"/>
          <p:cNvSpPr txBox="1"/>
          <p:nvPr/>
        </p:nvSpPr>
        <p:spPr>
          <a:xfrm>
            <a:off x="6551088" y="1096650"/>
            <a:ext cx="260100" cy="292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1</a:t>
            </a:r>
            <a:endParaRPr sz="700">
              <a:latin typeface="Times New Roman"/>
              <a:ea typeface="Times New Roman"/>
              <a:cs typeface="Times New Roman"/>
              <a:sym typeface="Times New Roman"/>
            </a:endParaRPr>
          </a:p>
        </p:txBody>
      </p:sp>
      <p:sp>
        <p:nvSpPr>
          <p:cNvPr id="3579" name="Google Shape;3579;p68"/>
          <p:cNvSpPr txBox="1"/>
          <p:nvPr/>
        </p:nvSpPr>
        <p:spPr>
          <a:xfrm>
            <a:off x="6551088" y="1786975"/>
            <a:ext cx="260100" cy="292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0</a:t>
            </a:r>
            <a:endParaRPr sz="700">
              <a:latin typeface="Times New Roman"/>
              <a:ea typeface="Times New Roman"/>
              <a:cs typeface="Times New Roman"/>
              <a:sym typeface="Times New Roman"/>
            </a:endParaRPr>
          </a:p>
        </p:txBody>
      </p:sp>
      <p:pic>
        <p:nvPicPr>
          <p:cNvPr id="3580" name="Google Shape;3580;p68"/>
          <p:cNvPicPr preferRelativeResize="0"/>
          <p:nvPr/>
        </p:nvPicPr>
        <p:blipFill rotWithShape="1">
          <a:blip r:embed="rId3">
            <a:alphaModFix/>
          </a:blip>
          <a:srcRect t="5695"/>
          <a:stretch/>
        </p:blipFill>
        <p:spPr>
          <a:xfrm>
            <a:off x="3205250" y="2103300"/>
            <a:ext cx="862249" cy="784927"/>
          </a:xfrm>
          <a:prstGeom prst="rect">
            <a:avLst/>
          </a:prstGeom>
          <a:noFill/>
          <a:ln>
            <a:noFill/>
          </a:ln>
        </p:spPr>
      </p:pic>
      <p:pic>
        <p:nvPicPr>
          <p:cNvPr id="3581" name="Google Shape;3581;p68"/>
          <p:cNvPicPr preferRelativeResize="0"/>
          <p:nvPr/>
        </p:nvPicPr>
        <p:blipFill rotWithShape="1">
          <a:blip r:embed="rId3">
            <a:alphaModFix/>
          </a:blip>
          <a:srcRect t="5695"/>
          <a:stretch/>
        </p:blipFill>
        <p:spPr>
          <a:xfrm>
            <a:off x="4015575" y="2103315"/>
            <a:ext cx="862249" cy="784922"/>
          </a:xfrm>
          <a:prstGeom prst="rect">
            <a:avLst/>
          </a:prstGeom>
          <a:noFill/>
          <a:ln>
            <a:noFill/>
          </a:ln>
        </p:spPr>
      </p:pic>
      <p:pic>
        <p:nvPicPr>
          <p:cNvPr id="3582" name="Google Shape;3582;p68"/>
          <p:cNvPicPr preferRelativeResize="0"/>
          <p:nvPr/>
        </p:nvPicPr>
        <p:blipFill rotWithShape="1">
          <a:blip r:embed="rId3">
            <a:alphaModFix/>
          </a:blip>
          <a:srcRect t="5695"/>
          <a:stretch/>
        </p:blipFill>
        <p:spPr>
          <a:xfrm>
            <a:off x="4819675" y="2103315"/>
            <a:ext cx="862249" cy="784922"/>
          </a:xfrm>
          <a:prstGeom prst="rect">
            <a:avLst/>
          </a:prstGeom>
          <a:noFill/>
          <a:ln>
            <a:noFill/>
          </a:ln>
        </p:spPr>
      </p:pic>
      <p:pic>
        <p:nvPicPr>
          <p:cNvPr id="3583" name="Google Shape;3583;p68"/>
          <p:cNvPicPr preferRelativeResize="0"/>
          <p:nvPr/>
        </p:nvPicPr>
        <p:blipFill rotWithShape="1">
          <a:blip r:embed="rId3">
            <a:alphaModFix/>
          </a:blip>
          <a:srcRect t="5695"/>
          <a:stretch/>
        </p:blipFill>
        <p:spPr>
          <a:xfrm>
            <a:off x="5628550" y="2103315"/>
            <a:ext cx="862249" cy="784922"/>
          </a:xfrm>
          <a:prstGeom prst="rect">
            <a:avLst/>
          </a:prstGeom>
          <a:noFill/>
          <a:ln>
            <a:noFill/>
          </a:ln>
        </p:spPr>
      </p:pic>
      <p:pic>
        <p:nvPicPr>
          <p:cNvPr id="3584" name="Google Shape;3584;p68"/>
          <p:cNvPicPr preferRelativeResize="0"/>
          <p:nvPr/>
        </p:nvPicPr>
        <p:blipFill>
          <a:blip r:embed="rId4">
            <a:alphaModFix/>
          </a:blip>
          <a:stretch>
            <a:fillRect/>
          </a:stretch>
        </p:blipFill>
        <p:spPr>
          <a:xfrm>
            <a:off x="6454320" y="1992100"/>
            <a:ext cx="297030" cy="964024"/>
          </a:xfrm>
          <a:prstGeom prst="rect">
            <a:avLst/>
          </a:prstGeom>
          <a:noFill/>
          <a:ln>
            <a:noFill/>
          </a:ln>
        </p:spPr>
      </p:pic>
      <p:sp>
        <p:nvSpPr>
          <p:cNvPr id="3585" name="Google Shape;3585;p68"/>
          <p:cNvSpPr/>
          <p:nvPr/>
        </p:nvSpPr>
        <p:spPr>
          <a:xfrm>
            <a:off x="6610925" y="2122150"/>
            <a:ext cx="140400" cy="814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68"/>
          <p:cNvSpPr/>
          <p:nvPr/>
        </p:nvSpPr>
        <p:spPr>
          <a:xfrm>
            <a:off x="6434100" y="1992100"/>
            <a:ext cx="221100" cy="152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68"/>
          <p:cNvSpPr txBox="1"/>
          <p:nvPr/>
        </p:nvSpPr>
        <p:spPr>
          <a:xfrm>
            <a:off x="6551075" y="2016625"/>
            <a:ext cx="260100" cy="292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1</a:t>
            </a:r>
            <a:endParaRPr sz="700">
              <a:latin typeface="Times New Roman"/>
              <a:ea typeface="Times New Roman"/>
              <a:cs typeface="Times New Roman"/>
              <a:sym typeface="Times New Roman"/>
            </a:endParaRPr>
          </a:p>
        </p:txBody>
      </p:sp>
      <p:sp>
        <p:nvSpPr>
          <p:cNvPr id="3588" name="Google Shape;3588;p68"/>
          <p:cNvSpPr txBox="1"/>
          <p:nvPr/>
        </p:nvSpPr>
        <p:spPr>
          <a:xfrm>
            <a:off x="6551075" y="2706950"/>
            <a:ext cx="260100" cy="292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0</a:t>
            </a:r>
            <a:endParaRPr sz="700">
              <a:latin typeface="Times New Roman"/>
              <a:ea typeface="Times New Roman"/>
              <a:cs typeface="Times New Roman"/>
              <a:sym typeface="Times New Roman"/>
            </a:endParaRPr>
          </a:p>
        </p:txBody>
      </p:sp>
      <p:pic>
        <p:nvPicPr>
          <p:cNvPr id="3589" name="Google Shape;3589;p68"/>
          <p:cNvPicPr preferRelativeResize="0"/>
          <p:nvPr/>
        </p:nvPicPr>
        <p:blipFill rotWithShape="1">
          <a:blip r:embed="rId3">
            <a:alphaModFix/>
          </a:blip>
          <a:srcRect t="5695"/>
          <a:stretch/>
        </p:blipFill>
        <p:spPr>
          <a:xfrm>
            <a:off x="3205263" y="3023275"/>
            <a:ext cx="862249" cy="784927"/>
          </a:xfrm>
          <a:prstGeom prst="rect">
            <a:avLst/>
          </a:prstGeom>
          <a:noFill/>
          <a:ln>
            <a:noFill/>
          </a:ln>
        </p:spPr>
      </p:pic>
      <p:pic>
        <p:nvPicPr>
          <p:cNvPr id="3590" name="Google Shape;3590;p68"/>
          <p:cNvPicPr preferRelativeResize="0"/>
          <p:nvPr/>
        </p:nvPicPr>
        <p:blipFill rotWithShape="1">
          <a:blip r:embed="rId3">
            <a:alphaModFix/>
          </a:blip>
          <a:srcRect t="5695"/>
          <a:stretch/>
        </p:blipFill>
        <p:spPr>
          <a:xfrm>
            <a:off x="4015588" y="3023290"/>
            <a:ext cx="862249" cy="784922"/>
          </a:xfrm>
          <a:prstGeom prst="rect">
            <a:avLst/>
          </a:prstGeom>
          <a:noFill/>
          <a:ln>
            <a:noFill/>
          </a:ln>
        </p:spPr>
      </p:pic>
      <p:pic>
        <p:nvPicPr>
          <p:cNvPr id="3591" name="Google Shape;3591;p68"/>
          <p:cNvPicPr preferRelativeResize="0"/>
          <p:nvPr/>
        </p:nvPicPr>
        <p:blipFill rotWithShape="1">
          <a:blip r:embed="rId3">
            <a:alphaModFix/>
          </a:blip>
          <a:srcRect t="5695"/>
          <a:stretch/>
        </p:blipFill>
        <p:spPr>
          <a:xfrm>
            <a:off x="4819688" y="3023290"/>
            <a:ext cx="862249" cy="784922"/>
          </a:xfrm>
          <a:prstGeom prst="rect">
            <a:avLst/>
          </a:prstGeom>
          <a:noFill/>
          <a:ln>
            <a:noFill/>
          </a:ln>
        </p:spPr>
      </p:pic>
      <p:pic>
        <p:nvPicPr>
          <p:cNvPr id="3592" name="Google Shape;3592;p68"/>
          <p:cNvPicPr preferRelativeResize="0"/>
          <p:nvPr/>
        </p:nvPicPr>
        <p:blipFill rotWithShape="1">
          <a:blip r:embed="rId3">
            <a:alphaModFix/>
          </a:blip>
          <a:srcRect t="5695"/>
          <a:stretch/>
        </p:blipFill>
        <p:spPr>
          <a:xfrm>
            <a:off x="5628563" y="3023290"/>
            <a:ext cx="862249" cy="784922"/>
          </a:xfrm>
          <a:prstGeom prst="rect">
            <a:avLst/>
          </a:prstGeom>
          <a:noFill/>
          <a:ln>
            <a:noFill/>
          </a:ln>
        </p:spPr>
      </p:pic>
      <p:pic>
        <p:nvPicPr>
          <p:cNvPr id="3593" name="Google Shape;3593;p68"/>
          <p:cNvPicPr preferRelativeResize="0"/>
          <p:nvPr/>
        </p:nvPicPr>
        <p:blipFill>
          <a:blip r:embed="rId4">
            <a:alphaModFix/>
          </a:blip>
          <a:stretch>
            <a:fillRect/>
          </a:stretch>
        </p:blipFill>
        <p:spPr>
          <a:xfrm>
            <a:off x="6454332" y="2912075"/>
            <a:ext cx="297030" cy="964024"/>
          </a:xfrm>
          <a:prstGeom prst="rect">
            <a:avLst/>
          </a:prstGeom>
          <a:noFill/>
          <a:ln>
            <a:noFill/>
          </a:ln>
        </p:spPr>
      </p:pic>
      <p:sp>
        <p:nvSpPr>
          <p:cNvPr id="3594" name="Google Shape;3594;p68"/>
          <p:cNvSpPr/>
          <p:nvPr/>
        </p:nvSpPr>
        <p:spPr>
          <a:xfrm>
            <a:off x="6610938" y="3042125"/>
            <a:ext cx="140400" cy="814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68"/>
          <p:cNvSpPr txBox="1"/>
          <p:nvPr/>
        </p:nvSpPr>
        <p:spPr>
          <a:xfrm>
            <a:off x="6551088" y="2936600"/>
            <a:ext cx="260100" cy="292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1</a:t>
            </a:r>
            <a:endParaRPr sz="700">
              <a:latin typeface="Times New Roman"/>
              <a:ea typeface="Times New Roman"/>
              <a:cs typeface="Times New Roman"/>
              <a:sym typeface="Times New Roman"/>
            </a:endParaRPr>
          </a:p>
        </p:txBody>
      </p:sp>
      <p:sp>
        <p:nvSpPr>
          <p:cNvPr id="3596" name="Google Shape;3596;p68"/>
          <p:cNvSpPr txBox="1"/>
          <p:nvPr/>
        </p:nvSpPr>
        <p:spPr>
          <a:xfrm>
            <a:off x="6551088" y="3626925"/>
            <a:ext cx="260100" cy="292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0</a:t>
            </a:r>
            <a:endParaRPr sz="700">
              <a:latin typeface="Times New Roman"/>
              <a:ea typeface="Times New Roman"/>
              <a:cs typeface="Times New Roman"/>
              <a:sym typeface="Times New Roman"/>
            </a:endParaRPr>
          </a:p>
        </p:txBody>
      </p:sp>
      <p:sp>
        <p:nvSpPr>
          <p:cNvPr id="3597" name="Google Shape;3597;p68"/>
          <p:cNvSpPr txBox="1"/>
          <p:nvPr/>
        </p:nvSpPr>
        <p:spPr>
          <a:xfrm>
            <a:off x="1875175" y="2266350"/>
            <a:ext cx="1105800" cy="415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500">
                <a:latin typeface="Times New Roman"/>
                <a:ea typeface="Times New Roman"/>
                <a:cs typeface="Times New Roman"/>
                <a:sym typeface="Times New Roman"/>
              </a:rPr>
              <a:t>Kernel #48</a:t>
            </a:r>
            <a:endParaRPr sz="1500">
              <a:latin typeface="Times New Roman"/>
              <a:ea typeface="Times New Roman"/>
              <a:cs typeface="Times New Roman"/>
              <a:sym typeface="Times New Roman"/>
            </a:endParaRPr>
          </a:p>
        </p:txBody>
      </p:sp>
      <p:cxnSp>
        <p:nvCxnSpPr>
          <p:cNvPr id="3598" name="Google Shape;3598;p68"/>
          <p:cNvCxnSpPr/>
          <p:nvPr/>
        </p:nvCxnSpPr>
        <p:spPr>
          <a:xfrm>
            <a:off x="2980975" y="3416150"/>
            <a:ext cx="85200" cy="0"/>
          </a:xfrm>
          <a:prstGeom prst="straightConnector1">
            <a:avLst/>
          </a:prstGeom>
          <a:noFill/>
          <a:ln w="9525" cap="flat" cmpd="sng">
            <a:solidFill>
              <a:schemeClr val="dk1"/>
            </a:solidFill>
            <a:prstDash val="solid"/>
            <a:round/>
            <a:headEnd type="none" w="med" len="med"/>
            <a:tailEnd type="none" w="med" len="med"/>
          </a:ln>
        </p:spPr>
      </p:cxnSp>
      <p:sp>
        <p:nvSpPr>
          <p:cNvPr id="3599" name="Google Shape;3599;p68"/>
          <p:cNvSpPr txBox="1"/>
          <p:nvPr/>
        </p:nvSpPr>
        <p:spPr>
          <a:xfrm>
            <a:off x="1875175" y="3208000"/>
            <a:ext cx="1105800" cy="415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500">
                <a:latin typeface="Times New Roman"/>
                <a:ea typeface="Times New Roman"/>
                <a:cs typeface="Times New Roman"/>
                <a:sym typeface="Times New Roman"/>
              </a:rPr>
              <a:t>Kernel #61</a:t>
            </a:r>
            <a:endParaRPr sz="1500">
              <a:latin typeface="Times New Roman"/>
              <a:ea typeface="Times New Roman"/>
              <a:cs typeface="Times New Roman"/>
              <a:sym typeface="Times New Roman"/>
            </a:endParaRPr>
          </a:p>
        </p:txBody>
      </p:sp>
      <p:sp>
        <p:nvSpPr>
          <p:cNvPr id="3600" name="Google Shape;3600;p68"/>
          <p:cNvSpPr txBox="1"/>
          <p:nvPr/>
        </p:nvSpPr>
        <p:spPr>
          <a:xfrm>
            <a:off x="1875225" y="3208400"/>
            <a:ext cx="1105800" cy="415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500">
                <a:latin typeface="Times New Roman"/>
                <a:ea typeface="Times New Roman"/>
                <a:cs typeface="Times New Roman"/>
                <a:sym typeface="Times New Roman"/>
              </a:rPr>
              <a:t>Kernel #61</a:t>
            </a:r>
            <a:endParaRPr sz="1500">
              <a:latin typeface="Times New Roman"/>
              <a:ea typeface="Times New Roman"/>
              <a:cs typeface="Times New Roman"/>
              <a:sym typeface="Times New Roman"/>
            </a:endParaRPr>
          </a:p>
        </p:txBody>
      </p:sp>
      <p:cxnSp>
        <p:nvCxnSpPr>
          <p:cNvPr id="3601" name="Google Shape;3601;p68"/>
          <p:cNvCxnSpPr/>
          <p:nvPr/>
        </p:nvCxnSpPr>
        <p:spPr>
          <a:xfrm rot="5400000">
            <a:off x="3584550" y="3918700"/>
            <a:ext cx="85200" cy="0"/>
          </a:xfrm>
          <a:prstGeom prst="straightConnector1">
            <a:avLst/>
          </a:prstGeom>
          <a:noFill/>
          <a:ln w="9525" cap="flat" cmpd="sng">
            <a:solidFill>
              <a:schemeClr val="dk1"/>
            </a:solidFill>
            <a:prstDash val="solid"/>
            <a:round/>
            <a:headEnd type="none" w="med" len="med"/>
            <a:tailEnd type="none" w="med" len="med"/>
          </a:ln>
        </p:spPr>
      </p:cxnSp>
      <p:cxnSp>
        <p:nvCxnSpPr>
          <p:cNvPr id="3602" name="Google Shape;3602;p68"/>
          <p:cNvCxnSpPr/>
          <p:nvPr/>
        </p:nvCxnSpPr>
        <p:spPr>
          <a:xfrm rot="5400000">
            <a:off x="4404113" y="3918700"/>
            <a:ext cx="85200" cy="0"/>
          </a:xfrm>
          <a:prstGeom prst="straightConnector1">
            <a:avLst/>
          </a:prstGeom>
          <a:noFill/>
          <a:ln w="9525" cap="flat" cmpd="sng">
            <a:solidFill>
              <a:schemeClr val="dk1"/>
            </a:solidFill>
            <a:prstDash val="solid"/>
            <a:round/>
            <a:headEnd type="none" w="med" len="med"/>
            <a:tailEnd type="none" w="med" len="med"/>
          </a:ln>
        </p:spPr>
      </p:cxnSp>
      <p:cxnSp>
        <p:nvCxnSpPr>
          <p:cNvPr id="3603" name="Google Shape;3603;p68"/>
          <p:cNvCxnSpPr/>
          <p:nvPr/>
        </p:nvCxnSpPr>
        <p:spPr>
          <a:xfrm rot="5400000">
            <a:off x="5208200" y="3918700"/>
            <a:ext cx="85200" cy="0"/>
          </a:xfrm>
          <a:prstGeom prst="straightConnector1">
            <a:avLst/>
          </a:prstGeom>
          <a:noFill/>
          <a:ln w="9525" cap="flat" cmpd="sng">
            <a:solidFill>
              <a:schemeClr val="dk1"/>
            </a:solidFill>
            <a:prstDash val="solid"/>
            <a:round/>
            <a:headEnd type="none" w="med" len="med"/>
            <a:tailEnd type="none" w="med" len="med"/>
          </a:ln>
        </p:spPr>
      </p:cxnSp>
      <p:cxnSp>
        <p:nvCxnSpPr>
          <p:cNvPr id="3604" name="Google Shape;3604;p68"/>
          <p:cNvCxnSpPr/>
          <p:nvPr/>
        </p:nvCxnSpPr>
        <p:spPr>
          <a:xfrm rot="5400000">
            <a:off x="6017088" y="3918700"/>
            <a:ext cx="852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3608"/>
        <p:cNvGrpSpPr/>
        <p:nvPr/>
      </p:nvGrpSpPr>
      <p:grpSpPr>
        <a:xfrm>
          <a:off x="0" y="0"/>
          <a:ext cx="0" cy="0"/>
          <a:chOff x="0" y="0"/>
          <a:chExt cx="0" cy="0"/>
        </a:xfrm>
      </p:grpSpPr>
      <p:pic>
        <p:nvPicPr>
          <p:cNvPr id="3609" name="Google Shape;3609;p69"/>
          <p:cNvPicPr preferRelativeResize="0"/>
          <p:nvPr/>
        </p:nvPicPr>
        <p:blipFill rotWithShape="1">
          <a:blip r:embed="rId3">
            <a:alphaModFix/>
          </a:blip>
          <a:srcRect t="5695"/>
          <a:stretch/>
        </p:blipFill>
        <p:spPr>
          <a:xfrm>
            <a:off x="3143661" y="103813"/>
            <a:ext cx="827607" cy="732764"/>
          </a:xfrm>
          <a:prstGeom prst="rect">
            <a:avLst/>
          </a:prstGeom>
          <a:noFill/>
          <a:ln>
            <a:noFill/>
          </a:ln>
        </p:spPr>
      </p:pic>
      <p:cxnSp>
        <p:nvCxnSpPr>
          <p:cNvPr id="3610" name="Google Shape;3610;p69"/>
          <p:cNvCxnSpPr/>
          <p:nvPr/>
        </p:nvCxnSpPr>
        <p:spPr>
          <a:xfrm>
            <a:off x="2929850" y="317400"/>
            <a:ext cx="8100" cy="4256400"/>
          </a:xfrm>
          <a:prstGeom prst="straightConnector1">
            <a:avLst/>
          </a:prstGeom>
          <a:noFill/>
          <a:ln w="9525" cap="flat" cmpd="sng">
            <a:solidFill>
              <a:schemeClr val="dk1"/>
            </a:solidFill>
            <a:prstDash val="solid"/>
            <a:round/>
            <a:headEnd type="triangle" w="med" len="med"/>
            <a:tailEnd type="none" w="med" len="med"/>
          </a:ln>
        </p:spPr>
      </p:cxnSp>
      <p:pic>
        <p:nvPicPr>
          <p:cNvPr id="3611" name="Google Shape;3611;p69"/>
          <p:cNvPicPr preferRelativeResize="0"/>
          <p:nvPr/>
        </p:nvPicPr>
        <p:blipFill rotWithShape="1">
          <a:blip r:embed="rId3">
            <a:alphaModFix/>
          </a:blip>
          <a:srcRect t="5695"/>
          <a:stretch/>
        </p:blipFill>
        <p:spPr>
          <a:xfrm>
            <a:off x="3921430" y="103827"/>
            <a:ext cx="827607" cy="732759"/>
          </a:xfrm>
          <a:prstGeom prst="rect">
            <a:avLst/>
          </a:prstGeom>
          <a:noFill/>
          <a:ln>
            <a:noFill/>
          </a:ln>
        </p:spPr>
      </p:pic>
      <p:pic>
        <p:nvPicPr>
          <p:cNvPr id="3612" name="Google Shape;3612;p69"/>
          <p:cNvPicPr preferRelativeResize="0"/>
          <p:nvPr/>
        </p:nvPicPr>
        <p:blipFill rotWithShape="1">
          <a:blip r:embed="rId3">
            <a:alphaModFix/>
          </a:blip>
          <a:srcRect t="5695"/>
          <a:stretch/>
        </p:blipFill>
        <p:spPr>
          <a:xfrm>
            <a:off x="4693224" y="103827"/>
            <a:ext cx="827607" cy="732759"/>
          </a:xfrm>
          <a:prstGeom prst="rect">
            <a:avLst/>
          </a:prstGeom>
          <a:noFill/>
          <a:ln>
            <a:noFill/>
          </a:ln>
        </p:spPr>
      </p:pic>
      <p:pic>
        <p:nvPicPr>
          <p:cNvPr id="3613" name="Google Shape;3613;p69"/>
          <p:cNvPicPr preferRelativeResize="0"/>
          <p:nvPr/>
        </p:nvPicPr>
        <p:blipFill rotWithShape="1">
          <a:blip r:embed="rId3">
            <a:alphaModFix/>
          </a:blip>
          <a:srcRect t="5695"/>
          <a:stretch/>
        </p:blipFill>
        <p:spPr>
          <a:xfrm>
            <a:off x="5469600" y="103827"/>
            <a:ext cx="827607" cy="732759"/>
          </a:xfrm>
          <a:prstGeom prst="rect">
            <a:avLst/>
          </a:prstGeom>
          <a:noFill/>
          <a:ln>
            <a:noFill/>
          </a:ln>
        </p:spPr>
      </p:pic>
      <p:cxnSp>
        <p:nvCxnSpPr>
          <p:cNvPr id="3614" name="Google Shape;3614;p69"/>
          <p:cNvCxnSpPr/>
          <p:nvPr/>
        </p:nvCxnSpPr>
        <p:spPr>
          <a:xfrm>
            <a:off x="2928347" y="4569567"/>
            <a:ext cx="3891600" cy="1500"/>
          </a:xfrm>
          <a:prstGeom prst="straightConnector1">
            <a:avLst/>
          </a:prstGeom>
          <a:noFill/>
          <a:ln w="9525" cap="flat" cmpd="sng">
            <a:solidFill>
              <a:schemeClr val="dk1"/>
            </a:solidFill>
            <a:prstDash val="solid"/>
            <a:round/>
            <a:headEnd type="none" w="med" len="med"/>
            <a:tailEnd type="triangle" w="med" len="med"/>
          </a:ln>
        </p:spPr>
      </p:cxnSp>
      <p:sp>
        <p:nvSpPr>
          <p:cNvPr id="3615" name="Google Shape;3615;p69"/>
          <p:cNvSpPr txBox="1"/>
          <p:nvPr/>
        </p:nvSpPr>
        <p:spPr>
          <a:xfrm>
            <a:off x="1867050" y="319762"/>
            <a:ext cx="1061400" cy="415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500">
                <a:latin typeface="Times New Roman"/>
                <a:ea typeface="Times New Roman"/>
                <a:cs typeface="Times New Roman"/>
                <a:sym typeface="Times New Roman"/>
              </a:rPr>
              <a:t>Kernel #35</a:t>
            </a:r>
            <a:endParaRPr sz="1500">
              <a:latin typeface="Times New Roman"/>
              <a:ea typeface="Times New Roman"/>
              <a:cs typeface="Times New Roman"/>
              <a:sym typeface="Times New Roman"/>
            </a:endParaRPr>
          </a:p>
        </p:txBody>
      </p:sp>
      <p:cxnSp>
        <p:nvCxnSpPr>
          <p:cNvPr id="3616" name="Google Shape;3616;p69"/>
          <p:cNvCxnSpPr/>
          <p:nvPr/>
        </p:nvCxnSpPr>
        <p:spPr>
          <a:xfrm>
            <a:off x="2928422" y="1352691"/>
            <a:ext cx="81900" cy="0"/>
          </a:xfrm>
          <a:prstGeom prst="straightConnector1">
            <a:avLst/>
          </a:prstGeom>
          <a:noFill/>
          <a:ln w="9525" cap="flat" cmpd="sng">
            <a:solidFill>
              <a:schemeClr val="dk1"/>
            </a:solidFill>
            <a:prstDash val="solid"/>
            <a:round/>
            <a:headEnd type="none" w="med" len="med"/>
            <a:tailEnd type="none" w="med" len="med"/>
          </a:ln>
        </p:spPr>
      </p:cxnSp>
      <p:cxnSp>
        <p:nvCxnSpPr>
          <p:cNvPr id="3617" name="Google Shape;3617;p69"/>
          <p:cNvCxnSpPr/>
          <p:nvPr/>
        </p:nvCxnSpPr>
        <p:spPr>
          <a:xfrm>
            <a:off x="2928422" y="513705"/>
            <a:ext cx="81900" cy="0"/>
          </a:xfrm>
          <a:prstGeom prst="straightConnector1">
            <a:avLst/>
          </a:prstGeom>
          <a:noFill/>
          <a:ln w="9525" cap="flat" cmpd="sng">
            <a:solidFill>
              <a:schemeClr val="dk1"/>
            </a:solidFill>
            <a:prstDash val="solid"/>
            <a:round/>
            <a:headEnd type="none" w="med" len="med"/>
            <a:tailEnd type="none" w="med" len="med"/>
          </a:ln>
        </p:spPr>
      </p:cxnSp>
      <p:sp>
        <p:nvSpPr>
          <p:cNvPr id="3618" name="Google Shape;3618;p69"/>
          <p:cNvSpPr txBox="1"/>
          <p:nvPr/>
        </p:nvSpPr>
        <p:spPr>
          <a:xfrm>
            <a:off x="3302942" y="4527896"/>
            <a:ext cx="491100" cy="384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300">
                <a:latin typeface="Times New Roman"/>
                <a:ea typeface="Times New Roman"/>
                <a:cs typeface="Times New Roman"/>
                <a:sym typeface="Times New Roman"/>
              </a:rPr>
              <a:t>No</a:t>
            </a:r>
            <a:endParaRPr sz="1300">
              <a:latin typeface="Times New Roman"/>
              <a:ea typeface="Times New Roman"/>
              <a:cs typeface="Times New Roman"/>
              <a:sym typeface="Times New Roman"/>
            </a:endParaRPr>
          </a:p>
        </p:txBody>
      </p:sp>
      <p:sp>
        <p:nvSpPr>
          <p:cNvPr id="3619" name="Google Shape;3619;p69"/>
          <p:cNvSpPr txBox="1"/>
          <p:nvPr/>
        </p:nvSpPr>
        <p:spPr>
          <a:xfrm>
            <a:off x="4082139" y="4527896"/>
            <a:ext cx="491100" cy="384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300">
                <a:latin typeface="Times New Roman"/>
                <a:ea typeface="Times New Roman"/>
                <a:cs typeface="Times New Roman"/>
                <a:sym typeface="Times New Roman"/>
              </a:rPr>
              <a:t>Low</a:t>
            </a:r>
            <a:endParaRPr sz="1300">
              <a:latin typeface="Times New Roman"/>
              <a:ea typeface="Times New Roman"/>
              <a:cs typeface="Times New Roman"/>
              <a:sym typeface="Times New Roman"/>
            </a:endParaRPr>
          </a:p>
        </p:txBody>
      </p:sp>
      <p:sp>
        <p:nvSpPr>
          <p:cNvPr id="3620" name="Google Shape;3620;p69"/>
          <p:cNvSpPr txBox="1"/>
          <p:nvPr/>
        </p:nvSpPr>
        <p:spPr>
          <a:xfrm>
            <a:off x="4768424" y="4527896"/>
            <a:ext cx="659400" cy="384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300">
                <a:latin typeface="Times New Roman"/>
                <a:ea typeface="Times New Roman"/>
                <a:cs typeface="Times New Roman"/>
                <a:sym typeface="Times New Roman"/>
              </a:rPr>
              <a:t>High</a:t>
            </a:r>
            <a:endParaRPr sz="1300">
              <a:latin typeface="Times New Roman"/>
              <a:ea typeface="Times New Roman"/>
              <a:cs typeface="Times New Roman"/>
              <a:sym typeface="Times New Roman"/>
            </a:endParaRPr>
          </a:p>
        </p:txBody>
      </p:sp>
      <p:sp>
        <p:nvSpPr>
          <p:cNvPr id="3621" name="Google Shape;3621;p69"/>
          <p:cNvSpPr txBox="1"/>
          <p:nvPr/>
        </p:nvSpPr>
        <p:spPr>
          <a:xfrm>
            <a:off x="5372897" y="4527896"/>
            <a:ext cx="1003200" cy="384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300">
                <a:latin typeface="Times New Roman"/>
                <a:ea typeface="Times New Roman"/>
                <a:cs typeface="Times New Roman"/>
                <a:sym typeface="Times New Roman"/>
              </a:rPr>
              <a:t>Intolerable</a:t>
            </a:r>
            <a:endParaRPr sz="1300">
              <a:latin typeface="Times New Roman"/>
              <a:ea typeface="Times New Roman"/>
              <a:cs typeface="Times New Roman"/>
              <a:sym typeface="Times New Roman"/>
            </a:endParaRPr>
          </a:p>
        </p:txBody>
      </p:sp>
      <p:cxnSp>
        <p:nvCxnSpPr>
          <p:cNvPr id="3622" name="Google Shape;3622;p69"/>
          <p:cNvCxnSpPr/>
          <p:nvPr/>
        </p:nvCxnSpPr>
        <p:spPr>
          <a:xfrm>
            <a:off x="8869300" y="3315163"/>
            <a:ext cx="44400" cy="0"/>
          </a:xfrm>
          <a:prstGeom prst="straightConnector1">
            <a:avLst/>
          </a:prstGeom>
          <a:noFill/>
          <a:ln w="9525" cap="flat" cmpd="sng">
            <a:solidFill>
              <a:schemeClr val="dk1"/>
            </a:solidFill>
            <a:prstDash val="solid"/>
            <a:round/>
            <a:headEnd type="none" w="med" len="med"/>
            <a:tailEnd type="none" w="med" len="med"/>
          </a:ln>
        </p:spPr>
      </p:cxnSp>
      <p:cxnSp>
        <p:nvCxnSpPr>
          <p:cNvPr id="3623" name="Google Shape;3623;p69"/>
          <p:cNvCxnSpPr>
            <a:stCxn id="3624" idx="1"/>
            <a:endCxn id="3624" idx="3"/>
          </p:cNvCxnSpPr>
          <p:nvPr/>
        </p:nvCxnSpPr>
        <p:spPr>
          <a:xfrm>
            <a:off x="8795700" y="4066775"/>
            <a:ext cx="24600" cy="0"/>
          </a:xfrm>
          <a:prstGeom prst="straightConnector1">
            <a:avLst/>
          </a:prstGeom>
          <a:noFill/>
          <a:ln w="9525" cap="flat" cmpd="sng">
            <a:solidFill>
              <a:schemeClr val="dk1"/>
            </a:solidFill>
            <a:prstDash val="solid"/>
            <a:round/>
            <a:headEnd type="none" w="med" len="med"/>
            <a:tailEnd type="none" w="med" len="med"/>
          </a:ln>
        </p:spPr>
      </p:cxnSp>
      <p:pic>
        <p:nvPicPr>
          <p:cNvPr id="3625" name="Google Shape;3625;p69"/>
          <p:cNvPicPr preferRelativeResize="0"/>
          <p:nvPr/>
        </p:nvPicPr>
        <p:blipFill>
          <a:blip r:embed="rId4">
            <a:alphaModFix/>
          </a:blip>
          <a:stretch>
            <a:fillRect/>
          </a:stretch>
        </p:blipFill>
        <p:spPr>
          <a:xfrm>
            <a:off x="6262193" y="3"/>
            <a:ext cx="285096" cy="899957"/>
          </a:xfrm>
          <a:prstGeom prst="rect">
            <a:avLst/>
          </a:prstGeom>
          <a:noFill/>
          <a:ln>
            <a:noFill/>
          </a:ln>
        </p:spPr>
      </p:pic>
      <p:sp>
        <p:nvSpPr>
          <p:cNvPr id="3626" name="Google Shape;3626;p69"/>
          <p:cNvSpPr/>
          <p:nvPr/>
        </p:nvSpPr>
        <p:spPr>
          <a:xfrm>
            <a:off x="6412507" y="121410"/>
            <a:ext cx="134700" cy="760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69"/>
          <p:cNvSpPr/>
          <p:nvPr/>
        </p:nvSpPr>
        <p:spPr>
          <a:xfrm>
            <a:off x="6242786" y="3"/>
            <a:ext cx="212100" cy="142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8" name="Google Shape;3628;p69"/>
          <p:cNvSpPr txBox="1"/>
          <p:nvPr/>
        </p:nvSpPr>
        <p:spPr>
          <a:xfrm>
            <a:off x="6355061" y="22898"/>
            <a:ext cx="249600" cy="292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1</a:t>
            </a:r>
            <a:endParaRPr sz="700">
              <a:latin typeface="Times New Roman"/>
              <a:ea typeface="Times New Roman"/>
              <a:cs typeface="Times New Roman"/>
              <a:sym typeface="Times New Roman"/>
            </a:endParaRPr>
          </a:p>
        </p:txBody>
      </p:sp>
      <p:sp>
        <p:nvSpPr>
          <p:cNvPr id="3629" name="Google Shape;3629;p69"/>
          <p:cNvSpPr txBox="1"/>
          <p:nvPr/>
        </p:nvSpPr>
        <p:spPr>
          <a:xfrm>
            <a:off x="6355061" y="634796"/>
            <a:ext cx="249600" cy="292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0</a:t>
            </a:r>
            <a:endParaRPr sz="700">
              <a:latin typeface="Times New Roman"/>
              <a:ea typeface="Times New Roman"/>
              <a:cs typeface="Times New Roman"/>
              <a:sym typeface="Times New Roman"/>
            </a:endParaRPr>
          </a:p>
        </p:txBody>
      </p:sp>
      <p:pic>
        <p:nvPicPr>
          <p:cNvPr id="3630" name="Google Shape;3630;p69"/>
          <p:cNvPicPr preferRelativeResize="0"/>
          <p:nvPr/>
        </p:nvPicPr>
        <p:blipFill rotWithShape="1">
          <a:blip r:embed="rId3">
            <a:alphaModFix/>
          </a:blip>
          <a:srcRect t="5695"/>
          <a:stretch/>
        </p:blipFill>
        <p:spPr>
          <a:xfrm>
            <a:off x="3143649" y="930098"/>
            <a:ext cx="827607" cy="732764"/>
          </a:xfrm>
          <a:prstGeom prst="rect">
            <a:avLst/>
          </a:prstGeom>
          <a:noFill/>
          <a:ln>
            <a:noFill/>
          </a:ln>
        </p:spPr>
      </p:pic>
      <p:pic>
        <p:nvPicPr>
          <p:cNvPr id="3631" name="Google Shape;3631;p69"/>
          <p:cNvPicPr preferRelativeResize="0"/>
          <p:nvPr/>
        </p:nvPicPr>
        <p:blipFill rotWithShape="1">
          <a:blip r:embed="rId3">
            <a:alphaModFix/>
          </a:blip>
          <a:srcRect t="5695"/>
          <a:stretch/>
        </p:blipFill>
        <p:spPr>
          <a:xfrm>
            <a:off x="3921418" y="930113"/>
            <a:ext cx="827607" cy="732759"/>
          </a:xfrm>
          <a:prstGeom prst="rect">
            <a:avLst/>
          </a:prstGeom>
          <a:noFill/>
          <a:ln>
            <a:noFill/>
          </a:ln>
        </p:spPr>
      </p:pic>
      <p:pic>
        <p:nvPicPr>
          <p:cNvPr id="3632" name="Google Shape;3632;p69"/>
          <p:cNvPicPr preferRelativeResize="0"/>
          <p:nvPr/>
        </p:nvPicPr>
        <p:blipFill rotWithShape="1">
          <a:blip r:embed="rId3">
            <a:alphaModFix/>
          </a:blip>
          <a:srcRect t="5695"/>
          <a:stretch/>
        </p:blipFill>
        <p:spPr>
          <a:xfrm>
            <a:off x="4693212" y="930113"/>
            <a:ext cx="827607" cy="732759"/>
          </a:xfrm>
          <a:prstGeom prst="rect">
            <a:avLst/>
          </a:prstGeom>
          <a:noFill/>
          <a:ln>
            <a:noFill/>
          </a:ln>
        </p:spPr>
      </p:pic>
      <p:pic>
        <p:nvPicPr>
          <p:cNvPr id="3633" name="Google Shape;3633;p69"/>
          <p:cNvPicPr preferRelativeResize="0"/>
          <p:nvPr/>
        </p:nvPicPr>
        <p:blipFill rotWithShape="1">
          <a:blip r:embed="rId3">
            <a:alphaModFix/>
          </a:blip>
          <a:srcRect t="5695"/>
          <a:stretch/>
        </p:blipFill>
        <p:spPr>
          <a:xfrm>
            <a:off x="5469588" y="930113"/>
            <a:ext cx="827607" cy="732759"/>
          </a:xfrm>
          <a:prstGeom prst="rect">
            <a:avLst/>
          </a:prstGeom>
          <a:noFill/>
          <a:ln>
            <a:noFill/>
          </a:ln>
        </p:spPr>
      </p:pic>
      <p:pic>
        <p:nvPicPr>
          <p:cNvPr id="3634" name="Google Shape;3634;p69"/>
          <p:cNvPicPr preferRelativeResize="0"/>
          <p:nvPr/>
        </p:nvPicPr>
        <p:blipFill>
          <a:blip r:embed="rId4">
            <a:alphaModFix/>
          </a:blip>
          <a:stretch>
            <a:fillRect/>
          </a:stretch>
        </p:blipFill>
        <p:spPr>
          <a:xfrm>
            <a:off x="6262181" y="826288"/>
            <a:ext cx="285096" cy="899957"/>
          </a:xfrm>
          <a:prstGeom prst="rect">
            <a:avLst/>
          </a:prstGeom>
          <a:noFill/>
          <a:ln>
            <a:noFill/>
          </a:ln>
        </p:spPr>
      </p:pic>
      <p:sp>
        <p:nvSpPr>
          <p:cNvPr id="3635" name="Google Shape;3635;p69"/>
          <p:cNvSpPr/>
          <p:nvPr/>
        </p:nvSpPr>
        <p:spPr>
          <a:xfrm>
            <a:off x="6412495" y="947696"/>
            <a:ext cx="134700" cy="760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69"/>
          <p:cNvSpPr/>
          <p:nvPr/>
        </p:nvSpPr>
        <p:spPr>
          <a:xfrm>
            <a:off x="6242774" y="826289"/>
            <a:ext cx="212100" cy="142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69"/>
          <p:cNvSpPr txBox="1"/>
          <p:nvPr/>
        </p:nvSpPr>
        <p:spPr>
          <a:xfrm>
            <a:off x="6355049" y="849184"/>
            <a:ext cx="249600" cy="292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1</a:t>
            </a:r>
            <a:endParaRPr sz="700">
              <a:latin typeface="Times New Roman"/>
              <a:ea typeface="Times New Roman"/>
              <a:cs typeface="Times New Roman"/>
              <a:sym typeface="Times New Roman"/>
            </a:endParaRPr>
          </a:p>
        </p:txBody>
      </p:sp>
      <p:sp>
        <p:nvSpPr>
          <p:cNvPr id="3638" name="Google Shape;3638;p69"/>
          <p:cNvSpPr txBox="1"/>
          <p:nvPr/>
        </p:nvSpPr>
        <p:spPr>
          <a:xfrm>
            <a:off x="6355049" y="1419606"/>
            <a:ext cx="249600" cy="292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0</a:t>
            </a:r>
            <a:endParaRPr sz="700">
              <a:latin typeface="Times New Roman"/>
              <a:ea typeface="Times New Roman"/>
              <a:cs typeface="Times New Roman"/>
              <a:sym typeface="Times New Roman"/>
            </a:endParaRPr>
          </a:p>
        </p:txBody>
      </p:sp>
      <p:pic>
        <p:nvPicPr>
          <p:cNvPr id="3639" name="Google Shape;3639;p69"/>
          <p:cNvPicPr preferRelativeResize="0"/>
          <p:nvPr/>
        </p:nvPicPr>
        <p:blipFill rotWithShape="1">
          <a:blip r:embed="rId3">
            <a:alphaModFix/>
          </a:blip>
          <a:srcRect t="5695"/>
          <a:stretch/>
        </p:blipFill>
        <p:spPr>
          <a:xfrm>
            <a:off x="3143661" y="1747459"/>
            <a:ext cx="827607" cy="732764"/>
          </a:xfrm>
          <a:prstGeom prst="rect">
            <a:avLst/>
          </a:prstGeom>
          <a:noFill/>
          <a:ln>
            <a:noFill/>
          </a:ln>
        </p:spPr>
      </p:pic>
      <p:pic>
        <p:nvPicPr>
          <p:cNvPr id="3640" name="Google Shape;3640;p69"/>
          <p:cNvPicPr preferRelativeResize="0"/>
          <p:nvPr/>
        </p:nvPicPr>
        <p:blipFill rotWithShape="1">
          <a:blip r:embed="rId3">
            <a:alphaModFix/>
          </a:blip>
          <a:srcRect t="5695"/>
          <a:stretch/>
        </p:blipFill>
        <p:spPr>
          <a:xfrm>
            <a:off x="3921430" y="1747473"/>
            <a:ext cx="827607" cy="732759"/>
          </a:xfrm>
          <a:prstGeom prst="rect">
            <a:avLst/>
          </a:prstGeom>
          <a:noFill/>
          <a:ln>
            <a:noFill/>
          </a:ln>
        </p:spPr>
      </p:pic>
      <p:pic>
        <p:nvPicPr>
          <p:cNvPr id="3641" name="Google Shape;3641;p69"/>
          <p:cNvPicPr preferRelativeResize="0"/>
          <p:nvPr/>
        </p:nvPicPr>
        <p:blipFill rotWithShape="1">
          <a:blip r:embed="rId3">
            <a:alphaModFix/>
          </a:blip>
          <a:srcRect t="5695"/>
          <a:stretch/>
        </p:blipFill>
        <p:spPr>
          <a:xfrm>
            <a:off x="4693224" y="1747473"/>
            <a:ext cx="827607" cy="732759"/>
          </a:xfrm>
          <a:prstGeom prst="rect">
            <a:avLst/>
          </a:prstGeom>
          <a:noFill/>
          <a:ln>
            <a:noFill/>
          </a:ln>
        </p:spPr>
      </p:pic>
      <p:pic>
        <p:nvPicPr>
          <p:cNvPr id="3642" name="Google Shape;3642;p69"/>
          <p:cNvPicPr preferRelativeResize="0"/>
          <p:nvPr/>
        </p:nvPicPr>
        <p:blipFill rotWithShape="1">
          <a:blip r:embed="rId3">
            <a:alphaModFix/>
          </a:blip>
          <a:srcRect t="5695"/>
          <a:stretch/>
        </p:blipFill>
        <p:spPr>
          <a:xfrm>
            <a:off x="5469600" y="1747473"/>
            <a:ext cx="827607" cy="732759"/>
          </a:xfrm>
          <a:prstGeom prst="rect">
            <a:avLst/>
          </a:prstGeom>
          <a:noFill/>
          <a:ln>
            <a:noFill/>
          </a:ln>
        </p:spPr>
      </p:pic>
      <p:pic>
        <p:nvPicPr>
          <p:cNvPr id="3643" name="Google Shape;3643;p69"/>
          <p:cNvPicPr preferRelativeResize="0"/>
          <p:nvPr/>
        </p:nvPicPr>
        <p:blipFill>
          <a:blip r:embed="rId4">
            <a:alphaModFix/>
          </a:blip>
          <a:stretch>
            <a:fillRect/>
          </a:stretch>
        </p:blipFill>
        <p:spPr>
          <a:xfrm>
            <a:off x="6262193" y="1643649"/>
            <a:ext cx="285096" cy="899957"/>
          </a:xfrm>
          <a:prstGeom prst="rect">
            <a:avLst/>
          </a:prstGeom>
          <a:noFill/>
          <a:ln>
            <a:noFill/>
          </a:ln>
        </p:spPr>
      </p:pic>
      <p:sp>
        <p:nvSpPr>
          <p:cNvPr id="3644" name="Google Shape;3644;p69"/>
          <p:cNvSpPr/>
          <p:nvPr/>
        </p:nvSpPr>
        <p:spPr>
          <a:xfrm>
            <a:off x="6412507" y="1765056"/>
            <a:ext cx="134700" cy="760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69"/>
          <p:cNvSpPr txBox="1"/>
          <p:nvPr/>
        </p:nvSpPr>
        <p:spPr>
          <a:xfrm>
            <a:off x="6355061" y="1666544"/>
            <a:ext cx="249600" cy="292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1</a:t>
            </a:r>
            <a:endParaRPr sz="700">
              <a:latin typeface="Times New Roman"/>
              <a:ea typeface="Times New Roman"/>
              <a:cs typeface="Times New Roman"/>
              <a:sym typeface="Times New Roman"/>
            </a:endParaRPr>
          </a:p>
        </p:txBody>
      </p:sp>
      <p:sp>
        <p:nvSpPr>
          <p:cNvPr id="3646" name="Google Shape;3646;p69"/>
          <p:cNvSpPr txBox="1"/>
          <p:nvPr/>
        </p:nvSpPr>
        <p:spPr>
          <a:xfrm>
            <a:off x="6355024" y="4253692"/>
            <a:ext cx="249600" cy="292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0</a:t>
            </a:r>
            <a:endParaRPr sz="700">
              <a:latin typeface="Times New Roman"/>
              <a:ea typeface="Times New Roman"/>
              <a:cs typeface="Times New Roman"/>
              <a:sym typeface="Times New Roman"/>
            </a:endParaRPr>
          </a:p>
        </p:txBody>
      </p:sp>
      <p:sp>
        <p:nvSpPr>
          <p:cNvPr id="3647" name="Google Shape;3647;p69"/>
          <p:cNvSpPr txBox="1"/>
          <p:nvPr/>
        </p:nvSpPr>
        <p:spPr>
          <a:xfrm>
            <a:off x="1867050" y="1158363"/>
            <a:ext cx="1061400" cy="415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500">
                <a:latin typeface="Times New Roman"/>
                <a:ea typeface="Times New Roman"/>
                <a:cs typeface="Times New Roman"/>
                <a:sym typeface="Times New Roman"/>
              </a:rPr>
              <a:t>Kernel #48</a:t>
            </a:r>
            <a:endParaRPr sz="1500">
              <a:latin typeface="Times New Roman"/>
              <a:ea typeface="Times New Roman"/>
              <a:cs typeface="Times New Roman"/>
              <a:sym typeface="Times New Roman"/>
            </a:endParaRPr>
          </a:p>
        </p:txBody>
      </p:sp>
      <p:cxnSp>
        <p:nvCxnSpPr>
          <p:cNvPr id="3648" name="Google Shape;3648;p69"/>
          <p:cNvCxnSpPr/>
          <p:nvPr/>
        </p:nvCxnSpPr>
        <p:spPr>
          <a:xfrm>
            <a:off x="2928422" y="2231749"/>
            <a:ext cx="81900" cy="0"/>
          </a:xfrm>
          <a:prstGeom prst="straightConnector1">
            <a:avLst/>
          </a:prstGeom>
          <a:noFill/>
          <a:ln w="9525" cap="flat" cmpd="sng">
            <a:solidFill>
              <a:schemeClr val="dk1"/>
            </a:solidFill>
            <a:prstDash val="solid"/>
            <a:round/>
            <a:headEnd type="none" w="med" len="med"/>
            <a:tailEnd type="none" w="med" len="med"/>
          </a:ln>
        </p:spPr>
      </p:cxnSp>
      <p:sp>
        <p:nvSpPr>
          <p:cNvPr id="3649" name="Google Shape;3649;p69"/>
          <p:cNvSpPr txBox="1"/>
          <p:nvPr/>
        </p:nvSpPr>
        <p:spPr>
          <a:xfrm>
            <a:off x="1867050" y="2037433"/>
            <a:ext cx="1061400" cy="415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500">
                <a:latin typeface="Times New Roman"/>
                <a:ea typeface="Times New Roman"/>
                <a:cs typeface="Times New Roman"/>
                <a:sym typeface="Times New Roman"/>
              </a:rPr>
              <a:t>Kernel #61</a:t>
            </a:r>
            <a:endParaRPr sz="1500">
              <a:latin typeface="Times New Roman"/>
              <a:ea typeface="Times New Roman"/>
              <a:cs typeface="Times New Roman"/>
              <a:sym typeface="Times New Roman"/>
            </a:endParaRPr>
          </a:p>
        </p:txBody>
      </p:sp>
      <p:sp>
        <p:nvSpPr>
          <p:cNvPr id="3650" name="Google Shape;3650;p69"/>
          <p:cNvSpPr txBox="1"/>
          <p:nvPr/>
        </p:nvSpPr>
        <p:spPr>
          <a:xfrm>
            <a:off x="1867098" y="2037806"/>
            <a:ext cx="1061400" cy="415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500">
                <a:latin typeface="Times New Roman"/>
                <a:ea typeface="Times New Roman"/>
                <a:cs typeface="Times New Roman"/>
                <a:sym typeface="Times New Roman"/>
              </a:rPr>
              <a:t>Kernel #61</a:t>
            </a:r>
            <a:endParaRPr sz="1500">
              <a:latin typeface="Times New Roman"/>
              <a:ea typeface="Times New Roman"/>
              <a:cs typeface="Times New Roman"/>
              <a:sym typeface="Times New Roman"/>
            </a:endParaRPr>
          </a:p>
        </p:txBody>
      </p:sp>
      <p:cxnSp>
        <p:nvCxnSpPr>
          <p:cNvPr id="3651" name="Google Shape;3651;p69"/>
          <p:cNvCxnSpPr/>
          <p:nvPr/>
        </p:nvCxnSpPr>
        <p:spPr>
          <a:xfrm rot="5400000">
            <a:off x="3508811" y="4526057"/>
            <a:ext cx="79500" cy="0"/>
          </a:xfrm>
          <a:prstGeom prst="straightConnector1">
            <a:avLst/>
          </a:prstGeom>
          <a:noFill/>
          <a:ln w="9525" cap="flat" cmpd="sng">
            <a:solidFill>
              <a:schemeClr val="dk1"/>
            </a:solidFill>
            <a:prstDash val="solid"/>
            <a:round/>
            <a:headEnd type="none" w="med" len="med"/>
            <a:tailEnd type="none" w="med" len="med"/>
          </a:ln>
        </p:spPr>
      </p:cxnSp>
      <p:cxnSp>
        <p:nvCxnSpPr>
          <p:cNvPr id="3652" name="Google Shape;3652;p69"/>
          <p:cNvCxnSpPr/>
          <p:nvPr/>
        </p:nvCxnSpPr>
        <p:spPr>
          <a:xfrm rot="5400000">
            <a:off x="4295446" y="4526057"/>
            <a:ext cx="79500" cy="0"/>
          </a:xfrm>
          <a:prstGeom prst="straightConnector1">
            <a:avLst/>
          </a:prstGeom>
          <a:noFill/>
          <a:ln w="9525" cap="flat" cmpd="sng">
            <a:solidFill>
              <a:schemeClr val="dk1"/>
            </a:solidFill>
            <a:prstDash val="solid"/>
            <a:round/>
            <a:headEnd type="none" w="med" len="med"/>
            <a:tailEnd type="none" w="med" len="med"/>
          </a:ln>
        </p:spPr>
      </p:cxnSp>
      <p:cxnSp>
        <p:nvCxnSpPr>
          <p:cNvPr id="3653" name="Google Shape;3653;p69"/>
          <p:cNvCxnSpPr/>
          <p:nvPr/>
        </p:nvCxnSpPr>
        <p:spPr>
          <a:xfrm rot="5400000">
            <a:off x="5067228" y="4526057"/>
            <a:ext cx="79500" cy="0"/>
          </a:xfrm>
          <a:prstGeom prst="straightConnector1">
            <a:avLst/>
          </a:prstGeom>
          <a:noFill/>
          <a:ln w="9525" cap="flat" cmpd="sng">
            <a:solidFill>
              <a:schemeClr val="dk1"/>
            </a:solidFill>
            <a:prstDash val="solid"/>
            <a:round/>
            <a:headEnd type="none" w="med" len="med"/>
            <a:tailEnd type="none" w="med" len="med"/>
          </a:ln>
        </p:spPr>
      </p:cxnSp>
      <p:cxnSp>
        <p:nvCxnSpPr>
          <p:cNvPr id="3654" name="Google Shape;3654;p69"/>
          <p:cNvCxnSpPr/>
          <p:nvPr/>
        </p:nvCxnSpPr>
        <p:spPr>
          <a:xfrm rot="5400000">
            <a:off x="5843617" y="4526057"/>
            <a:ext cx="79500" cy="0"/>
          </a:xfrm>
          <a:prstGeom prst="straightConnector1">
            <a:avLst/>
          </a:prstGeom>
          <a:noFill/>
          <a:ln w="9525" cap="flat" cmpd="sng">
            <a:solidFill>
              <a:schemeClr val="dk1"/>
            </a:solidFill>
            <a:prstDash val="solid"/>
            <a:round/>
            <a:headEnd type="none" w="med" len="med"/>
            <a:tailEnd type="none" w="med" len="med"/>
          </a:ln>
        </p:spPr>
      </p:cxnSp>
      <p:pic>
        <p:nvPicPr>
          <p:cNvPr id="3655" name="Google Shape;3655;p69"/>
          <p:cNvPicPr preferRelativeResize="0"/>
          <p:nvPr/>
        </p:nvPicPr>
        <p:blipFill rotWithShape="1">
          <a:blip r:embed="rId3">
            <a:alphaModFix/>
          </a:blip>
          <a:srcRect t="5695"/>
          <a:stretch/>
        </p:blipFill>
        <p:spPr>
          <a:xfrm>
            <a:off x="3143661" y="2556738"/>
            <a:ext cx="827607" cy="732764"/>
          </a:xfrm>
          <a:prstGeom prst="rect">
            <a:avLst/>
          </a:prstGeom>
          <a:noFill/>
          <a:ln>
            <a:noFill/>
          </a:ln>
        </p:spPr>
      </p:pic>
      <p:pic>
        <p:nvPicPr>
          <p:cNvPr id="3656" name="Google Shape;3656;p69"/>
          <p:cNvPicPr preferRelativeResize="0"/>
          <p:nvPr/>
        </p:nvPicPr>
        <p:blipFill rotWithShape="1">
          <a:blip r:embed="rId3">
            <a:alphaModFix/>
          </a:blip>
          <a:srcRect t="5695"/>
          <a:stretch/>
        </p:blipFill>
        <p:spPr>
          <a:xfrm>
            <a:off x="3921430" y="2556752"/>
            <a:ext cx="827607" cy="732759"/>
          </a:xfrm>
          <a:prstGeom prst="rect">
            <a:avLst/>
          </a:prstGeom>
          <a:noFill/>
          <a:ln>
            <a:noFill/>
          </a:ln>
        </p:spPr>
      </p:pic>
      <p:pic>
        <p:nvPicPr>
          <p:cNvPr id="3657" name="Google Shape;3657;p69"/>
          <p:cNvPicPr preferRelativeResize="0"/>
          <p:nvPr/>
        </p:nvPicPr>
        <p:blipFill rotWithShape="1">
          <a:blip r:embed="rId3">
            <a:alphaModFix/>
          </a:blip>
          <a:srcRect t="5695"/>
          <a:stretch/>
        </p:blipFill>
        <p:spPr>
          <a:xfrm>
            <a:off x="4693224" y="2556752"/>
            <a:ext cx="827607" cy="732759"/>
          </a:xfrm>
          <a:prstGeom prst="rect">
            <a:avLst/>
          </a:prstGeom>
          <a:noFill/>
          <a:ln>
            <a:noFill/>
          </a:ln>
        </p:spPr>
      </p:pic>
      <p:pic>
        <p:nvPicPr>
          <p:cNvPr id="3658" name="Google Shape;3658;p69"/>
          <p:cNvPicPr preferRelativeResize="0"/>
          <p:nvPr/>
        </p:nvPicPr>
        <p:blipFill rotWithShape="1">
          <a:blip r:embed="rId3">
            <a:alphaModFix/>
          </a:blip>
          <a:srcRect t="5695"/>
          <a:stretch/>
        </p:blipFill>
        <p:spPr>
          <a:xfrm>
            <a:off x="5469600" y="2556752"/>
            <a:ext cx="827607" cy="732759"/>
          </a:xfrm>
          <a:prstGeom prst="rect">
            <a:avLst/>
          </a:prstGeom>
          <a:noFill/>
          <a:ln>
            <a:noFill/>
          </a:ln>
        </p:spPr>
      </p:pic>
      <p:pic>
        <p:nvPicPr>
          <p:cNvPr id="3659" name="Google Shape;3659;p69"/>
          <p:cNvPicPr preferRelativeResize="0"/>
          <p:nvPr/>
        </p:nvPicPr>
        <p:blipFill>
          <a:blip r:embed="rId4">
            <a:alphaModFix/>
          </a:blip>
          <a:stretch>
            <a:fillRect/>
          </a:stretch>
        </p:blipFill>
        <p:spPr>
          <a:xfrm>
            <a:off x="6262193" y="2452928"/>
            <a:ext cx="285096" cy="899957"/>
          </a:xfrm>
          <a:prstGeom prst="rect">
            <a:avLst/>
          </a:prstGeom>
          <a:noFill/>
          <a:ln>
            <a:noFill/>
          </a:ln>
        </p:spPr>
      </p:pic>
      <p:sp>
        <p:nvSpPr>
          <p:cNvPr id="3660" name="Google Shape;3660;p69"/>
          <p:cNvSpPr/>
          <p:nvPr/>
        </p:nvSpPr>
        <p:spPr>
          <a:xfrm>
            <a:off x="6412507" y="2574335"/>
            <a:ext cx="134700" cy="760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69"/>
          <p:cNvSpPr txBox="1"/>
          <p:nvPr/>
        </p:nvSpPr>
        <p:spPr>
          <a:xfrm>
            <a:off x="6355061" y="2475823"/>
            <a:ext cx="249600" cy="292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1</a:t>
            </a:r>
            <a:endParaRPr sz="700">
              <a:latin typeface="Times New Roman"/>
              <a:ea typeface="Times New Roman"/>
              <a:cs typeface="Times New Roman"/>
              <a:sym typeface="Times New Roman"/>
            </a:endParaRPr>
          </a:p>
        </p:txBody>
      </p:sp>
      <p:sp>
        <p:nvSpPr>
          <p:cNvPr id="3662" name="Google Shape;3662;p69"/>
          <p:cNvSpPr txBox="1"/>
          <p:nvPr/>
        </p:nvSpPr>
        <p:spPr>
          <a:xfrm>
            <a:off x="6355061" y="3087721"/>
            <a:ext cx="249600" cy="292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0</a:t>
            </a:r>
            <a:endParaRPr sz="700">
              <a:latin typeface="Times New Roman"/>
              <a:ea typeface="Times New Roman"/>
              <a:cs typeface="Times New Roman"/>
              <a:sym typeface="Times New Roman"/>
            </a:endParaRPr>
          </a:p>
        </p:txBody>
      </p:sp>
      <p:pic>
        <p:nvPicPr>
          <p:cNvPr id="3663" name="Google Shape;3663;p69"/>
          <p:cNvPicPr preferRelativeResize="0"/>
          <p:nvPr/>
        </p:nvPicPr>
        <p:blipFill rotWithShape="1">
          <a:blip r:embed="rId3">
            <a:alphaModFix/>
          </a:blip>
          <a:srcRect t="5695"/>
          <a:stretch/>
        </p:blipFill>
        <p:spPr>
          <a:xfrm>
            <a:off x="3143649" y="3383023"/>
            <a:ext cx="827607" cy="732764"/>
          </a:xfrm>
          <a:prstGeom prst="rect">
            <a:avLst/>
          </a:prstGeom>
          <a:noFill/>
          <a:ln>
            <a:noFill/>
          </a:ln>
        </p:spPr>
      </p:pic>
      <p:pic>
        <p:nvPicPr>
          <p:cNvPr id="3664" name="Google Shape;3664;p69"/>
          <p:cNvPicPr preferRelativeResize="0"/>
          <p:nvPr/>
        </p:nvPicPr>
        <p:blipFill rotWithShape="1">
          <a:blip r:embed="rId3">
            <a:alphaModFix/>
          </a:blip>
          <a:srcRect t="5695"/>
          <a:stretch/>
        </p:blipFill>
        <p:spPr>
          <a:xfrm>
            <a:off x="3921418" y="3383038"/>
            <a:ext cx="827607" cy="732759"/>
          </a:xfrm>
          <a:prstGeom prst="rect">
            <a:avLst/>
          </a:prstGeom>
          <a:noFill/>
          <a:ln>
            <a:noFill/>
          </a:ln>
        </p:spPr>
      </p:pic>
      <p:pic>
        <p:nvPicPr>
          <p:cNvPr id="3665" name="Google Shape;3665;p69"/>
          <p:cNvPicPr preferRelativeResize="0"/>
          <p:nvPr/>
        </p:nvPicPr>
        <p:blipFill rotWithShape="1">
          <a:blip r:embed="rId3">
            <a:alphaModFix/>
          </a:blip>
          <a:srcRect t="5695"/>
          <a:stretch/>
        </p:blipFill>
        <p:spPr>
          <a:xfrm>
            <a:off x="4693212" y="3383038"/>
            <a:ext cx="827607" cy="732759"/>
          </a:xfrm>
          <a:prstGeom prst="rect">
            <a:avLst/>
          </a:prstGeom>
          <a:noFill/>
          <a:ln>
            <a:noFill/>
          </a:ln>
        </p:spPr>
      </p:pic>
      <p:pic>
        <p:nvPicPr>
          <p:cNvPr id="3666" name="Google Shape;3666;p69"/>
          <p:cNvPicPr preferRelativeResize="0"/>
          <p:nvPr/>
        </p:nvPicPr>
        <p:blipFill rotWithShape="1">
          <a:blip r:embed="rId3">
            <a:alphaModFix/>
          </a:blip>
          <a:srcRect t="5695"/>
          <a:stretch/>
        </p:blipFill>
        <p:spPr>
          <a:xfrm>
            <a:off x="5469588" y="3383038"/>
            <a:ext cx="827607" cy="732759"/>
          </a:xfrm>
          <a:prstGeom prst="rect">
            <a:avLst/>
          </a:prstGeom>
          <a:noFill/>
          <a:ln>
            <a:noFill/>
          </a:ln>
        </p:spPr>
      </p:pic>
      <p:pic>
        <p:nvPicPr>
          <p:cNvPr id="3667" name="Google Shape;3667;p69"/>
          <p:cNvPicPr preferRelativeResize="0"/>
          <p:nvPr/>
        </p:nvPicPr>
        <p:blipFill>
          <a:blip r:embed="rId4">
            <a:alphaModFix/>
          </a:blip>
          <a:stretch>
            <a:fillRect/>
          </a:stretch>
        </p:blipFill>
        <p:spPr>
          <a:xfrm>
            <a:off x="6262181" y="3279213"/>
            <a:ext cx="285096" cy="899957"/>
          </a:xfrm>
          <a:prstGeom prst="rect">
            <a:avLst/>
          </a:prstGeom>
          <a:noFill/>
          <a:ln>
            <a:noFill/>
          </a:ln>
        </p:spPr>
      </p:pic>
      <p:sp>
        <p:nvSpPr>
          <p:cNvPr id="3668" name="Google Shape;3668;p69"/>
          <p:cNvSpPr/>
          <p:nvPr/>
        </p:nvSpPr>
        <p:spPr>
          <a:xfrm>
            <a:off x="6412495" y="3400621"/>
            <a:ext cx="134700" cy="760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9" name="Google Shape;3669;p69"/>
          <p:cNvSpPr/>
          <p:nvPr/>
        </p:nvSpPr>
        <p:spPr>
          <a:xfrm>
            <a:off x="6242774" y="3279214"/>
            <a:ext cx="212100" cy="142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69"/>
          <p:cNvSpPr txBox="1"/>
          <p:nvPr/>
        </p:nvSpPr>
        <p:spPr>
          <a:xfrm>
            <a:off x="6355049" y="3302109"/>
            <a:ext cx="249600" cy="292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1</a:t>
            </a:r>
            <a:endParaRPr sz="700">
              <a:latin typeface="Times New Roman"/>
              <a:ea typeface="Times New Roman"/>
              <a:cs typeface="Times New Roman"/>
              <a:sym typeface="Times New Roman"/>
            </a:endParaRPr>
          </a:p>
        </p:txBody>
      </p:sp>
      <p:sp>
        <p:nvSpPr>
          <p:cNvPr id="3671" name="Google Shape;3671;p69"/>
          <p:cNvSpPr txBox="1"/>
          <p:nvPr/>
        </p:nvSpPr>
        <p:spPr>
          <a:xfrm>
            <a:off x="6355049" y="3872531"/>
            <a:ext cx="249600" cy="292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0</a:t>
            </a:r>
            <a:endParaRPr sz="700">
              <a:latin typeface="Times New Roman"/>
              <a:ea typeface="Times New Roman"/>
              <a:cs typeface="Times New Roman"/>
              <a:sym typeface="Times New Roman"/>
            </a:endParaRPr>
          </a:p>
        </p:txBody>
      </p:sp>
      <p:pic>
        <p:nvPicPr>
          <p:cNvPr id="3672" name="Google Shape;3672;p69"/>
          <p:cNvPicPr preferRelativeResize="0"/>
          <p:nvPr/>
        </p:nvPicPr>
        <p:blipFill rotWithShape="1">
          <a:blip r:embed="rId3">
            <a:alphaModFix/>
          </a:blip>
          <a:srcRect t="5695"/>
          <a:stretch/>
        </p:blipFill>
        <p:spPr>
          <a:xfrm>
            <a:off x="3143661" y="4200384"/>
            <a:ext cx="827607" cy="732764"/>
          </a:xfrm>
          <a:prstGeom prst="rect">
            <a:avLst/>
          </a:prstGeom>
          <a:noFill/>
          <a:ln>
            <a:noFill/>
          </a:ln>
        </p:spPr>
      </p:pic>
      <p:pic>
        <p:nvPicPr>
          <p:cNvPr id="3673" name="Google Shape;3673;p69"/>
          <p:cNvPicPr preferRelativeResize="0"/>
          <p:nvPr/>
        </p:nvPicPr>
        <p:blipFill rotWithShape="1">
          <a:blip r:embed="rId3">
            <a:alphaModFix/>
          </a:blip>
          <a:srcRect t="5695"/>
          <a:stretch/>
        </p:blipFill>
        <p:spPr>
          <a:xfrm>
            <a:off x="3921430" y="4200398"/>
            <a:ext cx="827607" cy="732759"/>
          </a:xfrm>
          <a:prstGeom prst="rect">
            <a:avLst/>
          </a:prstGeom>
          <a:noFill/>
          <a:ln>
            <a:noFill/>
          </a:ln>
        </p:spPr>
      </p:pic>
      <p:pic>
        <p:nvPicPr>
          <p:cNvPr id="3674" name="Google Shape;3674;p69"/>
          <p:cNvPicPr preferRelativeResize="0"/>
          <p:nvPr/>
        </p:nvPicPr>
        <p:blipFill rotWithShape="1">
          <a:blip r:embed="rId3">
            <a:alphaModFix/>
          </a:blip>
          <a:srcRect t="5695"/>
          <a:stretch/>
        </p:blipFill>
        <p:spPr>
          <a:xfrm>
            <a:off x="4693224" y="4200398"/>
            <a:ext cx="827607" cy="732759"/>
          </a:xfrm>
          <a:prstGeom prst="rect">
            <a:avLst/>
          </a:prstGeom>
          <a:noFill/>
          <a:ln>
            <a:noFill/>
          </a:ln>
        </p:spPr>
      </p:pic>
      <p:pic>
        <p:nvPicPr>
          <p:cNvPr id="3675" name="Google Shape;3675;p69"/>
          <p:cNvPicPr preferRelativeResize="0"/>
          <p:nvPr/>
        </p:nvPicPr>
        <p:blipFill rotWithShape="1">
          <a:blip r:embed="rId3">
            <a:alphaModFix/>
          </a:blip>
          <a:srcRect t="5695"/>
          <a:stretch/>
        </p:blipFill>
        <p:spPr>
          <a:xfrm>
            <a:off x="5469600" y="4200398"/>
            <a:ext cx="827607" cy="732759"/>
          </a:xfrm>
          <a:prstGeom prst="rect">
            <a:avLst/>
          </a:prstGeom>
          <a:noFill/>
          <a:ln>
            <a:noFill/>
          </a:ln>
        </p:spPr>
      </p:pic>
      <p:pic>
        <p:nvPicPr>
          <p:cNvPr id="3676" name="Google Shape;3676;p69"/>
          <p:cNvPicPr preferRelativeResize="0"/>
          <p:nvPr/>
        </p:nvPicPr>
        <p:blipFill>
          <a:blip r:embed="rId4">
            <a:alphaModFix/>
          </a:blip>
          <a:stretch>
            <a:fillRect/>
          </a:stretch>
        </p:blipFill>
        <p:spPr>
          <a:xfrm>
            <a:off x="6262193" y="4096574"/>
            <a:ext cx="285096" cy="899957"/>
          </a:xfrm>
          <a:prstGeom prst="rect">
            <a:avLst/>
          </a:prstGeom>
          <a:noFill/>
          <a:ln>
            <a:noFill/>
          </a:ln>
        </p:spPr>
      </p:pic>
      <p:sp>
        <p:nvSpPr>
          <p:cNvPr id="3677" name="Google Shape;3677;p69"/>
          <p:cNvSpPr/>
          <p:nvPr/>
        </p:nvSpPr>
        <p:spPr>
          <a:xfrm>
            <a:off x="6412507" y="4217981"/>
            <a:ext cx="134700" cy="760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69"/>
          <p:cNvSpPr txBox="1"/>
          <p:nvPr/>
        </p:nvSpPr>
        <p:spPr>
          <a:xfrm>
            <a:off x="6355061" y="4119469"/>
            <a:ext cx="249600" cy="292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1</a:t>
            </a:r>
            <a:endParaRPr sz="700">
              <a:latin typeface="Times New Roman"/>
              <a:ea typeface="Times New Roman"/>
              <a:cs typeface="Times New Roman"/>
              <a:sym typeface="Times New Roman"/>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3682"/>
        <p:cNvGrpSpPr/>
        <p:nvPr/>
      </p:nvGrpSpPr>
      <p:grpSpPr>
        <a:xfrm>
          <a:off x="0" y="0"/>
          <a:ext cx="0" cy="0"/>
          <a:chOff x="0" y="0"/>
          <a:chExt cx="0" cy="0"/>
        </a:xfrm>
      </p:grpSpPr>
      <p:pic>
        <p:nvPicPr>
          <p:cNvPr id="3683" name="Google Shape;3683;p70"/>
          <p:cNvPicPr preferRelativeResize="0"/>
          <p:nvPr/>
        </p:nvPicPr>
        <p:blipFill>
          <a:blip r:embed="rId3">
            <a:alphaModFix/>
          </a:blip>
          <a:stretch>
            <a:fillRect/>
          </a:stretch>
        </p:blipFill>
        <p:spPr>
          <a:xfrm>
            <a:off x="1327300" y="174825"/>
            <a:ext cx="6451599" cy="4838700"/>
          </a:xfrm>
          <a:prstGeom prst="rect">
            <a:avLst/>
          </a:prstGeom>
          <a:noFill/>
          <a:ln>
            <a:noFill/>
          </a:ln>
        </p:spPr>
      </p:pic>
      <p:sp>
        <p:nvSpPr>
          <p:cNvPr id="3684" name="Google Shape;3684;p70"/>
          <p:cNvSpPr/>
          <p:nvPr/>
        </p:nvSpPr>
        <p:spPr>
          <a:xfrm>
            <a:off x="2130050" y="4529150"/>
            <a:ext cx="4067400" cy="300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70"/>
          <p:cNvSpPr/>
          <p:nvPr/>
        </p:nvSpPr>
        <p:spPr>
          <a:xfrm rot="5400000">
            <a:off x="53875" y="2457325"/>
            <a:ext cx="3690600" cy="300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70"/>
          <p:cNvSpPr/>
          <p:nvPr/>
        </p:nvSpPr>
        <p:spPr>
          <a:xfrm>
            <a:off x="2130050" y="4482125"/>
            <a:ext cx="972900" cy="26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No</a:t>
            </a:r>
            <a:endParaRPr sz="800"/>
          </a:p>
        </p:txBody>
      </p:sp>
      <p:sp>
        <p:nvSpPr>
          <p:cNvPr id="3687" name="Google Shape;3687;p70"/>
          <p:cNvSpPr/>
          <p:nvPr/>
        </p:nvSpPr>
        <p:spPr>
          <a:xfrm>
            <a:off x="3102950" y="4482125"/>
            <a:ext cx="1017900" cy="26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Low</a:t>
            </a:r>
            <a:endParaRPr sz="800"/>
          </a:p>
        </p:txBody>
      </p:sp>
      <p:sp>
        <p:nvSpPr>
          <p:cNvPr id="3688" name="Google Shape;3688;p70"/>
          <p:cNvSpPr/>
          <p:nvPr/>
        </p:nvSpPr>
        <p:spPr>
          <a:xfrm>
            <a:off x="4120850" y="4482125"/>
            <a:ext cx="1017900" cy="26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High</a:t>
            </a:r>
            <a:endParaRPr sz="800"/>
          </a:p>
        </p:txBody>
      </p:sp>
      <p:sp>
        <p:nvSpPr>
          <p:cNvPr id="3689" name="Google Shape;3689;p70"/>
          <p:cNvSpPr/>
          <p:nvPr/>
        </p:nvSpPr>
        <p:spPr>
          <a:xfrm>
            <a:off x="5138750" y="4482125"/>
            <a:ext cx="991200" cy="26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Intolerable</a:t>
            </a:r>
            <a:endParaRPr sz="800"/>
          </a:p>
        </p:txBody>
      </p:sp>
      <p:sp>
        <p:nvSpPr>
          <p:cNvPr id="3690" name="Google Shape;3690;p70"/>
          <p:cNvSpPr/>
          <p:nvPr/>
        </p:nvSpPr>
        <p:spPr>
          <a:xfrm rot="-5400000">
            <a:off x="1532600" y="1088650"/>
            <a:ext cx="934800" cy="26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No</a:t>
            </a:r>
            <a:endParaRPr sz="800"/>
          </a:p>
        </p:txBody>
      </p:sp>
      <p:sp>
        <p:nvSpPr>
          <p:cNvPr id="3691" name="Google Shape;3691;p70"/>
          <p:cNvSpPr/>
          <p:nvPr/>
        </p:nvSpPr>
        <p:spPr>
          <a:xfrm rot="-5400000">
            <a:off x="1532600" y="2023450"/>
            <a:ext cx="934800" cy="26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Low</a:t>
            </a:r>
            <a:endParaRPr sz="800"/>
          </a:p>
        </p:txBody>
      </p:sp>
      <p:sp>
        <p:nvSpPr>
          <p:cNvPr id="3692" name="Google Shape;3692;p70"/>
          <p:cNvSpPr/>
          <p:nvPr/>
        </p:nvSpPr>
        <p:spPr>
          <a:xfrm rot="-5400000">
            <a:off x="1532600" y="2958250"/>
            <a:ext cx="934800" cy="26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High</a:t>
            </a:r>
            <a:endParaRPr sz="800"/>
          </a:p>
        </p:txBody>
      </p:sp>
      <p:sp>
        <p:nvSpPr>
          <p:cNvPr id="3693" name="Google Shape;3693;p70"/>
          <p:cNvSpPr/>
          <p:nvPr/>
        </p:nvSpPr>
        <p:spPr>
          <a:xfrm rot="-5400000">
            <a:off x="1532600" y="3893050"/>
            <a:ext cx="934800" cy="26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Intolerable</a:t>
            </a:r>
            <a:endParaRPr sz="800"/>
          </a:p>
        </p:txBody>
      </p:sp>
      <p:sp>
        <p:nvSpPr>
          <p:cNvPr id="3694" name="Google Shape;3694;p70"/>
          <p:cNvSpPr/>
          <p:nvPr/>
        </p:nvSpPr>
        <p:spPr>
          <a:xfrm>
            <a:off x="3338750" y="372200"/>
            <a:ext cx="1650000" cy="345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Confusion Matrix</a:t>
            </a:r>
            <a:endParaRPr/>
          </a:p>
        </p:txBody>
      </p:sp>
      <p:sp>
        <p:nvSpPr>
          <p:cNvPr id="3695" name="Google Shape;3695;p70"/>
          <p:cNvSpPr txBox="1"/>
          <p:nvPr/>
        </p:nvSpPr>
        <p:spPr>
          <a:xfrm>
            <a:off x="3405950" y="4688425"/>
            <a:ext cx="15156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Predicted Class</a:t>
            </a:r>
            <a:endParaRPr/>
          </a:p>
        </p:txBody>
      </p:sp>
      <p:sp>
        <p:nvSpPr>
          <p:cNvPr id="3696" name="Google Shape;3696;p70"/>
          <p:cNvSpPr txBox="1"/>
          <p:nvPr/>
        </p:nvSpPr>
        <p:spPr>
          <a:xfrm rot="-5400000">
            <a:off x="970350" y="2394075"/>
            <a:ext cx="15156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True Class</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3700"/>
        <p:cNvGrpSpPr/>
        <p:nvPr/>
      </p:nvGrpSpPr>
      <p:grpSpPr>
        <a:xfrm>
          <a:off x="0" y="0"/>
          <a:ext cx="0" cy="0"/>
          <a:chOff x="0" y="0"/>
          <a:chExt cx="0" cy="0"/>
        </a:xfrm>
      </p:grpSpPr>
      <p:pic>
        <p:nvPicPr>
          <p:cNvPr id="3701" name="Google Shape;3701;p71"/>
          <p:cNvPicPr preferRelativeResize="0"/>
          <p:nvPr/>
        </p:nvPicPr>
        <p:blipFill>
          <a:blip r:embed="rId3">
            <a:alphaModFix/>
          </a:blip>
          <a:stretch>
            <a:fillRect/>
          </a:stretch>
        </p:blipFill>
        <p:spPr>
          <a:xfrm>
            <a:off x="1536525" y="68825"/>
            <a:ext cx="6388777" cy="4791602"/>
          </a:xfrm>
          <a:prstGeom prst="rect">
            <a:avLst/>
          </a:prstGeom>
          <a:noFill/>
          <a:ln>
            <a:noFill/>
          </a:ln>
        </p:spPr>
      </p:pic>
      <p:sp>
        <p:nvSpPr>
          <p:cNvPr id="3702" name="Google Shape;3702;p71"/>
          <p:cNvSpPr/>
          <p:nvPr/>
        </p:nvSpPr>
        <p:spPr>
          <a:xfrm>
            <a:off x="2288963" y="4399600"/>
            <a:ext cx="4067400" cy="300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71"/>
          <p:cNvSpPr/>
          <p:nvPr/>
        </p:nvSpPr>
        <p:spPr>
          <a:xfrm rot="5400000">
            <a:off x="212788" y="2327775"/>
            <a:ext cx="3690600" cy="300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71"/>
          <p:cNvSpPr/>
          <p:nvPr/>
        </p:nvSpPr>
        <p:spPr>
          <a:xfrm>
            <a:off x="2288963" y="4352575"/>
            <a:ext cx="972900" cy="26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No</a:t>
            </a:r>
            <a:endParaRPr sz="800"/>
          </a:p>
        </p:txBody>
      </p:sp>
      <p:sp>
        <p:nvSpPr>
          <p:cNvPr id="3705" name="Google Shape;3705;p71"/>
          <p:cNvSpPr/>
          <p:nvPr/>
        </p:nvSpPr>
        <p:spPr>
          <a:xfrm>
            <a:off x="3261863" y="4352575"/>
            <a:ext cx="1017900" cy="26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Low</a:t>
            </a:r>
            <a:endParaRPr sz="800"/>
          </a:p>
        </p:txBody>
      </p:sp>
      <p:sp>
        <p:nvSpPr>
          <p:cNvPr id="3706" name="Google Shape;3706;p71"/>
          <p:cNvSpPr/>
          <p:nvPr/>
        </p:nvSpPr>
        <p:spPr>
          <a:xfrm>
            <a:off x="4279763" y="4352575"/>
            <a:ext cx="1017900" cy="26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High</a:t>
            </a:r>
            <a:endParaRPr sz="800"/>
          </a:p>
        </p:txBody>
      </p:sp>
      <p:sp>
        <p:nvSpPr>
          <p:cNvPr id="3707" name="Google Shape;3707;p71"/>
          <p:cNvSpPr/>
          <p:nvPr/>
        </p:nvSpPr>
        <p:spPr>
          <a:xfrm>
            <a:off x="5297663" y="4352575"/>
            <a:ext cx="991200" cy="26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Intolerable</a:t>
            </a:r>
            <a:endParaRPr sz="800"/>
          </a:p>
        </p:txBody>
      </p:sp>
      <p:sp>
        <p:nvSpPr>
          <p:cNvPr id="3708" name="Google Shape;3708;p71"/>
          <p:cNvSpPr/>
          <p:nvPr/>
        </p:nvSpPr>
        <p:spPr>
          <a:xfrm rot="-5400000">
            <a:off x="1691513" y="959100"/>
            <a:ext cx="934800" cy="26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No</a:t>
            </a:r>
            <a:endParaRPr sz="800"/>
          </a:p>
        </p:txBody>
      </p:sp>
      <p:sp>
        <p:nvSpPr>
          <p:cNvPr id="3709" name="Google Shape;3709;p71"/>
          <p:cNvSpPr/>
          <p:nvPr/>
        </p:nvSpPr>
        <p:spPr>
          <a:xfrm rot="-5400000">
            <a:off x="1691513" y="1893900"/>
            <a:ext cx="934800" cy="26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Low</a:t>
            </a:r>
            <a:endParaRPr sz="800"/>
          </a:p>
        </p:txBody>
      </p:sp>
      <p:sp>
        <p:nvSpPr>
          <p:cNvPr id="3710" name="Google Shape;3710;p71"/>
          <p:cNvSpPr/>
          <p:nvPr/>
        </p:nvSpPr>
        <p:spPr>
          <a:xfrm rot="-5400000">
            <a:off x="1691513" y="2828700"/>
            <a:ext cx="934800" cy="26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High</a:t>
            </a:r>
            <a:endParaRPr sz="800"/>
          </a:p>
        </p:txBody>
      </p:sp>
      <p:sp>
        <p:nvSpPr>
          <p:cNvPr id="3711" name="Google Shape;3711;p71"/>
          <p:cNvSpPr/>
          <p:nvPr/>
        </p:nvSpPr>
        <p:spPr>
          <a:xfrm rot="-5400000">
            <a:off x="1691513" y="3763500"/>
            <a:ext cx="934800" cy="26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Intolerable</a:t>
            </a:r>
            <a:endParaRPr sz="800"/>
          </a:p>
        </p:txBody>
      </p:sp>
      <p:sp>
        <p:nvSpPr>
          <p:cNvPr id="3712" name="Google Shape;3712;p71"/>
          <p:cNvSpPr/>
          <p:nvPr/>
        </p:nvSpPr>
        <p:spPr>
          <a:xfrm>
            <a:off x="3497663" y="235425"/>
            <a:ext cx="1650000" cy="345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Confusion Matrix</a:t>
            </a:r>
            <a:endParaRPr/>
          </a:p>
        </p:txBody>
      </p:sp>
      <p:sp>
        <p:nvSpPr>
          <p:cNvPr id="3713" name="Google Shape;3713;p71"/>
          <p:cNvSpPr txBox="1"/>
          <p:nvPr/>
        </p:nvSpPr>
        <p:spPr>
          <a:xfrm>
            <a:off x="3564863" y="4544425"/>
            <a:ext cx="15156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Predicted Class</a:t>
            </a:r>
            <a:endParaRPr/>
          </a:p>
        </p:txBody>
      </p:sp>
      <p:sp>
        <p:nvSpPr>
          <p:cNvPr id="3714" name="Google Shape;3714;p71"/>
          <p:cNvSpPr txBox="1"/>
          <p:nvPr/>
        </p:nvSpPr>
        <p:spPr>
          <a:xfrm rot="-5400000">
            <a:off x="1129263" y="2264525"/>
            <a:ext cx="15156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True Class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pic>
        <p:nvPicPr>
          <p:cNvPr id="114" name="Google Shape;114;p18"/>
          <p:cNvPicPr preferRelativeResize="0"/>
          <p:nvPr/>
        </p:nvPicPr>
        <p:blipFill>
          <a:blip r:embed="rId3">
            <a:alphaModFix/>
          </a:blip>
          <a:stretch>
            <a:fillRect/>
          </a:stretch>
        </p:blipFill>
        <p:spPr>
          <a:xfrm>
            <a:off x="57275" y="1368625"/>
            <a:ext cx="7641001" cy="1712500"/>
          </a:xfrm>
          <a:prstGeom prst="rect">
            <a:avLst/>
          </a:prstGeom>
          <a:noFill/>
          <a:ln>
            <a:noFill/>
          </a:ln>
        </p:spPr>
      </p:pic>
      <p:sp>
        <p:nvSpPr>
          <p:cNvPr id="115" name="Google Shape;115;p18"/>
          <p:cNvSpPr/>
          <p:nvPr/>
        </p:nvSpPr>
        <p:spPr>
          <a:xfrm>
            <a:off x="1474425" y="2425675"/>
            <a:ext cx="652200" cy="435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900"/>
          </a:p>
        </p:txBody>
      </p:sp>
      <p:sp>
        <p:nvSpPr>
          <p:cNvPr id="116" name="Google Shape;116;p18"/>
          <p:cNvSpPr txBox="1"/>
          <p:nvPr/>
        </p:nvSpPr>
        <p:spPr>
          <a:xfrm>
            <a:off x="1413300" y="2340900"/>
            <a:ext cx="8424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Clr>
                <a:schemeClr val="dk1"/>
              </a:buClr>
              <a:buSzPts val="1100"/>
              <a:buFont typeface="Arial"/>
              <a:buNone/>
            </a:pPr>
            <a:r>
              <a:rPr lang="en" sz="1000">
                <a:solidFill>
                  <a:schemeClr val="dk1"/>
                </a:solidFill>
                <a:latin typeface="Times New Roman"/>
                <a:ea typeface="Times New Roman"/>
                <a:cs typeface="Times New Roman"/>
                <a:sym typeface="Times New Roman"/>
              </a:rPr>
              <a:t>Lightweight Openpose</a:t>
            </a:r>
            <a:endParaRPr>
              <a:latin typeface="Times New Roman"/>
              <a:ea typeface="Times New Roman"/>
              <a:cs typeface="Times New Roman"/>
              <a:sym typeface="Times New Roman"/>
            </a:endParaRPr>
          </a:p>
        </p:txBody>
      </p:sp>
      <p:sp>
        <p:nvSpPr>
          <p:cNvPr id="117" name="Google Shape;117;p18"/>
          <p:cNvSpPr/>
          <p:nvPr/>
        </p:nvSpPr>
        <p:spPr>
          <a:xfrm>
            <a:off x="3940875" y="2894500"/>
            <a:ext cx="1073400" cy="231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ST-GCNs</a:t>
            </a:r>
            <a:endParaRPr sz="1100">
              <a:latin typeface="Times New Roman"/>
              <a:ea typeface="Times New Roman"/>
              <a:cs typeface="Times New Roman"/>
              <a:sym typeface="Times New Roman"/>
            </a:endParaRPr>
          </a:p>
        </p:txBody>
      </p:sp>
      <p:sp>
        <p:nvSpPr>
          <p:cNvPr id="118" name="Google Shape;118;p18"/>
          <p:cNvSpPr/>
          <p:nvPr/>
        </p:nvSpPr>
        <p:spPr>
          <a:xfrm>
            <a:off x="7779800" y="2745125"/>
            <a:ext cx="842400" cy="33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Fall </a:t>
            </a:r>
            <a:endParaRPr sz="1100">
              <a:latin typeface="Times New Roman"/>
              <a:ea typeface="Times New Roman"/>
              <a:cs typeface="Times New Roman"/>
              <a:sym typeface="Times New Roman"/>
            </a:endParaRPr>
          </a:p>
          <a:p>
            <a:pPr marL="0" lvl="0" indent="0" algn="ctr" rtl="0">
              <a:spcBef>
                <a:spcPts val="0"/>
              </a:spcBef>
              <a:spcAft>
                <a:spcPts val="0"/>
              </a:spcAft>
              <a:buNone/>
            </a:pPr>
            <a:r>
              <a:rPr lang="en" sz="1100">
                <a:latin typeface="Times New Roman"/>
                <a:ea typeface="Times New Roman"/>
                <a:cs typeface="Times New Roman"/>
                <a:sym typeface="Times New Roman"/>
              </a:rPr>
              <a:t>Dection</a:t>
            </a:r>
            <a:endParaRPr sz="1100">
              <a:latin typeface="Times New Roman"/>
              <a:ea typeface="Times New Roman"/>
              <a:cs typeface="Times New Roman"/>
              <a:sym typeface="Times New Roman"/>
            </a:endParaRPr>
          </a:p>
        </p:txBody>
      </p:sp>
      <p:pic>
        <p:nvPicPr>
          <p:cNvPr id="119" name="Google Shape;119;p18"/>
          <p:cNvPicPr preferRelativeResize="0"/>
          <p:nvPr/>
        </p:nvPicPr>
        <p:blipFill>
          <a:blip r:embed="rId4">
            <a:alphaModFix/>
          </a:blip>
          <a:stretch>
            <a:fillRect/>
          </a:stretch>
        </p:blipFill>
        <p:spPr>
          <a:xfrm>
            <a:off x="7698275" y="1508012"/>
            <a:ext cx="1237124" cy="1237124"/>
          </a:xfrm>
          <a:prstGeom prst="rect">
            <a:avLst/>
          </a:prstGeom>
          <a:noFill/>
          <a:ln>
            <a:noFill/>
          </a:ln>
        </p:spPr>
      </p:pic>
      <p:sp>
        <p:nvSpPr>
          <p:cNvPr id="120" name="Google Shape;120;p18"/>
          <p:cNvSpPr/>
          <p:nvPr/>
        </p:nvSpPr>
        <p:spPr>
          <a:xfrm>
            <a:off x="6882925" y="2439250"/>
            <a:ext cx="842400" cy="336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8"/>
          <p:cNvSpPr/>
          <p:nvPr/>
        </p:nvSpPr>
        <p:spPr>
          <a:xfrm>
            <a:off x="285375" y="2778975"/>
            <a:ext cx="876600" cy="204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8"/>
          <p:cNvSpPr/>
          <p:nvPr/>
        </p:nvSpPr>
        <p:spPr>
          <a:xfrm>
            <a:off x="285250" y="2842000"/>
            <a:ext cx="890100" cy="33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Input Video</a:t>
            </a:r>
            <a:endParaRPr sz="1100">
              <a:latin typeface="Times New Roman"/>
              <a:ea typeface="Times New Roman"/>
              <a:cs typeface="Times New Roman"/>
              <a:sym typeface="Times New Roman"/>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3718"/>
        <p:cNvGrpSpPr/>
        <p:nvPr/>
      </p:nvGrpSpPr>
      <p:grpSpPr>
        <a:xfrm>
          <a:off x="0" y="0"/>
          <a:ext cx="0" cy="0"/>
          <a:chOff x="0" y="0"/>
          <a:chExt cx="0" cy="0"/>
        </a:xfrm>
      </p:grpSpPr>
      <p:pic>
        <p:nvPicPr>
          <p:cNvPr id="3719" name="Google Shape;3719;p72"/>
          <p:cNvPicPr preferRelativeResize="0"/>
          <p:nvPr/>
        </p:nvPicPr>
        <p:blipFill>
          <a:blip r:embed="rId3">
            <a:alphaModFix/>
          </a:blip>
          <a:stretch>
            <a:fillRect/>
          </a:stretch>
        </p:blipFill>
        <p:spPr>
          <a:xfrm>
            <a:off x="1519925" y="45275"/>
            <a:ext cx="6451599" cy="4838700"/>
          </a:xfrm>
          <a:prstGeom prst="rect">
            <a:avLst/>
          </a:prstGeom>
          <a:noFill/>
          <a:ln>
            <a:noFill/>
          </a:ln>
        </p:spPr>
      </p:pic>
      <p:sp>
        <p:nvSpPr>
          <p:cNvPr id="3720" name="Google Shape;3720;p72"/>
          <p:cNvSpPr/>
          <p:nvPr/>
        </p:nvSpPr>
        <p:spPr>
          <a:xfrm>
            <a:off x="2288963" y="4399600"/>
            <a:ext cx="4067400" cy="300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72"/>
          <p:cNvSpPr/>
          <p:nvPr/>
        </p:nvSpPr>
        <p:spPr>
          <a:xfrm rot="5400000">
            <a:off x="212788" y="2327775"/>
            <a:ext cx="3690600" cy="300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2" name="Google Shape;3722;p72"/>
          <p:cNvSpPr/>
          <p:nvPr/>
        </p:nvSpPr>
        <p:spPr>
          <a:xfrm>
            <a:off x="2288963" y="4352575"/>
            <a:ext cx="972900" cy="26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No</a:t>
            </a:r>
            <a:endParaRPr sz="800"/>
          </a:p>
        </p:txBody>
      </p:sp>
      <p:sp>
        <p:nvSpPr>
          <p:cNvPr id="3723" name="Google Shape;3723;p72"/>
          <p:cNvSpPr/>
          <p:nvPr/>
        </p:nvSpPr>
        <p:spPr>
          <a:xfrm>
            <a:off x="3261863" y="4352575"/>
            <a:ext cx="1017900" cy="26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Low</a:t>
            </a:r>
            <a:endParaRPr sz="800"/>
          </a:p>
        </p:txBody>
      </p:sp>
      <p:sp>
        <p:nvSpPr>
          <p:cNvPr id="3724" name="Google Shape;3724;p72"/>
          <p:cNvSpPr/>
          <p:nvPr/>
        </p:nvSpPr>
        <p:spPr>
          <a:xfrm>
            <a:off x="4279763" y="4352575"/>
            <a:ext cx="1017900" cy="26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High</a:t>
            </a:r>
            <a:endParaRPr sz="800"/>
          </a:p>
        </p:txBody>
      </p:sp>
      <p:sp>
        <p:nvSpPr>
          <p:cNvPr id="3725" name="Google Shape;3725;p72"/>
          <p:cNvSpPr/>
          <p:nvPr/>
        </p:nvSpPr>
        <p:spPr>
          <a:xfrm>
            <a:off x="5297663" y="4352575"/>
            <a:ext cx="991200" cy="26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Intolerable</a:t>
            </a:r>
            <a:endParaRPr sz="800"/>
          </a:p>
        </p:txBody>
      </p:sp>
      <p:sp>
        <p:nvSpPr>
          <p:cNvPr id="3726" name="Google Shape;3726;p72"/>
          <p:cNvSpPr/>
          <p:nvPr/>
        </p:nvSpPr>
        <p:spPr>
          <a:xfrm rot="-5400000">
            <a:off x="1691513" y="959100"/>
            <a:ext cx="934800" cy="26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No</a:t>
            </a:r>
            <a:endParaRPr sz="800"/>
          </a:p>
        </p:txBody>
      </p:sp>
      <p:sp>
        <p:nvSpPr>
          <p:cNvPr id="3727" name="Google Shape;3727;p72"/>
          <p:cNvSpPr/>
          <p:nvPr/>
        </p:nvSpPr>
        <p:spPr>
          <a:xfrm rot="-5400000">
            <a:off x="1691513" y="1893900"/>
            <a:ext cx="934800" cy="26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Low</a:t>
            </a:r>
            <a:endParaRPr sz="800"/>
          </a:p>
        </p:txBody>
      </p:sp>
      <p:sp>
        <p:nvSpPr>
          <p:cNvPr id="3728" name="Google Shape;3728;p72"/>
          <p:cNvSpPr/>
          <p:nvPr/>
        </p:nvSpPr>
        <p:spPr>
          <a:xfrm rot="-5400000">
            <a:off x="1691513" y="2828700"/>
            <a:ext cx="934800" cy="26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High</a:t>
            </a:r>
            <a:endParaRPr sz="800"/>
          </a:p>
        </p:txBody>
      </p:sp>
      <p:sp>
        <p:nvSpPr>
          <p:cNvPr id="3729" name="Google Shape;3729;p72"/>
          <p:cNvSpPr/>
          <p:nvPr/>
        </p:nvSpPr>
        <p:spPr>
          <a:xfrm rot="-5400000">
            <a:off x="1691513" y="3763500"/>
            <a:ext cx="934800" cy="26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Intolerable</a:t>
            </a:r>
            <a:endParaRPr sz="800"/>
          </a:p>
        </p:txBody>
      </p:sp>
      <p:sp>
        <p:nvSpPr>
          <p:cNvPr id="3730" name="Google Shape;3730;p72"/>
          <p:cNvSpPr/>
          <p:nvPr/>
        </p:nvSpPr>
        <p:spPr>
          <a:xfrm>
            <a:off x="3497663" y="235425"/>
            <a:ext cx="1650000" cy="345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Confusion Matrix</a:t>
            </a:r>
            <a:endParaRPr/>
          </a:p>
        </p:txBody>
      </p:sp>
      <p:sp>
        <p:nvSpPr>
          <p:cNvPr id="3731" name="Google Shape;3731;p72"/>
          <p:cNvSpPr txBox="1"/>
          <p:nvPr/>
        </p:nvSpPr>
        <p:spPr>
          <a:xfrm>
            <a:off x="3564863" y="4544425"/>
            <a:ext cx="15156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Predicted Class</a:t>
            </a:r>
            <a:endParaRPr/>
          </a:p>
        </p:txBody>
      </p:sp>
      <p:sp>
        <p:nvSpPr>
          <p:cNvPr id="3732" name="Google Shape;3732;p72"/>
          <p:cNvSpPr txBox="1"/>
          <p:nvPr/>
        </p:nvSpPr>
        <p:spPr>
          <a:xfrm rot="-5400000">
            <a:off x="1129263" y="2264525"/>
            <a:ext cx="15156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True Class</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3736"/>
        <p:cNvGrpSpPr/>
        <p:nvPr/>
      </p:nvGrpSpPr>
      <p:grpSpPr>
        <a:xfrm>
          <a:off x="0" y="0"/>
          <a:ext cx="0" cy="0"/>
          <a:chOff x="0" y="0"/>
          <a:chExt cx="0" cy="0"/>
        </a:xfrm>
      </p:grpSpPr>
      <p:pic>
        <p:nvPicPr>
          <p:cNvPr id="3737" name="Google Shape;3737;p73"/>
          <p:cNvPicPr preferRelativeResize="0"/>
          <p:nvPr/>
        </p:nvPicPr>
        <p:blipFill>
          <a:blip r:embed="rId3">
            <a:alphaModFix/>
          </a:blip>
          <a:stretch>
            <a:fillRect/>
          </a:stretch>
        </p:blipFill>
        <p:spPr>
          <a:xfrm>
            <a:off x="152400" y="152400"/>
            <a:ext cx="6451599" cy="4838700"/>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3741"/>
        <p:cNvGrpSpPr/>
        <p:nvPr/>
      </p:nvGrpSpPr>
      <p:grpSpPr>
        <a:xfrm>
          <a:off x="0" y="0"/>
          <a:ext cx="0" cy="0"/>
          <a:chOff x="0" y="0"/>
          <a:chExt cx="0" cy="0"/>
        </a:xfrm>
      </p:grpSpPr>
      <p:pic>
        <p:nvPicPr>
          <p:cNvPr id="3742" name="Google Shape;3742;p74"/>
          <p:cNvPicPr preferRelativeResize="0"/>
          <p:nvPr/>
        </p:nvPicPr>
        <p:blipFill>
          <a:blip r:embed="rId3">
            <a:alphaModFix/>
          </a:blip>
          <a:stretch>
            <a:fillRect/>
          </a:stretch>
        </p:blipFill>
        <p:spPr>
          <a:xfrm>
            <a:off x="892826" y="795025"/>
            <a:ext cx="7025377" cy="3625875"/>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3746"/>
        <p:cNvGrpSpPr/>
        <p:nvPr/>
      </p:nvGrpSpPr>
      <p:grpSpPr>
        <a:xfrm>
          <a:off x="0" y="0"/>
          <a:ext cx="0" cy="0"/>
          <a:chOff x="0" y="0"/>
          <a:chExt cx="0" cy="0"/>
        </a:xfrm>
      </p:grpSpPr>
      <p:sp>
        <p:nvSpPr>
          <p:cNvPr id="3747" name="Google Shape;3747;p75"/>
          <p:cNvSpPr/>
          <p:nvPr/>
        </p:nvSpPr>
        <p:spPr>
          <a:xfrm>
            <a:off x="5118385" y="3018768"/>
            <a:ext cx="363900" cy="1310700"/>
          </a:xfrm>
          <a:prstGeom prst="rect">
            <a:avLst/>
          </a:prstGeom>
          <a:solidFill>
            <a:srgbClr val="F2E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75"/>
          <p:cNvSpPr/>
          <p:nvPr/>
        </p:nvSpPr>
        <p:spPr>
          <a:xfrm>
            <a:off x="5917730" y="2620548"/>
            <a:ext cx="363900" cy="1709400"/>
          </a:xfrm>
          <a:prstGeom prst="rect">
            <a:avLst/>
          </a:prstGeom>
          <a:solidFill>
            <a:srgbClr val="FEB3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75"/>
          <p:cNvSpPr/>
          <p:nvPr/>
        </p:nvSpPr>
        <p:spPr>
          <a:xfrm>
            <a:off x="6726600" y="2445775"/>
            <a:ext cx="363900" cy="1883700"/>
          </a:xfrm>
          <a:prstGeom prst="rect">
            <a:avLst/>
          </a:prstGeom>
          <a:solidFill>
            <a:srgbClr val="FE6E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75"/>
          <p:cNvSpPr/>
          <p:nvPr/>
        </p:nvSpPr>
        <p:spPr>
          <a:xfrm>
            <a:off x="7535471" y="1971459"/>
            <a:ext cx="363900" cy="2358000"/>
          </a:xfrm>
          <a:prstGeom prst="rect">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75"/>
          <p:cNvSpPr/>
          <p:nvPr/>
        </p:nvSpPr>
        <p:spPr>
          <a:xfrm>
            <a:off x="1359485" y="3018768"/>
            <a:ext cx="363900" cy="1310700"/>
          </a:xfrm>
          <a:prstGeom prst="rect">
            <a:avLst/>
          </a:prstGeom>
          <a:solidFill>
            <a:srgbClr val="F2E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75"/>
          <p:cNvSpPr/>
          <p:nvPr/>
        </p:nvSpPr>
        <p:spPr>
          <a:xfrm>
            <a:off x="2158830" y="2620548"/>
            <a:ext cx="363900" cy="1709400"/>
          </a:xfrm>
          <a:prstGeom prst="rect">
            <a:avLst/>
          </a:prstGeom>
          <a:solidFill>
            <a:srgbClr val="FEB3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3753;p75"/>
          <p:cNvSpPr/>
          <p:nvPr/>
        </p:nvSpPr>
        <p:spPr>
          <a:xfrm>
            <a:off x="2967700" y="2445775"/>
            <a:ext cx="363900" cy="1883700"/>
          </a:xfrm>
          <a:prstGeom prst="rect">
            <a:avLst/>
          </a:prstGeom>
          <a:solidFill>
            <a:srgbClr val="FE6E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75"/>
          <p:cNvSpPr/>
          <p:nvPr/>
        </p:nvSpPr>
        <p:spPr>
          <a:xfrm>
            <a:off x="3776571" y="1971459"/>
            <a:ext cx="363900" cy="2358000"/>
          </a:xfrm>
          <a:prstGeom prst="rect">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755" name="Google Shape;3755;p75"/>
          <p:cNvPicPr preferRelativeResize="0"/>
          <p:nvPr/>
        </p:nvPicPr>
        <p:blipFill rotWithShape="1">
          <a:blip r:embed="rId3">
            <a:alphaModFix/>
          </a:blip>
          <a:srcRect t="5695"/>
          <a:stretch/>
        </p:blipFill>
        <p:spPr>
          <a:xfrm>
            <a:off x="1110300" y="1002488"/>
            <a:ext cx="862249" cy="784927"/>
          </a:xfrm>
          <a:prstGeom prst="rect">
            <a:avLst/>
          </a:prstGeom>
          <a:noFill/>
          <a:ln>
            <a:noFill/>
          </a:ln>
        </p:spPr>
      </p:pic>
      <p:cxnSp>
        <p:nvCxnSpPr>
          <p:cNvPr id="3756" name="Google Shape;3756;p75"/>
          <p:cNvCxnSpPr/>
          <p:nvPr/>
        </p:nvCxnSpPr>
        <p:spPr>
          <a:xfrm>
            <a:off x="985575" y="823400"/>
            <a:ext cx="0" cy="3506400"/>
          </a:xfrm>
          <a:prstGeom prst="straightConnector1">
            <a:avLst/>
          </a:prstGeom>
          <a:noFill/>
          <a:ln w="9525" cap="flat" cmpd="sng">
            <a:solidFill>
              <a:schemeClr val="dk1"/>
            </a:solidFill>
            <a:prstDash val="solid"/>
            <a:round/>
            <a:headEnd type="triangle" w="med" len="med"/>
            <a:tailEnd type="none" w="med" len="med"/>
          </a:ln>
        </p:spPr>
      </p:cxnSp>
      <p:pic>
        <p:nvPicPr>
          <p:cNvPr id="3757" name="Google Shape;3757;p75"/>
          <p:cNvPicPr preferRelativeResize="0"/>
          <p:nvPr/>
        </p:nvPicPr>
        <p:blipFill rotWithShape="1">
          <a:blip r:embed="rId3">
            <a:alphaModFix/>
          </a:blip>
          <a:srcRect t="5695"/>
          <a:stretch/>
        </p:blipFill>
        <p:spPr>
          <a:xfrm>
            <a:off x="1909650" y="1002490"/>
            <a:ext cx="862249" cy="784922"/>
          </a:xfrm>
          <a:prstGeom prst="rect">
            <a:avLst/>
          </a:prstGeom>
          <a:noFill/>
          <a:ln>
            <a:noFill/>
          </a:ln>
        </p:spPr>
      </p:pic>
      <p:pic>
        <p:nvPicPr>
          <p:cNvPr id="3758" name="Google Shape;3758;p75"/>
          <p:cNvPicPr preferRelativeResize="0"/>
          <p:nvPr/>
        </p:nvPicPr>
        <p:blipFill rotWithShape="1">
          <a:blip r:embed="rId3">
            <a:alphaModFix/>
          </a:blip>
          <a:srcRect t="5695"/>
          <a:stretch/>
        </p:blipFill>
        <p:spPr>
          <a:xfrm>
            <a:off x="2718525" y="1002490"/>
            <a:ext cx="862249" cy="784922"/>
          </a:xfrm>
          <a:prstGeom prst="rect">
            <a:avLst/>
          </a:prstGeom>
          <a:noFill/>
          <a:ln>
            <a:noFill/>
          </a:ln>
        </p:spPr>
      </p:pic>
      <p:pic>
        <p:nvPicPr>
          <p:cNvPr id="3759" name="Google Shape;3759;p75"/>
          <p:cNvPicPr preferRelativeResize="0"/>
          <p:nvPr/>
        </p:nvPicPr>
        <p:blipFill rotWithShape="1">
          <a:blip r:embed="rId3">
            <a:alphaModFix/>
          </a:blip>
          <a:srcRect t="5695"/>
          <a:stretch/>
        </p:blipFill>
        <p:spPr>
          <a:xfrm>
            <a:off x="3527400" y="1002490"/>
            <a:ext cx="862249" cy="784922"/>
          </a:xfrm>
          <a:prstGeom prst="rect">
            <a:avLst/>
          </a:prstGeom>
          <a:noFill/>
          <a:ln>
            <a:noFill/>
          </a:ln>
        </p:spPr>
      </p:pic>
      <p:pic>
        <p:nvPicPr>
          <p:cNvPr id="3760" name="Google Shape;3760;p75"/>
          <p:cNvPicPr preferRelativeResize="0"/>
          <p:nvPr/>
        </p:nvPicPr>
        <p:blipFill rotWithShape="1">
          <a:blip r:embed="rId3">
            <a:alphaModFix/>
          </a:blip>
          <a:srcRect t="5695"/>
          <a:stretch/>
        </p:blipFill>
        <p:spPr>
          <a:xfrm>
            <a:off x="4869200" y="1002488"/>
            <a:ext cx="862249" cy="784927"/>
          </a:xfrm>
          <a:prstGeom prst="rect">
            <a:avLst/>
          </a:prstGeom>
          <a:noFill/>
          <a:ln>
            <a:noFill/>
          </a:ln>
        </p:spPr>
      </p:pic>
      <p:pic>
        <p:nvPicPr>
          <p:cNvPr id="3761" name="Google Shape;3761;p75"/>
          <p:cNvPicPr preferRelativeResize="0"/>
          <p:nvPr/>
        </p:nvPicPr>
        <p:blipFill rotWithShape="1">
          <a:blip r:embed="rId3">
            <a:alphaModFix/>
          </a:blip>
          <a:srcRect t="5695"/>
          <a:stretch/>
        </p:blipFill>
        <p:spPr>
          <a:xfrm>
            <a:off x="5668550" y="1002490"/>
            <a:ext cx="862249" cy="784922"/>
          </a:xfrm>
          <a:prstGeom prst="rect">
            <a:avLst/>
          </a:prstGeom>
          <a:noFill/>
          <a:ln>
            <a:noFill/>
          </a:ln>
        </p:spPr>
      </p:pic>
      <p:pic>
        <p:nvPicPr>
          <p:cNvPr id="3762" name="Google Shape;3762;p75"/>
          <p:cNvPicPr preferRelativeResize="0"/>
          <p:nvPr/>
        </p:nvPicPr>
        <p:blipFill rotWithShape="1">
          <a:blip r:embed="rId3">
            <a:alphaModFix/>
          </a:blip>
          <a:srcRect t="5695"/>
          <a:stretch/>
        </p:blipFill>
        <p:spPr>
          <a:xfrm>
            <a:off x="6477425" y="1002490"/>
            <a:ext cx="862249" cy="784922"/>
          </a:xfrm>
          <a:prstGeom prst="rect">
            <a:avLst/>
          </a:prstGeom>
          <a:noFill/>
          <a:ln>
            <a:noFill/>
          </a:ln>
        </p:spPr>
      </p:pic>
      <p:pic>
        <p:nvPicPr>
          <p:cNvPr id="3763" name="Google Shape;3763;p75"/>
          <p:cNvPicPr preferRelativeResize="0"/>
          <p:nvPr/>
        </p:nvPicPr>
        <p:blipFill rotWithShape="1">
          <a:blip r:embed="rId3">
            <a:alphaModFix/>
          </a:blip>
          <a:srcRect t="5695"/>
          <a:stretch/>
        </p:blipFill>
        <p:spPr>
          <a:xfrm>
            <a:off x="7286300" y="1002490"/>
            <a:ext cx="862249" cy="784922"/>
          </a:xfrm>
          <a:prstGeom prst="rect">
            <a:avLst/>
          </a:prstGeom>
          <a:noFill/>
          <a:ln>
            <a:noFill/>
          </a:ln>
        </p:spPr>
      </p:pic>
      <p:cxnSp>
        <p:nvCxnSpPr>
          <p:cNvPr id="3764" name="Google Shape;3764;p75"/>
          <p:cNvCxnSpPr/>
          <p:nvPr/>
        </p:nvCxnSpPr>
        <p:spPr>
          <a:xfrm>
            <a:off x="985575" y="4329938"/>
            <a:ext cx="7558200" cy="0"/>
          </a:xfrm>
          <a:prstGeom prst="straightConnector1">
            <a:avLst/>
          </a:prstGeom>
          <a:noFill/>
          <a:ln w="9525" cap="flat" cmpd="sng">
            <a:solidFill>
              <a:schemeClr val="dk1"/>
            </a:solidFill>
            <a:prstDash val="solid"/>
            <a:round/>
            <a:headEnd type="none" w="med" len="med"/>
            <a:tailEnd type="triangle" w="med" len="med"/>
          </a:ln>
        </p:spPr>
      </p:cxnSp>
      <p:sp>
        <p:nvSpPr>
          <p:cNvPr id="3765" name="Google Shape;3765;p75"/>
          <p:cNvSpPr txBox="1"/>
          <p:nvPr/>
        </p:nvSpPr>
        <p:spPr>
          <a:xfrm>
            <a:off x="1723375" y="4572400"/>
            <a:ext cx="20532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000"/>
              <a:t>Kernel #35</a:t>
            </a:r>
            <a:endParaRPr sz="2000"/>
          </a:p>
        </p:txBody>
      </p:sp>
      <p:sp>
        <p:nvSpPr>
          <p:cNvPr id="3766" name="Google Shape;3766;p75"/>
          <p:cNvSpPr txBox="1"/>
          <p:nvPr/>
        </p:nvSpPr>
        <p:spPr>
          <a:xfrm>
            <a:off x="5482275" y="4572400"/>
            <a:ext cx="20532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000"/>
              <a:t>Kernel #48</a:t>
            </a:r>
            <a:endParaRPr sz="2000"/>
          </a:p>
        </p:txBody>
      </p:sp>
      <p:cxnSp>
        <p:nvCxnSpPr>
          <p:cNvPr id="3767" name="Google Shape;3767;p75"/>
          <p:cNvCxnSpPr/>
          <p:nvPr/>
        </p:nvCxnSpPr>
        <p:spPr>
          <a:xfrm>
            <a:off x="985575" y="2975950"/>
            <a:ext cx="85200" cy="0"/>
          </a:xfrm>
          <a:prstGeom prst="straightConnector1">
            <a:avLst/>
          </a:prstGeom>
          <a:noFill/>
          <a:ln w="9525" cap="flat" cmpd="sng">
            <a:solidFill>
              <a:schemeClr val="dk2"/>
            </a:solidFill>
            <a:prstDash val="solid"/>
            <a:round/>
            <a:headEnd type="none" w="med" len="med"/>
            <a:tailEnd type="none" w="med" len="med"/>
          </a:ln>
        </p:spPr>
      </p:cxnSp>
      <p:cxnSp>
        <p:nvCxnSpPr>
          <p:cNvPr id="3768" name="Google Shape;3768;p75"/>
          <p:cNvCxnSpPr/>
          <p:nvPr/>
        </p:nvCxnSpPr>
        <p:spPr>
          <a:xfrm>
            <a:off x="985575" y="1787400"/>
            <a:ext cx="85200" cy="0"/>
          </a:xfrm>
          <a:prstGeom prst="straightConnector1">
            <a:avLst/>
          </a:prstGeom>
          <a:noFill/>
          <a:ln w="9525" cap="flat" cmpd="sng">
            <a:solidFill>
              <a:schemeClr val="dk2"/>
            </a:solidFill>
            <a:prstDash val="solid"/>
            <a:round/>
            <a:headEnd type="none" w="med" len="med"/>
            <a:tailEnd type="none" w="med" len="med"/>
          </a:ln>
        </p:spPr>
      </p:cxnSp>
      <p:sp>
        <p:nvSpPr>
          <p:cNvPr id="3769" name="Google Shape;3769;p75"/>
          <p:cNvSpPr txBox="1"/>
          <p:nvPr/>
        </p:nvSpPr>
        <p:spPr>
          <a:xfrm>
            <a:off x="600225" y="2775850"/>
            <a:ext cx="434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0.5</a:t>
            </a:r>
            <a:endParaRPr/>
          </a:p>
        </p:txBody>
      </p:sp>
      <p:sp>
        <p:nvSpPr>
          <p:cNvPr id="3770" name="Google Shape;3770;p75"/>
          <p:cNvSpPr txBox="1"/>
          <p:nvPr/>
        </p:nvSpPr>
        <p:spPr>
          <a:xfrm>
            <a:off x="600225" y="4129850"/>
            <a:ext cx="434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0</a:t>
            </a:r>
            <a:endParaRPr/>
          </a:p>
        </p:txBody>
      </p:sp>
      <p:sp>
        <p:nvSpPr>
          <p:cNvPr id="3771" name="Google Shape;3771;p75"/>
          <p:cNvSpPr txBox="1"/>
          <p:nvPr/>
        </p:nvSpPr>
        <p:spPr>
          <a:xfrm>
            <a:off x="600225" y="1587300"/>
            <a:ext cx="434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1</a:t>
            </a:r>
            <a:endParaRPr/>
          </a:p>
        </p:txBody>
      </p:sp>
      <p:sp>
        <p:nvSpPr>
          <p:cNvPr id="3772" name="Google Shape;3772;p75"/>
          <p:cNvSpPr txBox="1"/>
          <p:nvPr/>
        </p:nvSpPr>
        <p:spPr>
          <a:xfrm rot="-5400000">
            <a:off x="-579775" y="2330300"/>
            <a:ext cx="20532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000"/>
              <a:t>Spectral Power</a:t>
            </a:r>
            <a:endParaRPr sz="2000"/>
          </a:p>
        </p:txBody>
      </p:sp>
      <p:pic>
        <p:nvPicPr>
          <p:cNvPr id="3773" name="Google Shape;3773;p75"/>
          <p:cNvPicPr preferRelativeResize="0"/>
          <p:nvPr/>
        </p:nvPicPr>
        <p:blipFill>
          <a:blip r:embed="rId4">
            <a:alphaModFix/>
          </a:blip>
          <a:stretch>
            <a:fillRect/>
          </a:stretch>
        </p:blipFill>
        <p:spPr>
          <a:xfrm>
            <a:off x="8343720" y="867550"/>
            <a:ext cx="297030" cy="964024"/>
          </a:xfrm>
          <a:prstGeom prst="rect">
            <a:avLst/>
          </a:prstGeom>
          <a:noFill/>
          <a:ln>
            <a:noFill/>
          </a:ln>
        </p:spPr>
      </p:pic>
      <p:sp>
        <p:nvSpPr>
          <p:cNvPr id="3774" name="Google Shape;3774;p75"/>
          <p:cNvSpPr txBox="1"/>
          <p:nvPr/>
        </p:nvSpPr>
        <p:spPr>
          <a:xfrm>
            <a:off x="1279325" y="4285300"/>
            <a:ext cx="5118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No</a:t>
            </a:r>
            <a:endParaRPr/>
          </a:p>
        </p:txBody>
      </p:sp>
      <p:sp>
        <p:nvSpPr>
          <p:cNvPr id="3775" name="Google Shape;3775;p75"/>
          <p:cNvSpPr txBox="1"/>
          <p:nvPr/>
        </p:nvSpPr>
        <p:spPr>
          <a:xfrm>
            <a:off x="2089638" y="4285300"/>
            <a:ext cx="5118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Low</a:t>
            </a:r>
            <a:endParaRPr/>
          </a:p>
        </p:txBody>
      </p:sp>
      <p:sp>
        <p:nvSpPr>
          <p:cNvPr id="3776" name="Google Shape;3776;p75"/>
          <p:cNvSpPr txBox="1"/>
          <p:nvPr/>
        </p:nvSpPr>
        <p:spPr>
          <a:xfrm>
            <a:off x="2806150" y="4285300"/>
            <a:ext cx="6870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High</a:t>
            </a:r>
            <a:endParaRPr/>
          </a:p>
        </p:txBody>
      </p:sp>
      <p:sp>
        <p:nvSpPr>
          <p:cNvPr id="3777" name="Google Shape;3777;p75"/>
          <p:cNvSpPr txBox="1"/>
          <p:nvPr/>
        </p:nvSpPr>
        <p:spPr>
          <a:xfrm>
            <a:off x="3435925" y="4285300"/>
            <a:ext cx="10452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Intolerable</a:t>
            </a:r>
            <a:endParaRPr/>
          </a:p>
        </p:txBody>
      </p:sp>
      <p:sp>
        <p:nvSpPr>
          <p:cNvPr id="3778" name="Google Shape;3778;p75"/>
          <p:cNvSpPr txBox="1"/>
          <p:nvPr/>
        </p:nvSpPr>
        <p:spPr>
          <a:xfrm>
            <a:off x="5044425" y="4285288"/>
            <a:ext cx="5118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No</a:t>
            </a:r>
            <a:endParaRPr/>
          </a:p>
        </p:txBody>
      </p:sp>
      <p:sp>
        <p:nvSpPr>
          <p:cNvPr id="3779" name="Google Shape;3779;p75"/>
          <p:cNvSpPr txBox="1"/>
          <p:nvPr/>
        </p:nvSpPr>
        <p:spPr>
          <a:xfrm>
            <a:off x="5848538" y="4285288"/>
            <a:ext cx="5118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Low</a:t>
            </a:r>
            <a:endParaRPr/>
          </a:p>
        </p:txBody>
      </p:sp>
      <p:sp>
        <p:nvSpPr>
          <p:cNvPr id="3780" name="Google Shape;3780;p75"/>
          <p:cNvSpPr txBox="1"/>
          <p:nvPr/>
        </p:nvSpPr>
        <p:spPr>
          <a:xfrm>
            <a:off x="6565050" y="4285288"/>
            <a:ext cx="6870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High</a:t>
            </a:r>
            <a:endParaRPr/>
          </a:p>
        </p:txBody>
      </p:sp>
      <p:sp>
        <p:nvSpPr>
          <p:cNvPr id="3781" name="Google Shape;3781;p75"/>
          <p:cNvSpPr txBox="1"/>
          <p:nvPr/>
        </p:nvSpPr>
        <p:spPr>
          <a:xfrm>
            <a:off x="7194825" y="4285288"/>
            <a:ext cx="10452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Intolerable</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3785"/>
        <p:cNvGrpSpPr/>
        <p:nvPr/>
      </p:nvGrpSpPr>
      <p:grpSpPr>
        <a:xfrm>
          <a:off x="0" y="0"/>
          <a:ext cx="0" cy="0"/>
          <a:chOff x="0" y="0"/>
          <a:chExt cx="0" cy="0"/>
        </a:xfrm>
      </p:grpSpPr>
      <p:pic>
        <p:nvPicPr>
          <p:cNvPr id="3786" name="Google Shape;3786;p76"/>
          <p:cNvPicPr preferRelativeResize="0"/>
          <p:nvPr/>
        </p:nvPicPr>
        <p:blipFill rotWithShape="1">
          <a:blip r:embed="rId3">
            <a:alphaModFix/>
          </a:blip>
          <a:srcRect t="5695"/>
          <a:stretch/>
        </p:blipFill>
        <p:spPr>
          <a:xfrm>
            <a:off x="869591" y="421828"/>
            <a:ext cx="768133" cy="699259"/>
          </a:xfrm>
          <a:prstGeom prst="rect">
            <a:avLst/>
          </a:prstGeom>
          <a:noFill/>
          <a:ln>
            <a:noFill/>
          </a:ln>
        </p:spPr>
      </p:pic>
      <p:cxnSp>
        <p:nvCxnSpPr>
          <p:cNvPr id="3787" name="Google Shape;3787;p76"/>
          <p:cNvCxnSpPr/>
          <p:nvPr/>
        </p:nvCxnSpPr>
        <p:spPr>
          <a:xfrm>
            <a:off x="780325" y="242675"/>
            <a:ext cx="0" cy="3506400"/>
          </a:xfrm>
          <a:prstGeom prst="straightConnector1">
            <a:avLst/>
          </a:prstGeom>
          <a:noFill/>
          <a:ln w="9525" cap="flat" cmpd="sng">
            <a:solidFill>
              <a:schemeClr val="dk1"/>
            </a:solidFill>
            <a:prstDash val="solid"/>
            <a:round/>
            <a:headEnd type="triangle" w="med" len="med"/>
            <a:tailEnd type="none" w="med" len="med"/>
          </a:ln>
        </p:spPr>
      </p:cxnSp>
      <p:sp>
        <p:nvSpPr>
          <p:cNvPr id="3788" name="Google Shape;3788;p76"/>
          <p:cNvSpPr/>
          <p:nvPr/>
        </p:nvSpPr>
        <p:spPr>
          <a:xfrm>
            <a:off x="1071635" y="2438443"/>
            <a:ext cx="363900" cy="13107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76"/>
          <p:cNvSpPr/>
          <p:nvPr/>
        </p:nvSpPr>
        <p:spPr>
          <a:xfrm>
            <a:off x="1383175" y="4378650"/>
            <a:ext cx="5554200" cy="613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790" name="Google Shape;3790;p76"/>
          <p:cNvCxnSpPr>
            <a:stCxn id="3789" idx="1"/>
            <a:endCxn id="3789" idx="3"/>
          </p:cNvCxnSpPr>
          <p:nvPr/>
        </p:nvCxnSpPr>
        <p:spPr>
          <a:xfrm>
            <a:off x="1383175" y="4685550"/>
            <a:ext cx="5554200" cy="0"/>
          </a:xfrm>
          <a:prstGeom prst="straightConnector1">
            <a:avLst/>
          </a:prstGeom>
          <a:noFill/>
          <a:ln w="9525" cap="flat" cmpd="sng">
            <a:solidFill>
              <a:schemeClr val="dk1"/>
            </a:solidFill>
            <a:prstDash val="solid"/>
            <a:round/>
            <a:headEnd type="none" w="med" len="med"/>
            <a:tailEnd type="none" w="med" len="med"/>
          </a:ln>
        </p:spPr>
      </p:cxnSp>
      <p:cxnSp>
        <p:nvCxnSpPr>
          <p:cNvPr id="3791" name="Google Shape;3791;p76"/>
          <p:cNvCxnSpPr/>
          <p:nvPr/>
        </p:nvCxnSpPr>
        <p:spPr>
          <a:xfrm>
            <a:off x="780325" y="3749202"/>
            <a:ext cx="8169600" cy="0"/>
          </a:xfrm>
          <a:prstGeom prst="straightConnector1">
            <a:avLst/>
          </a:prstGeom>
          <a:noFill/>
          <a:ln w="9525" cap="flat" cmpd="sng">
            <a:solidFill>
              <a:schemeClr val="dk1"/>
            </a:solidFill>
            <a:prstDash val="solid"/>
            <a:round/>
            <a:headEnd type="none" w="med" len="med"/>
            <a:tailEnd type="triangle" w="med" len="med"/>
          </a:ln>
        </p:spPr>
      </p:cxnSp>
      <p:sp>
        <p:nvSpPr>
          <p:cNvPr id="3792" name="Google Shape;3792;p76"/>
          <p:cNvSpPr/>
          <p:nvPr/>
        </p:nvSpPr>
        <p:spPr>
          <a:xfrm>
            <a:off x="1799505" y="2039848"/>
            <a:ext cx="363900" cy="17094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793" name="Google Shape;3793;p76"/>
          <p:cNvPicPr preferRelativeResize="0"/>
          <p:nvPr/>
        </p:nvPicPr>
        <p:blipFill rotWithShape="1">
          <a:blip r:embed="rId3">
            <a:alphaModFix/>
          </a:blip>
          <a:srcRect t="5695"/>
          <a:stretch/>
        </p:blipFill>
        <p:spPr>
          <a:xfrm>
            <a:off x="1597444" y="421828"/>
            <a:ext cx="768133" cy="699259"/>
          </a:xfrm>
          <a:prstGeom prst="rect">
            <a:avLst/>
          </a:prstGeom>
          <a:noFill/>
          <a:ln>
            <a:noFill/>
          </a:ln>
        </p:spPr>
      </p:pic>
      <p:sp>
        <p:nvSpPr>
          <p:cNvPr id="3794" name="Google Shape;3794;p76"/>
          <p:cNvSpPr/>
          <p:nvPr/>
        </p:nvSpPr>
        <p:spPr>
          <a:xfrm>
            <a:off x="2527376" y="1958880"/>
            <a:ext cx="363900" cy="17901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795" name="Google Shape;3795;p76"/>
          <p:cNvPicPr preferRelativeResize="0"/>
          <p:nvPr/>
        </p:nvPicPr>
        <p:blipFill rotWithShape="1">
          <a:blip r:embed="rId3">
            <a:alphaModFix/>
          </a:blip>
          <a:srcRect t="5695"/>
          <a:stretch/>
        </p:blipFill>
        <p:spPr>
          <a:xfrm>
            <a:off x="2325332" y="421828"/>
            <a:ext cx="768133" cy="699259"/>
          </a:xfrm>
          <a:prstGeom prst="rect">
            <a:avLst/>
          </a:prstGeom>
          <a:noFill/>
          <a:ln>
            <a:noFill/>
          </a:ln>
        </p:spPr>
      </p:pic>
      <p:sp>
        <p:nvSpPr>
          <p:cNvPr id="3796" name="Google Shape;3796;p76"/>
          <p:cNvSpPr/>
          <p:nvPr/>
        </p:nvSpPr>
        <p:spPr>
          <a:xfrm>
            <a:off x="3255246" y="1391284"/>
            <a:ext cx="363900" cy="23580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797" name="Google Shape;3797;p76"/>
          <p:cNvPicPr preferRelativeResize="0"/>
          <p:nvPr/>
        </p:nvPicPr>
        <p:blipFill rotWithShape="1">
          <a:blip r:embed="rId3">
            <a:alphaModFix/>
          </a:blip>
          <a:srcRect t="5695"/>
          <a:stretch/>
        </p:blipFill>
        <p:spPr>
          <a:xfrm>
            <a:off x="3053185" y="421828"/>
            <a:ext cx="768133" cy="699259"/>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3801"/>
        <p:cNvGrpSpPr/>
        <p:nvPr/>
      </p:nvGrpSpPr>
      <p:grpSpPr>
        <a:xfrm>
          <a:off x="0" y="0"/>
          <a:ext cx="0" cy="0"/>
          <a:chOff x="0" y="0"/>
          <a:chExt cx="0" cy="0"/>
        </a:xfrm>
      </p:grpSpPr>
      <p:sp>
        <p:nvSpPr>
          <p:cNvPr id="3802" name="Google Shape;3802;p77"/>
          <p:cNvSpPr/>
          <p:nvPr/>
        </p:nvSpPr>
        <p:spPr>
          <a:xfrm>
            <a:off x="286950" y="174824"/>
            <a:ext cx="8570100" cy="20817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3" name="Google Shape;3803;p77"/>
          <p:cNvSpPr/>
          <p:nvPr/>
        </p:nvSpPr>
        <p:spPr>
          <a:xfrm>
            <a:off x="540622" y="322388"/>
            <a:ext cx="1712400" cy="1786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Attention Matrix</a:t>
            </a:r>
            <a:endParaRPr/>
          </a:p>
        </p:txBody>
      </p:sp>
      <p:sp>
        <p:nvSpPr>
          <p:cNvPr id="3804" name="Google Shape;3804;p77"/>
          <p:cNvSpPr/>
          <p:nvPr/>
        </p:nvSpPr>
        <p:spPr>
          <a:xfrm>
            <a:off x="2562228" y="322388"/>
            <a:ext cx="1712400" cy="1786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ERP</a:t>
            </a:r>
            <a:endParaRPr/>
          </a:p>
        </p:txBody>
      </p:sp>
      <p:cxnSp>
        <p:nvCxnSpPr>
          <p:cNvPr id="3805" name="Google Shape;3805;p77"/>
          <p:cNvCxnSpPr>
            <a:stCxn id="3802" idx="0"/>
            <a:endCxn id="3802" idx="2"/>
          </p:cNvCxnSpPr>
          <p:nvPr/>
        </p:nvCxnSpPr>
        <p:spPr>
          <a:xfrm>
            <a:off x="4572000" y="174824"/>
            <a:ext cx="0" cy="2081700"/>
          </a:xfrm>
          <a:prstGeom prst="straightConnector1">
            <a:avLst/>
          </a:prstGeom>
          <a:noFill/>
          <a:ln w="9525" cap="flat" cmpd="sng">
            <a:solidFill>
              <a:schemeClr val="dk2"/>
            </a:solidFill>
            <a:prstDash val="solid"/>
            <a:round/>
            <a:headEnd type="none" w="med" len="med"/>
            <a:tailEnd type="none" w="med" len="med"/>
          </a:ln>
        </p:spPr>
      </p:cxnSp>
      <p:sp>
        <p:nvSpPr>
          <p:cNvPr id="3806" name="Google Shape;3806;p77"/>
          <p:cNvSpPr/>
          <p:nvPr/>
        </p:nvSpPr>
        <p:spPr>
          <a:xfrm>
            <a:off x="4869280" y="322388"/>
            <a:ext cx="1712400" cy="1786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solidFill>
                  <a:schemeClr val="dk1"/>
                </a:solidFill>
              </a:rPr>
              <a:t>Attention Matrix</a:t>
            </a:r>
            <a:endParaRPr/>
          </a:p>
        </p:txBody>
      </p:sp>
      <p:sp>
        <p:nvSpPr>
          <p:cNvPr id="3807" name="Google Shape;3807;p77"/>
          <p:cNvSpPr/>
          <p:nvPr/>
        </p:nvSpPr>
        <p:spPr>
          <a:xfrm>
            <a:off x="6890885" y="322388"/>
            <a:ext cx="1712400" cy="1786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PSD</a:t>
            </a:r>
            <a:endParaRPr/>
          </a:p>
        </p:txBody>
      </p:sp>
      <p:sp>
        <p:nvSpPr>
          <p:cNvPr id="3808" name="Google Shape;3808;p77"/>
          <p:cNvSpPr/>
          <p:nvPr/>
        </p:nvSpPr>
        <p:spPr>
          <a:xfrm>
            <a:off x="286950" y="2641325"/>
            <a:ext cx="8570100" cy="20817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9" name="Google Shape;3809;p77"/>
          <p:cNvSpPr/>
          <p:nvPr/>
        </p:nvSpPr>
        <p:spPr>
          <a:xfrm>
            <a:off x="540622" y="2788894"/>
            <a:ext cx="1712400" cy="1786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solidFill>
                  <a:schemeClr val="dk1"/>
                </a:solidFill>
              </a:rPr>
              <a:t>Attention Matrix</a:t>
            </a:r>
            <a:endParaRPr/>
          </a:p>
        </p:txBody>
      </p:sp>
      <p:sp>
        <p:nvSpPr>
          <p:cNvPr id="3810" name="Google Shape;3810;p77"/>
          <p:cNvSpPr/>
          <p:nvPr/>
        </p:nvSpPr>
        <p:spPr>
          <a:xfrm>
            <a:off x="2562228" y="2788894"/>
            <a:ext cx="1712400" cy="1786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ERP</a:t>
            </a:r>
            <a:endParaRPr/>
          </a:p>
        </p:txBody>
      </p:sp>
      <p:cxnSp>
        <p:nvCxnSpPr>
          <p:cNvPr id="3811" name="Google Shape;3811;p77"/>
          <p:cNvCxnSpPr>
            <a:stCxn id="3808" idx="0"/>
            <a:endCxn id="3808" idx="2"/>
          </p:cNvCxnSpPr>
          <p:nvPr/>
        </p:nvCxnSpPr>
        <p:spPr>
          <a:xfrm>
            <a:off x="4572000" y="2641325"/>
            <a:ext cx="0" cy="2081700"/>
          </a:xfrm>
          <a:prstGeom prst="straightConnector1">
            <a:avLst/>
          </a:prstGeom>
          <a:noFill/>
          <a:ln w="9525" cap="flat" cmpd="sng">
            <a:solidFill>
              <a:schemeClr val="dk2"/>
            </a:solidFill>
            <a:prstDash val="solid"/>
            <a:round/>
            <a:headEnd type="none" w="med" len="med"/>
            <a:tailEnd type="none" w="med" len="med"/>
          </a:ln>
        </p:spPr>
      </p:cxnSp>
      <p:sp>
        <p:nvSpPr>
          <p:cNvPr id="3812" name="Google Shape;3812;p77"/>
          <p:cNvSpPr/>
          <p:nvPr/>
        </p:nvSpPr>
        <p:spPr>
          <a:xfrm>
            <a:off x="4869280" y="2788894"/>
            <a:ext cx="1712400" cy="1786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solidFill>
                  <a:schemeClr val="dk1"/>
                </a:solidFill>
              </a:rPr>
              <a:t>Attention Matrix</a:t>
            </a:r>
            <a:endParaRPr/>
          </a:p>
        </p:txBody>
      </p:sp>
      <p:sp>
        <p:nvSpPr>
          <p:cNvPr id="3813" name="Google Shape;3813;p77"/>
          <p:cNvSpPr/>
          <p:nvPr/>
        </p:nvSpPr>
        <p:spPr>
          <a:xfrm>
            <a:off x="6890885" y="2788894"/>
            <a:ext cx="1712400" cy="1786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PSD</a:t>
            </a:r>
            <a:endParaRPr/>
          </a:p>
        </p:txBody>
      </p:sp>
      <p:sp>
        <p:nvSpPr>
          <p:cNvPr id="3814" name="Google Shape;3814;p77"/>
          <p:cNvSpPr txBox="1"/>
          <p:nvPr/>
        </p:nvSpPr>
        <p:spPr>
          <a:xfrm>
            <a:off x="3763900" y="2175013"/>
            <a:ext cx="16161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Test sample #12</a:t>
            </a:r>
            <a:endParaRPr/>
          </a:p>
        </p:txBody>
      </p:sp>
      <p:sp>
        <p:nvSpPr>
          <p:cNvPr id="3815" name="Google Shape;3815;p77"/>
          <p:cNvSpPr txBox="1"/>
          <p:nvPr/>
        </p:nvSpPr>
        <p:spPr>
          <a:xfrm>
            <a:off x="3763950" y="4679988"/>
            <a:ext cx="16161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Test sample #27</a:t>
            </a:r>
            <a:endParaRPr/>
          </a:p>
        </p:txBody>
      </p:sp>
      <p:cxnSp>
        <p:nvCxnSpPr>
          <p:cNvPr id="3816" name="Google Shape;3816;p77"/>
          <p:cNvCxnSpPr/>
          <p:nvPr/>
        </p:nvCxnSpPr>
        <p:spPr>
          <a:xfrm rot="10800000" flipH="1">
            <a:off x="691375" y="1785500"/>
            <a:ext cx="1398000" cy="7500"/>
          </a:xfrm>
          <a:prstGeom prst="straightConnector1">
            <a:avLst/>
          </a:prstGeom>
          <a:noFill/>
          <a:ln w="9525" cap="flat" cmpd="sng">
            <a:solidFill>
              <a:schemeClr val="dk2"/>
            </a:solidFill>
            <a:prstDash val="solid"/>
            <a:round/>
            <a:headEnd type="none" w="med" len="med"/>
            <a:tailEnd type="triangle" w="med" len="med"/>
          </a:ln>
        </p:spPr>
      </p:cxnSp>
      <p:sp>
        <p:nvSpPr>
          <p:cNvPr id="3817" name="Google Shape;3817;p77"/>
          <p:cNvSpPr txBox="1"/>
          <p:nvPr/>
        </p:nvSpPr>
        <p:spPr>
          <a:xfrm>
            <a:off x="578600" y="1739600"/>
            <a:ext cx="3114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t>0</a:t>
            </a:r>
            <a:endParaRPr sz="900"/>
          </a:p>
        </p:txBody>
      </p:sp>
      <p:sp>
        <p:nvSpPr>
          <p:cNvPr id="3818" name="Google Shape;3818;p77"/>
          <p:cNvSpPr txBox="1"/>
          <p:nvPr/>
        </p:nvSpPr>
        <p:spPr>
          <a:xfrm>
            <a:off x="1695425" y="1739600"/>
            <a:ext cx="4089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t>25</a:t>
            </a:r>
            <a:endParaRPr sz="900"/>
          </a:p>
        </p:txBody>
      </p:sp>
      <p:cxnSp>
        <p:nvCxnSpPr>
          <p:cNvPr id="3819" name="Google Shape;3819;p77"/>
          <p:cNvCxnSpPr>
            <a:stCxn id="3817" idx="0"/>
          </p:cNvCxnSpPr>
          <p:nvPr/>
        </p:nvCxnSpPr>
        <p:spPr>
          <a:xfrm rot="10800000" flipH="1">
            <a:off x="734300" y="600200"/>
            <a:ext cx="2700" cy="1139400"/>
          </a:xfrm>
          <a:prstGeom prst="straightConnector1">
            <a:avLst/>
          </a:prstGeom>
          <a:noFill/>
          <a:ln w="9525" cap="flat" cmpd="sng">
            <a:solidFill>
              <a:schemeClr val="dk2"/>
            </a:solidFill>
            <a:prstDash val="solid"/>
            <a:round/>
            <a:headEnd type="none" w="med" len="med"/>
            <a:tailEnd type="triangle" w="med" len="med"/>
          </a:ln>
        </p:spPr>
      </p:cxnSp>
      <p:sp>
        <p:nvSpPr>
          <p:cNvPr id="3820" name="Google Shape;3820;p77"/>
          <p:cNvSpPr txBox="1"/>
          <p:nvPr/>
        </p:nvSpPr>
        <p:spPr>
          <a:xfrm>
            <a:off x="479850" y="531600"/>
            <a:ext cx="3114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t>1</a:t>
            </a:r>
            <a:endParaRPr sz="900"/>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3824"/>
        <p:cNvGrpSpPr/>
        <p:nvPr/>
      </p:nvGrpSpPr>
      <p:grpSpPr>
        <a:xfrm>
          <a:off x="0" y="0"/>
          <a:ext cx="0" cy="0"/>
          <a:chOff x="0" y="0"/>
          <a:chExt cx="0" cy="0"/>
        </a:xfrm>
      </p:grpSpPr>
      <p:sp>
        <p:nvSpPr>
          <p:cNvPr id="3825" name="Google Shape;3825;p78"/>
          <p:cNvSpPr txBox="1"/>
          <p:nvPr/>
        </p:nvSpPr>
        <p:spPr>
          <a:xfrm>
            <a:off x="3763875" y="2170025"/>
            <a:ext cx="16161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Test sample #12</a:t>
            </a:r>
            <a:endParaRPr sz="1200">
              <a:latin typeface="Times New Roman"/>
              <a:ea typeface="Times New Roman"/>
              <a:cs typeface="Times New Roman"/>
              <a:sym typeface="Times New Roman"/>
            </a:endParaRPr>
          </a:p>
        </p:txBody>
      </p:sp>
      <p:sp>
        <p:nvSpPr>
          <p:cNvPr id="3826" name="Google Shape;3826;p78"/>
          <p:cNvSpPr txBox="1"/>
          <p:nvPr/>
        </p:nvSpPr>
        <p:spPr>
          <a:xfrm>
            <a:off x="3763950" y="4447413"/>
            <a:ext cx="16161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Test sample #27</a:t>
            </a:r>
            <a:endParaRPr sz="1200">
              <a:latin typeface="Times New Roman"/>
              <a:ea typeface="Times New Roman"/>
              <a:cs typeface="Times New Roman"/>
              <a:sym typeface="Times New Roman"/>
            </a:endParaRPr>
          </a:p>
        </p:txBody>
      </p:sp>
      <p:sp>
        <p:nvSpPr>
          <p:cNvPr id="3827" name="Google Shape;3827;p78"/>
          <p:cNvSpPr txBox="1"/>
          <p:nvPr/>
        </p:nvSpPr>
        <p:spPr>
          <a:xfrm>
            <a:off x="1695350" y="1885700"/>
            <a:ext cx="408900"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endParaRPr sz="900"/>
          </a:p>
        </p:txBody>
      </p:sp>
      <p:pic>
        <p:nvPicPr>
          <p:cNvPr id="3828" name="Google Shape;3828;p78"/>
          <p:cNvPicPr preferRelativeResize="0"/>
          <p:nvPr/>
        </p:nvPicPr>
        <p:blipFill>
          <a:blip r:embed="rId3">
            <a:alphaModFix/>
          </a:blip>
          <a:stretch>
            <a:fillRect/>
          </a:stretch>
        </p:blipFill>
        <p:spPr>
          <a:xfrm>
            <a:off x="100900" y="261878"/>
            <a:ext cx="2284426" cy="1962259"/>
          </a:xfrm>
          <a:prstGeom prst="rect">
            <a:avLst/>
          </a:prstGeom>
          <a:noFill/>
          <a:ln>
            <a:noFill/>
          </a:ln>
        </p:spPr>
      </p:pic>
      <p:pic>
        <p:nvPicPr>
          <p:cNvPr id="3829" name="Google Shape;3829;p78"/>
          <p:cNvPicPr preferRelativeResize="0"/>
          <p:nvPr/>
        </p:nvPicPr>
        <p:blipFill>
          <a:blip r:embed="rId4">
            <a:alphaModFix/>
          </a:blip>
          <a:stretch>
            <a:fillRect/>
          </a:stretch>
        </p:blipFill>
        <p:spPr>
          <a:xfrm>
            <a:off x="2198837" y="325675"/>
            <a:ext cx="2471951" cy="1853948"/>
          </a:xfrm>
          <a:prstGeom prst="rect">
            <a:avLst/>
          </a:prstGeom>
          <a:noFill/>
          <a:ln>
            <a:noFill/>
          </a:ln>
        </p:spPr>
      </p:pic>
      <p:pic>
        <p:nvPicPr>
          <p:cNvPr id="3830" name="Google Shape;3830;p78"/>
          <p:cNvPicPr preferRelativeResize="0"/>
          <p:nvPr/>
        </p:nvPicPr>
        <p:blipFill>
          <a:blip r:embed="rId3">
            <a:alphaModFix/>
          </a:blip>
          <a:stretch>
            <a:fillRect/>
          </a:stretch>
        </p:blipFill>
        <p:spPr>
          <a:xfrm>
            <a:off x="4635600" y="261904"/>
            <a:ext cx="2284426" cy="1962233"/>
          </a:xfrm>
          <a:prstGeom prst="rect">
            <a:avLst/>
          </a:prstGeom>
          <a:noFill/>
          <a:ln>
            <a:noFill/>
          </a:ln>
        </p:spPr>
      </p:pic>
      <p:pic>
        <p:nvPicPr>
          <p:cNvPr id="3831" name="Google Shape;3831;p78"/>
          <p:cNvPicPr preferRelativeResize="0"/>
          <p:nvPr/>
        </p:nvPicPr>
        <p:blipFill>
          <a:blip r:embed="rId3">
            <a:alphaModFix/>
          </a:blip>
          <a:stretch>
            <a:fillRect/>
          </a:stretch>
        </p:blipFill>
        <p:spPr>
          <a:xfrm>
            <a:off x="100975" y="2577315"/>
            <a:ext cx="2284426" cy="1962259"/>
          </a:xfrm>
          <a:prstGeom prst="rect">
            <a:avLst/>
          </a:prstGeom>
          <a:noFill/>
          <a:ln>
            <a:noFill/>
          </a:ln>
        </p:spPr>
      </p:pic>
      <p:pic>
        <p:nvPicPr>
          <p:cNvPr id="3832" name="Google Shape;3832;p78"/>
          <p:cNvPicPr preferRelativeResize="0"/>
          <p:nvPr/>
        </p:nvPicPr>
        <p:blipFill>
          <a:blip r:embed="rId3">
            <a:alphaModFix/>
          </a:blip>
          <a:stretch>
            <a:fillRect/>
          </a:stretch>
        </p:blipFill>
        <p:spPr>
          <a:xfrm>
            <a:off x="4635675" y="2539325"/>
            <a:ext cx="2284426" cy="1962226"/>
          </a:xfrm>
          <a:prstGeom prst="rect">
            <a:avLst/>
          </a:prstGeom>
          <a:noFill/>
          <a:ln>
            <a:noFill/>
          </a:ln>
        </p:spPr>
      </p:pic>
      <p:pic>
        <p:nvPicPr>
          <p:cNvPr id="3833" name="Google Shape;3833;p78"/>
          <p:cNvPicPr preferRelativeResize="0"/>
          <p:nvPr/>
        </p:nvPicPr>
        <p:blipFill>
          <a:blip r:embed="rId5">
            <a:alphaModFix/>
          </a:blip>
          <a:stretch>
            <a:fillRect/>
          </a:stretch>
        </p:blipFill>
        <p:spPr>
          <a:xfrm>
            <a:off x="2172275" y="2611487"/>
            <a:ext cx="2525225" cy="1893926"/>
          </a:xfrm>
          <a:prstGeom prst="rect">
            <a:avLst/>
          </a:prstGeom>
          <a:noFill/>
          <a:ln>
            <a:noFill/>
          </a:ln>
        </p:spPr>
      </p:pic>
      <p:pic>
        <p:nvPicPr>
          <p:cNvPr id="3834" name="Google Shape;3834;p78"/>
          <p:cNvPicPr preferRelativeResize="0"/>
          <p:nvPr/>
        </p:nvPicPr>
        <p:blipFill>
          <a:blip r:embed="rId6">
            <a:alphaModFix/>
          </a:blip>
          <a:stretch>
            <a:fillRect/>
          </a:stretch>
        </p:blipFill>
        <p:spPr>
          <a:xfrm>
            <a:off x="6758600" y="2593469"/>
            <a:ext cx="2471951" cy="1853944"/>
          </a:xfrm>
          <a:prstGeom prst="rect">
            <a:avLst/>
          </a:prstGeom>
          <a:noFill/>
          <a:ln>
            <a:noFill/>
          </a:ln>
        </p:spPr>
      </p:pic>
      <p:pic>
        <p:nvPicPr>
          <p:cNvPr id="3835" name="Google Shape;3835;p78"/>
          <p:cNvPicPr preferRelativeResize="0"/>
          <p:nvPr/>
        </p:nvPicPr>
        <p:blipFill>
          <a:blip r:embed="rId7">
            <a:alphaModFix/>
          </a:blip>
          <a:stretch>
            <a:fillRect/>
          </a:stretch>
        </p:blipFill>
        <p:spPr>
          <a:xfrm>
            <a:off x="6758518" y="316013"/>
            <a:ext cx="2471956" cy="1854002"/>
          </a:xfrm>
          <a:prstGeom prst="rect">
            <a:avLst/>
          </a:prstGeom>
          <a:noFill/>
          <a:ln>
            <a:noFill/>
          </a:ln>
        </p:spPr>
      </p:pic>
      <p:sp>
        <p:nvSpPr>
          <p:cNvPr id="3836" name="Google Shape;3836;p78"/>
          <p:cNvSpPr/>
          <p:nvPr/>
        </p:nvSpPr>
        <p:spPr>
          <a:xfrm>
            <a:off x="74100" y="319200"/>
            <a:ext cx="9045300" cy="1866900"/>
          </a:xfrm>
          <a:prstGeom prst="roundRect">
            <a:avLst>
              <a:gd name="adj" fmla="val 19868"/>
            </a:avLst>
          </a:prstGeom>
          <a:noFill/>
          <a:ln w="9525" cap="flat" cmpd="sng">
            <a:solidFill>
              <a:schemeClr val="dk2"/>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78"/>
          <p:cNvSpPr/>
          <p:nvPr/>
        </p:nvSpPr>
        <p:spPr>
          <a:xfrm>
            <a:off x="74100" y="2625000"/>
            <a:ext cx="9045300" cy="1866900"/>
          </a:xfrm>
          <a:prstGeom prst="roundRect">
            <a:avLst>
              <a:gd name="adj" fmla="val 15236"/>
            </a:avLst>
          </a:prstGeom>
          <a:noFill/>
          <a:ln w="9525" cap="flat" cmpd="sng">
            <a:solidFill>
              <a:schemeClr val="dk2"/>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3841"/>
        <p:cNvGrpSpPr/>
        <p:nvPr/>
      </p:nvGrpSpPr>
      <p:grpSpPr>
        <a:xfrm>
          <a:off x="0" y="0"/>
          <a:ext cx="0" cy="0"/>
          <a:chOff x="0" y="0"/>
          <a:chExt cx="0" cy="0"/>
        </a:xfrm>
      </p:grpSpPr>
      <p:sp>
        <p:nvSpPr>
          <p:cNvPr id="3842" name="Google Shape;3842;p79"/>
          <p:cNvSpPr/>
          <p:nvPr/>
        </p:nvSpPr>
        <p:spPr>
          <a:xfrm>
            <a:off x="286950" y="174824"/>
            <a:ext cx="8570100" cy="2081700"/>
          </a:xfrm>
          <a:prstGeom prst="roundRect">
            <a:avLst>
              <a:gd name="adj" fmla="val 16667"/>
            </a:avLst>
          </a:prstGeom>
          <a:noFill/>
          <a:ln w="9525" cap="flat" cmpd="sng">
            <a:solidFill>
              <a:schemeClr val="dk2"/>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3" name="Google Shape;3843;p79"/>
          <p:cNvSpPr/>
          <p:nvPr/>
        </p:nvSpPr>
        <p:spPr>
          <a:xfrm>
            <a:off x="286950" y="2641325"/>
            <a:ext cx="8570100" cy="20817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79"/>
          <p:cNvSpPr txBox="1"/>
          <p:nvPr/>
        </p:nvSpPr>
        <p:spPr>
          <a:xfrm>
            <a:off x="3763900" y="2175013"/>
            <a:ext cx="16161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Test sample #12</a:t>
            </a:r>
            <a:endParaRPr sz="1200">
              <a:latin typeface="Times New Roman"/>
              <a:ea typeface="Times New Roman"/>
              <a:cs typeface="Times New Roman"/>
              <a:sym typeface="Times New Roman"/>
            </a:endParaRPr>
          </a:p>
        </p:txBody>
      </p:sp>
      <p:sp>
        <p:nvSpPr>
          <p:cNvPr id="3845" name="Google Shape;3845;p79"/>
          <p:cNvSpPr txBox="1"/>
          <p:nvPr/>
        </p:nvSpPr>
        <p:spPr>
          <a:xfrm>
            <a:off x="3763950" y="4679988"/>
            <a:ext cx="16161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Test sample #27</a:t>
            </a:r>
            <a:endParaRPr sz="1200">
              <a:latin typeface="Times New Roman"/>
              <a:ea typeface="Times New Roman"/>
              <a:cs typeface="Times New Roman"/>
              <a:sym typeface="Times New Roman"/>
            </a:endParaRPr>
          </a:p>
        </p:txBody>
      </p:sp>
      <p:sp>
        <p:nvSpPr>
          <p:cNvPr id="3846" name="Google Shape;3846;p79"/>
          <p:cNvSpPr txBox="1"/>
          <p:nvPr/>
        </p:nvSpPr>
        <p:spPr>
          <a:xfrm>
            <a:off x="1695425" y="1739600"/>
            <a:ext cx="408900"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endParaRPr sz="900"/>
          </a:p>
        </p:txBody>
      </p:sp>
      <p:pic>
        <p:nvPicPr>
          <p:cNvPr id="3847" name="Google Shape;3847;p79"/>
          <p:cNvPicPr preferRelativeResize="0"/>
          <p:nvPr/>
        </p:nvPicPr>
        <p:blipFill>
          <a:blip r:embed="rId3">
            <a:alphaModFix/>
          </a:blip>
          <a:stretch>
            <a:fillRect/>
          </a:stretch>
        </p:blipFill>
        <p:spPr>
          <a:xfrm>
            <a:off x="4651525" y="143950"/>
            <a:ext cx="2079823" cy="1786501"/>
          </a:xfrm>
          <a:prstGeom prst="rect">
            <a:avLst/>
          </a:prstGeom>
          <a:noFill/>
          <a:ln>
            <a:noFill/>
          </a:ln>
        </p:spPr>
      </p:pic>
      <p:pic>
        <p:nvPicPr>
          <p:cNvPr id="3848" name="Google Shape;3848;p79"/>
          <p:cNvPicPr preferRelativeResize="0"/>
          <p:nvPr/>
        </p:nvPicPr>
        <p:blipFill>
          <a:blip r:embed="rId3">
            <a:alphaModFix/>
          </a:blip>
          <a:stretch>
            <a:fillRect/>
          </a:stretch>
        </p:blipFill>
        <p:spPr>
          <a:xfrm>
            <a:off x="4651525" y="2788900"/>
            <a:ext cx="2079823" cy="1786501"/>
          </a:xfrm>
          <a:prstGeom prst="rect">
            <a:avLst/>
          </a:prstGeom>
          <a:noFill/>
          <a:ln>
            <a:noFill/>
          </a:ln>
        </p:spPr>
      </p:pic>
      <p:pic>
        <p:nvPicPr>
          <p:cNvPr id="3849" name="Google Shape;3849;p79"/>
          <p:cNvPicPr preferRelativeResize="0"/>
          <p:nvPr/>
        </p:nvPicPr>
        <p:blipFill>
          <a:blip r:embed="rId4">
            <a:alphaModFix/>
          </a:blip>
          <a:stretch>
            <a:fillRect/>
          </a:stretch>
        </p:blipFill>
        <p:spPr>
          <a:xfrm>
            <a:off x="6590975" y="210350"/>
            <a:ext cx="2204902" cy="1653688"/>
          </a:xfrm>
          <a:prstGeom prst="rect">
            <a:avLst/>
          </a:prstGeom>
          <a:noFill/>
          <a:ln>
            <a:noFill/>
          </a:ln>
        </p:spPr>
      </p:pic>
      <p:pic>
        <p:nvPicPr>
          <p:cNvPr id="3850" name="Google Shape;3850;p79"/>
          <p:cNvPicPr preferRelativeResize="0"/>
          <p:nvPr/>
        </p:nvPicPr>
        <p:blipFill>
          <a:blip r:embed="rId5">
            <a:alphaModFix/>
          </a:blip>
          <a:stretch>
            <a:fillRect/>
          </a:stretch>
        </p:blipFill>
        <p:spPr>
          <a:xfrm>
            <a:off x="6590975" y="2855313"/>
            <a:ext cx="2204902" cy="1653677"/>
          </a:xfrm>
          <a:prstGeom prst="rect">
            <a:avLst/>
          </a:prstGeom>
          <a:noFill/>
          <a:ln>
            <a:noFill/>
          </a:ln>
        </p:spPr>
      </p:pic>
      <p:pic>
        <p:nvPicPr>
          <p:cNvPr id="3851" name="Google Shape;3851;p79"/>
          <p:cNvPicPr preferRelativeResize="0"/>
          <p:nvPr/>
        </p:nvPicPr>
        <p:blipFill>
          <a:blip r:embed="rId6">
            <a:alphaModFix/>
          </a:blip>
          <a:stretch>
            <a:fillRect/>
          </a:stretch>
        </p:blipFill>
        <p:spPr>
          <a:xfrm>
            <a:off x="2243312" y="200497"/>
            <a:ext cx="2269235" cy="1701926"/>
          </a:xfrm>
          <a:prstGeom prst="rect">
            <a:avLst/>
          </a:prstGeom>
          <a:noFill/>
          <a:ln>
            <a:noFill/>
          </a:ln>
        </p:spPr>
      </p:pic>
      <p:pic>
        <p:nvPicPr>
          <p:cNvPr id="3852" name="Google Shape;3852;p79"/>
          <p:cNvPicPr preferRelativeResize="0"/>
          <p:nvPr/>
        </p:nvPicPr>
        <p:blipFill>
          <a:blip r:embed="rId7">
            <a:alphaModFix/>
          </a:blip>
          <a:stretch>
            <a:fillRect/>
          </a:stretch>
        </p:blipFill>
        <p:spPr>
          <a:xfrm>
            <a:off x="2203559" y="2816937"/>
            <a:ext cx="2307190" cy="1730427"/>
          </a:xfrm>
          <a:prstGeom prst="rect">
            <a:avLst/>
          </a:prstGeom>
          <a:noFill/>
          <a:ln>
            <a:noFill/>
          </a:ln>
        </p:spPr>
      </p:pic>
      <p:pic>
        <p:nvPicPr>
          <p:cNvPr id="3853" name="Google Shape;3853;p79"/>
          <p:cNvPicPr preferRelativeResize="0"/>
          <p:nvPr/>
        </p:nvPicPr>
        <p:blipFill>
          <a:blip r:embed="rId8">
            <a:alphaModFix/>
          </a:blip>
          <a:stretch>
            <a:fillRect/>
          </a:stretch>
        </p:blipFill>
        <p:spPr>
          <a:xfrm>
            <a:off x="302895" y="174826"/>
            <a:ext cx="2038130" cy="1730425"/>
          </a:xfrm>
          <a:prstGeom prst="rect">
            <a:avLst/>
          </a:prstGeom>
          <a:noFill/>
          <a:ln>
            <a:noFill/>
          </a:ln>
        </p:spPr>
      </p:pic>
      <p:pic>
        <p:nvPicPr>
          <p:cNvPr id="3854" name="Google Shape;3854;p79"/>
          <p:cNvPicPr preferRelativeResize="0"/>
          <p:nvPr/>
        </p:nvPicPr>
        <p:blipFill>
          <a:blip r:embed="rId8">
            <a:alphaModFix/>
          </a:blip>
          <a:stretch>
            <a:fillRect/>
          </a:stretch>
        </p:blipFill>
        <p:spPr>
          <a:xfrm>
            <a:off x="302895" y="2816938"/>
            <a:ext cx="2038130" cy="1730425"/>
          </a:xfrm>
          <a:prstGeom prst="rect">
            <a:avLst/>
          </a:prstGeom>
          <a:noFill/>
          <a:ln>
            <a:noFill/>
          </a:ln>
        </p:spPr>
      </p:pic>
      <p:sp>
        <p:nvSpPr>
          <p:cNvPr id="3855" name="Google Shape;3855;p79"/>
          <p:cNvSpPr txBox="1"/>
          <p:nvPr/>
        </p:nvSpPr>
        <p:spPr>
          <a:xfrm>
            <a:off x="1941175" y="2064825"/>
            <a:ext cx="779100" cy="185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3856" name="Google Shape;3856;p79"/>
          <p:cNvSpPr txBox="1"/>
          <p:nvPr/>
        </p:nvSpPr>
        <p:spPr>
          <a:xfrm>
            <a:off x="1769625" y="1902425"/>
            <a:ext cx="1409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(a) Temporal</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3860"/>
        <p:cNvGrpSpPr/>
        <p:nvPr/>
      </p:nvGrpSpPr>
      <p:grpSpPr>
        <a:xfrm>
          <a:off x="0" y="0"/>
          <a:ext cx="0" cy="0"/>
          <a:chOff x="0" y="0"/>
          <a:chExt cx="0" cy="0"/>
        </a:xfrm>
      </p:grpSpPr>
      <p:sp>
        <p:nvSpPr>
          <p:cNvPr id="3861" name="Google Shape;3861;p80"/>
          <p:cNvSpPr txBox="1"/>
          <p:nvPr/>
        </p:nvSpPr>
        <p:spPr>
          <a:xfrm>
            <a:off x="3318800" y="4658713"/>
            <a:ext cx="16161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Test sample #12</a:t>
            </a:r>
            <a:endParaRPr sz="1200">
              <a:latin typeface="Times New Roman"/>
              <a:ea typeface="Times New Roman"/>
              <a:cs typeface="Times New Roman"/>
              <a:sym typeface="Times New Roman"/>
            </a:endParaRPr>
          </a:p>
        </p:txBody>
      </p:sp>
      <p:sp>
        <p:nvSpPr>
          <p:cNvPr id="3862" name="Google Shape;3862;p80"/>
          <p:cNvSpPr txBox="1"/>
          <p:nvPr/>
        </p:nvSpPr>
        <p:spPr>
          <a:xfrm>
            <a:off x="1695425" y="1739600"/>
            <a:ext cx="408900"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endParaRPr sz="900"/>
          </a:p>
        </p:txBody>
      </p:sp>
      <p:pic>
        <p:nvPicPr>
          <p:cNvPr id="3863" name="Google Shape;3863;p80"/>
          <p:cNvPicPr preferRelativeResize="0"/>
          <p:nvPr/>
        </p:nvPicPr>
        <p:blipFill>
          <a:blip r:embed="rId3">
            <a:alphaModFix/>
          </a:blip>
          <a:stretch>
            <a:fillRect/>
          </a:stretch>
        </p:blipFill>
        <p:spPr>
          <a:xfrm>
            <a:off x="1428100" y="2284387"/>
            <a:ext cx="2726201" cy="2341724"/>
          </a:xfrm>
          <a:prstGeom prst="rect">
            <a:avLst/>
          </a:prstGeom>
          <a:noFill/>
          <a:ln>
            <a:noFill/>
          </a:ln>
        </p:spPr>
      </p:pic>
      <p:pic>
        <p:nvPicPr>
          <p:cNvPr id="3864" name="Google Shape;3864;p80"/>
          <p:cNvPicPr preferRelativeResize="0"/>
          <p:nvPr/>
        </p:nvPicPr>
        <p:blipFill>
          <a:blip r:embed="rId4">
            <a:alphaModFix/>
          </a:blip>
          <a:stretch>
            <a:fillRect/>
          </a:stretch>
        </p:blipFill>
        <p:spPr>
          <a:xfrm>
            <a:off x="4117275" y="2358638"/>
            <a:ext cx="2924237" cy="2193224"/>
          </a:xfrm>
          <a:prstGeom prst="rect">
            <a:avLst/>
          </a:prstGeom>
          <a:noFill/>
          <a:ln>
            <a:noFill/>
          </a:ln>
        </p:spPr>
      </p:pic>
      <p:pic>
        <p:nvPicPr>
          <p:cNvPr id="3865" name="Google Shape;3865;p80"/>
          <p:cNvPicPr preferRelativeResize="0"/>
          <p:nvPr/>
        </p:nvPicPr>
        <p:blipFill>
          <a:blip r:embed="rId5">
            <a:alphaModFix/>
          </a:blip>
          <a:stretch>
            <a:fillRect/>
          </a:stretch>
        </p:blipFill>
        <p:spPr>
          <a:xfrm>
            <a:off x="4117275" y="72625"/>
            <a:ext cx="2837601" cy="2128174"/>
          </a:xfrm>
          <a:prstGeom prst="rect">
            <a:avLst/>
          </a:prstGeom>
          <a:noFill/>
          <a:ln>
            <a:noFill/>
          </a:ln>
        </p:spPr>
      </p:pic>
      <p:pic>
        <p:nvPicPr>
          <p:cNvPr id="3866" name="Google Shape;3866;p80"/>
          <p:cNvPicPr preferRelativeResize="0"/>
          <p:nvPr/>
        </p:nvPicPr>
        <p:blipFill>
          <a:blip r:embed="rId6">
            <a:alphaModFix/>
          </a:blip>
          <a:stretch>
            <a:fillRect/>
          </a:stretch>
        </p:blipFill>
        <p:spPr>
          <a:xfrm>
            <a:off x="1465125" y="0"/>
            <a:ext cx="3106874" cy="2637825"/>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3870"/>
        <p:cNvGrpSpPr/>
        <p:nvPr/>
      </p:nvGrpSpPr>
      <p:grpSpPr>
        <a:xfrm>
          <a:off x="0" y="0"/>
          <a:ext cx="0" cy="0"/>
          <a:chOff x="0" y="0"/>
          <a:chExt cx="0" cy="0"/>
        </a:xfrm>
      </p:grpSpPr>
      <p:sp>
        <p:nvSpPr>
          <p:cNvPr id="3871" name="Google Shape;3871;p81"/>
          <p:cNvSpPr txBox="1"/>
          <p:nvPr/>
        </p:nvSpPr>
        <p:spPr>
          <a:xfrm>
            <a:off x="3763950" y="3406425"/>
            <a:ext cx="16161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Test sample #27</a:t>
            </a:r>
            <a:endParaRPr sz="1200">
              <a:latin typeface="Times New Roman"/>
              <a:ea typeface="Times New Roman"/>
              <a:cs typeface="Times New Roman"/>
              <a:sym typeface="Times New Roman"/>
            </a:endParaRPr>
          </a:p>
        </p:txBody>
      </p:sp>
      <p:pic>
        <p:nvPicPr>
          <p:cNvPr id="3872" name="Google Shape;3872;p81"/>
          <p:cNvPicPr preferRelativeResize="0"/>
          <p:nvPr/>
        </p:nvPicPr>
        <p:blipFill>
          <a:blip r:embed="rId3">
            <a:alphaModFix/>
          </a:blip>
          <a:stretch>
            <a:fillRect/>
          </a:stretch>
        </p:blipFill>
        <p:spPr>
          <a:xfrm>
            <a:off x="4651525" y="261837"/>
            <a:ext cx="2170367" cy="1864274"/>
          </a:xfrm>
          <a:prstGeom prst="rect">
            <a:avLst/>
          </a:prstGeom>
          <a:noFill/>
          <a:ln>
            <a:noFill/>
          </a:ln>
        </p:spPr>
      </p:pic>
      <p:pic>
        <p:nvPicPr>
          <p:cNvPr id="3873" name="Google Shape;3873;p81"/>
          <p:cNvPicPr preferRelativeResize="0"/>
          <p:nvPr/>
        </p:nvPicPr>
        <p:blipFill>
          <a:blip r:embed="rId4">
            <a:alphaModFix/>
          </a:blip>
          <a:stretch>
            <a:fillRect/>
          </a:stretch>
        </p:blipFill>
        <p:spPr>
          <a:xfrm>
            <a:off x="6651825" y="290400"/>
            <a:ext cx="2307200" cy="1730400"/>
          </a:xfrm>
          <a:prstGeom prst="rect">
            <a:avLst/>
          </a:prstGeom>
          <a:noFill/>
          <a:ln>
            <a:noFill/>
          </a:ln>
        </p:spPr>
      </p:pic>
      <p:pic>
        <p:nvPicPr>
          <p:cNvPr id="3874" name="Google Shape;3874;p81"/>
          <p:cNvPicPr preferRelativeResize="0"/>
          <p:nvPr/>
        </p:nvPicPr>
        <p:blipFill>
          <a:blip r:embed="rId5">
            <a:alphaModFix/>
          </a:blip>
          <a:stretch>
            <a:fillRect/>
          </a:stretch>
        </p:blipFill>
        <p:spPr>
          <a:xfrm>
            <a:off x="2165875" y="261825"/>
            <a:ext cx="2485652" cy="1864274"/>
          </a:xfrm>
          <a:prstGeom prst="rect">
            <a:avLst/>
          </a:prstGeom>
          <a:noFill/>
          <a:ln>
            <a:noFill/>
          </a:ln>
        </p:spPr>
      </p:pic>
      <p:pic>
        <p:nvPicPr>
          <p:cNvPr id="3875" name="Google Shape;3875;p81"/>
          <p:cNvPicPr preferRelativeResize="0"/>
          <p:nvPr/>
        </p:nvPicPr>
        <p:blipFill>
          <a:blip r:embed="rId6">
            <a:alphaModFix/>
          </a:blip>
          <a:stretch>
            <a:fillRect/>
          </a:stretch>
        </p:blipFill>
        <p:spPr>
          <a:xfrm>
            <a:off x="0" y="214523"/>
            <a:ext cx="2307200" cy="1958877"/>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19"/>
          <p:cNvSpPr/>
          <p:nvPr/>
        </p:nvSpPr>
        <p:spPr>
          <a:xfrm>
            <a:off x="4443375" y="3096075"/>
            <a:ext cx="1073400" cy="2814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b="1">
                <a:latin typeface="Times New Roman"/>
                <a:ea typeface="Times New Roman"/>
                <a:cs typeface="Times New Roman"/>
                <a:sym typeface="Times New Roman"/>
              </a:rPr>
              <a:t>ST-GCNs</a:t>
            </a:r>
            <a:endParaRPr sz="1100" b="1">
              <a:latin typeface="Times New Roman"/>
              <a:ea typeface="Times New Roman"/>
              <a:cs typeface="Times New Roman"/>
              <a:sym typeface="Times New Roman"/>
            </a:endParaRPr>
          </a:p>
        </p:txBody>
      </p:sp>
      <p:pic>
        <p:nvPicPr>
          <p:cNvPr id="128" name="Google Shape;128;p19"/>
          <p:cNvPicPr preferRelativeResize="0"/>
          <p:nvPr/>
        </p:nvPicPr>
        <p:blipFill>
          <a:blip r:embed="rId3">
            <a:alphaModFix/>
          </a:blip>
          <a:stretch>
            <a:fillRect/>
          </a:stretch>
        </p:blipFill>
        <p:spPr>
          <a:xfrm>
            <a:off x="43675" y="1738725"/>
            <a:ext cx="1768350" cy="1337250"/>
          </a:xfrm>
          <a:prstGeom prst="rect">
            <a:avLst/>
          </a:prstGeom>
          <a:noFill/>
          <a:ln>
            <a:noFill/>
          </a:ln>
        </p:spPr>
      </p:pic>
      <p:pic>
        <p:nvPicPr>
          <p:cNvPr id="129" name="Google Shape;129;p19"/>
          <p:cNvPicPr preferRelativeResize="0"/>
          <p:nvPr/>
        </p:nvPicPr>
        <p:blipFill>
          <a:blip r:embed="rId4">
            <a:alphaModFix/>
          </a:blip>
          <a:stretch>
            <a:fillRect/>
          </a:stretch>
        </p:blipFill>
        <p:spPr>
          <a:xfrm>
            <a:off x="2658525" y="1693150"/>
            <a:ext cx="4643119" cy="1432349"/>
          </a:xfrm>
          <a:prstGeom prst="rect">
            <a:avLst/>
          </a:prstGeom>
          <a:noFill/>
          <a:ln>
            <a:noFill/>
          </a:ln>
        </p:spPr>
      </p:pic>
      <p:sp>
        <p:nvSpPr>
          <p:cNvPr id="130" name="Google Shape;130;p19"/>
          <p:cNvSpPr/>
          <p:nvPr/>
        </p:nvSpPr>
        <p:spPr>
          <a:xfrm>
            <a:off x="1972025" y="2153875"/>
            <a:ext cx="526500" cy="452400"/>
          </a:xfrm>
          <a:prstGeom prst="rightArrow">
            <a:avLst>
              <a:gd name="adj1" fmla="val 50000"/>
              <a:gd name="adj2"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9"/>
          <p:cNvSpPr/>
          <p:nvPr/>
        </p:nvSpPr>
        <p:spPr>
          <a:xfrm>
            <a:off x="1596725" y="2844950"/>
            <a:ext cx="244500" cy="23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19"/>
          <p:cNvSpPr txBox="1"/>
          <p:nvPr/>
        </p:nvSpPr>
        <p:spPr>
          <a:xfrm>
            <a:off x="1814075" y="2571750"/>
            <a:ext cx="8424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b="1">
                <a:solidFill>
                  <a:schemeClr val="dk1"/>
                </a:solidFill>
                <a:latin typeface="Times New Roman"/>
                <a:ea typeface="Times New Roman"/>
                <a:cs typeface="Times New Roman"/>
                <a:sym typeface="Times New Roman"/>
              </a:rPr>
              <a:t>Lightweight Openpose</a:t>
            </a:r>
            <a:endParaRPr b="1">
              <a:latin typeface="Times New Roman"/>
              <a:ea typeface="Times New Roman"/>
              <a:cs typeface="Times New Roman"/>
              <a:sym typeface="Times New Roman"/>
            </a:endParaRPr>
          </a:p>
        </p:txBody>
      </p:sp>
      <p:sp>
        <p:nvSpPr>
          <p:cNvPr id="133" name="Google Shape;133;p19"/>
          <p:cNvSpPr/>
          <p:nvPr/>
        </p:nvSpPr>
        <p:spPr>
          <a:xfrm>
            <a:off x="8024400" y="3068775"/>
            <a:ext cx="964800" cy="33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b="1">
                <a:latin typeface="Times New Roman"/>
                <a:ea typeface="Times New Roman"/>
                <a:cs typeface="Times New Roman"/>
                <a:sym typeface="Times New Roman"/>
              </a:rPr>
              <a:t>Fall Detection</a:t>
            </a:r>
            <a:endParaRPr sz="1100" b="1">
              <a:latin typeface="Times New Roman"/>
              <a:ea typeface="Times New Roman"/>
              <a:cs typeface="Times New Roman"/>
              <a:sym typeface="Times New Roman"/>
            </a:endParaRPr>
          </a:p>
        </p:txBody>
      </p:sp>
      <p:pic>
        <p:nvPicPr>
          <p:cNvPr id="134" name="Google Shape;134;p19"/>
          <p:cNvPicPr preferRelativeResize="0"/>
          <p:nvPr/>
        </p:nvPicPr>
        <p:blipFill>
          <a:blip r:embed="rId5">
            <a:alphaModFix/>
          </a:blip>
          <a:stretch>
            <a:fillRect/>
          </a:stretch>
        </p:blipFill>
        <p:spPr>
          <a:xfrm>
            <a:off x="7976050" y="1809075"/>
            <a:ext cx="1167948" cy="1167952"/>
          </a:xfrm>
          <a:prstGeom prst="rect">
            <a:avLst/>
          </a:prstGeom>
          <a:noFill/>
          <a:ln>
            <a:noFill/>
          </a:ln>
        </p:spPr>
      </p:pic>
      <p:sp>
        <p:nvSpPr>
          <p:cNvPr id="135" name="Google Shape;135;p19"/>
          <p:cNvSpPr/>
          <p:nvPr/>
        </p:nvSpPr>
        <p:spPr>
          <a:xfrm>
            <a:off x="271675" y="3068775"/>
            <a:ext cx="1073400" cy="33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b="1">
                <a:latin typeface="Times New Roman"/>
                <a:ea typeface="Times New Roman"/>
                <a:cs typeface="Times New Roman"/>
                <a:sym typeface="Times New Roman"/>
              </a:rPr>
              <a:t>Video Stream</a:t>
            </a:r>
            <a:endParaRPr sz="1100" b="1">
              <a:latin typeface="Times New Roman"/>
              <a:ea typeface="Times New Roman"/>
              <a:cs typeface="Times New Roman"/>
              <a:sym typeface="Times New Roman"/>
            </a:endParaRPr>
          </a:p>
        </p:txBody>
      </p:sp>
      <p:sp>
        <p:nvSpPr>
          <p:cNvPr id="136" name="Google Shape;136;p19"/>
          <p:cNvSpPr/>
          <p:nvPr/>
        </p:nvSpPr>
        <p:spPr>
          <a:xfrm>
            <a:off x="7409575" y="2183125"/>
            <a:ext cx="526500" cy="452400"/>
          </a:xfrm>
          <a:prstGeom prst="rightArrow">
            <a:avLst>
              <a:gd name="adj1" fmla="val 50000"/>
              <a:gd name="adj2"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3879"/>
        <p:cNvGrpSpPr/>
        <p:nvPr/>
      </p:nvGrpSpPr>
      <p:grpSpPr>
        <a:xfrm>
          <a:off x="0" y="0"/>
          <a:ext cx="0" cy="0"/>
          <a:chOff x="0" y="0"/>
          <a:chExt cx="0" cy="0"/>
        </a:xfrm>
      </p:grpSpPr>
      <p:pic>
        <p:nvPicPr>
          <p:cNvPr id="3880" name="Google Shape;3880;p82"/>
          <p:cNvPicPr preferRelativeResize="0"/>
          <p:nvPr/>
        </p:nvPicPr>
        <p:blipFill rotWithShape="1">
          <a:blip r:embed="rId3">
            <a:alphaModFix/>
          </a:blip>
          <a:srcRect l="4647" t="8104" r="6989" b="3030"/>
          <a:stretch/>
        </p:blipFill>
        <p:spPr>
          <a:xfrm>
            <a:off x="121100" y="101238"/>
            <a:ext cx="2839250" cy="2283675"/>
          </a:xfrm>
          <a:prstGeom prst="rect">
            <a:avLst/>
          </a:prstGeom>
          <a:noFill/>
          <a:ln>
            <a:noFill/>
          </a:ln>
        </p:spPr>
      </p:pic>
      <p:pic>
        <p:nvPicPr>
          <p:cNvPr id="3881" name="Google Shape;3881;p82"/>
          <p:cNvPicPr preferRelativeResize="0"/>
          <p:nvPr/>
        </p:nvPicPr>
        <p:blipFill>
          <a:blip r:embed="rId4">
            <a:alphaModFix/>
          </a:blip>
          <a:stretch>
            <a:fillRect/>
          </a:stretch>
        </p:blipFill>
        <p:spPr>
          <a:xfrm>
            <a:off x="3234275" y="72188"/>
            <a:ext cx="3122324" cy="2341751"/>
          </a:xfrm>
          <a:prstGeom prst="rect">
            <a:avLst/>
          </a:prstGeom>
          <a:noFill/>
          <a:ln>
            <a:noFill/>
          </a:ln>
        </p:spPr>
      </p:pic>
      <p:pic>
        <p:nvPicPr>
          <p:cNvPr id="3882" name="Google Shape;3882;p82"/>
          <p:cNvPicPr preferRelativeResize="0"/>
          <p:nvPr/>
        </p:nvPicPr>
        <p:blipFill>
          <a:blip r:embed="rId5">
            <a:alphaModFix/>
          </a:blip>
          <a:stretch>
            <a:fillRect/>
          </a:stretch>
        </p:blipFill>
        <p:spPr>
          <a:xfrm>
            <a:off x="6099100" y="101225"/>
            <a:ext cx="3044900" cy="2283671"/>
          </a:xfrm>
          <a:prstGeom prst="rect">
            <a:avLst/>
          </a:prstGeom>
          <a:noFill/>
          <a:ln>
            <a:noFill/>
          </a:ln>
        </p:spPr>
      </p:pic>
      <p:sp>
        <p:nvSpPr>
          <p:cNvPr id="3883" name="Google Shape;3883;p82"/>
          <p:cNvSpPr/>
          <p:nvPr/>
        </p:nvSpPr>
        <p:spPr>
          <a:xfrm>
            <a:off x="3004500" y="1067250"/>
            <a:ext cx="323100" cy="308400"/>
          </a:xfrm>
          <a:prstGeom prst="rightArrow">
            <a:avLst>
              <a:gd name="adj1" fmla="val 50000"/>
              <a:gd name="adj2"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4" name="Google Shape;3884;p82"/>
          <p:cNvSpPr txBox="1"/>
          <p:nvPr/>
        </p:nvSpPr>
        <p:spPr>
          <a:xfrm>
            <a:off x="1493375" y="2263950"/>
            <a:ext cx="3828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latin typeface="Times New Roman"/>
                <a:ea typeface="Times New Roman"/>
                <a:cs typeface="Times New Roman"/>
                <a:sym typeface="Times New Roman"/>
              </a:rPr>
              <a:t>(a)</a:t>
            </a:r>
            <a:endParaRPr sz="800">
              <a:latin typeface="Times New Roman"/>
              <a:ea typeface="Times New Roman"/>
              <a:cs typeface="Times New Roman"/>
              <a:sym typeface="Times New Roman"/>
            </a:endParaRPr>
          </a:p>
        </p:txBody>
      </p:sp>
      <p:sp>
        <p:nvSpPr>
          <p:cNvPr id="3885" name="Google Shape;3885;p82"/>
          <p:cNvSpPr txBox="1"/>
          <p:nvPr/>
        </p:nvSpPr>
        <p:spPr>
          <a:xfrm>
            <a:off x="4642750" y="2263950"/>
            <a:ext cx="3828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latin typeface="Times New Roman"/>
                <a:ea typeface="Times New Roman"/>
                <a:cs typeface="Times New Roman"/>
                <a:sym typeface="Times New Roman"/>
              </a:rPr>
              <a:t>(b)</a:t>
            </a:r>
            <a:endParaRPr sz="800">
              <a:latin typeface="Times New Roman"/>
              <a:ea typeface="Times New Roman"/>
              <a:cs typeface="Times New Roman"/>
              <a:sym typeface="Times New Roman"/>
            </a:endParaRPr>
          </a:p>
        </p:txBody>
      </p:sp>
      <p:sp>
        <p:nvSpPr>
          <p:cNvPr id="3886" name="Google Shape;3886;p82"/>
          <p:cNvSpPr txBox="1"/>
          <p:nvPr/>
        </p:nvSpPr>
        <p:spPr>
          <a:xfrm>
            <a:off x="7430150" y="2263950"/>
            <a:ext cx="3828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latin typeface="Times New Roman"/>
                <a:ea typeface="Times New Roman"/>
                <a:cs typeface="Times New Roman"/>
                <a:sym typeface="Times New Roman"/>
              </a:rPr>
              <a:t>(c)</a:t>
            </a:r>
            <a:endParaRPr sz="800">
              <a:latin typeface="Times New Roman"/>
              <a:ea typeface="Times New Roman"/>
              <a:cs typeface="Times New Roman"/>
              <a:sym typeface="Times New Roman"/>
            </a:endParaRPr>
          </a:p>
        </p:txBody>
      </p:sp>
      <p:sp>
        <p:nvSpPr>
          <p:cNvPr id="3887" name="Google Shape;3887;p82"/>
          <p:cNvSpPr txBox="1"/>
          <p:nvPr/>
        </p:nvSpPr>
        <p:spPr>
          <a:xfrm>
            <a:off x="4265050" y="2473600"/>
            <a:ext cx="11382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latin typeface="Times New Roman"/>
                <a:ea typeface="Times New Roman"/>
                <a:cs typeface="Times New Roman"/>
                <a:sym typeface="Times New Roman"/>
              </a:rPr>
              <a:t>Test Sample #3</a:t>
            </a:r>
            <a:endParaRPr sz="1000">
              <a:latin typeface="Times New Roman"/>
              <a:ea typeface="Times New Roman"/>
              <a:cs typeface="Times New Roman"/>
              <a:sym typeface="Times New Roman"/>
            </a:endParaRPr>
          </a:p>
        </p:txBody>
      </p:sp>
      <p:sp>
        <p:nvSpPr>
          <p:cNvPr id="3888" name="Google Shape;3888;p82"/>
          <p:cNvSpPr/>
          <p:nvPr/>
        </p:nvSpPr>
        <p:spPr>
          <a:xfrm>
            <a:off x="78500" y="48200"/>
            <a:ext cx="8969400" cy="2487900"/>
          </a:xfrm>
          <a:prstGeom prst="roundRect">
            <a:avLst>
              <a:gd name="adj" fmla="val 16667"/>
            </a:avLst>
          </a:prstGeom>
          <a:noFill/>
          <a:ln w="9525" cap="flat" cmpd="sng">
            <a:solidFill>
              <a:schemeClr val="dk1"/>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3892"/>
        <p:cNvGrpSpPr/>
        <p:nvPr/>
      </p:nvGrpSpPr>
      <p:grpSpPr>
        <a:xfrm>
          <a:off x="0" y="0"/>
          <a:ext cx="0" cy="0"/>
          <a:chOff x="0" y="0"/>
          <a:chExt cx="0" cy="0"/>
        </a:xfrm>
      </p:grpSpPr>
      <p:pic>
        <p:nvPicPr>
          <p:cNvPr id="3893" name="Google Shape;3893;p83"/>
          <p:cNvPicPr preferRelativeResize="0"/>
          <p:nvPr/>
        </p:nvPicPr>
        <p:blipFill rotWithShape="1">
          <a:blip r:embed="rId3">
            <a:alphaModFix/>
          </a:blip>
          <a:srcRect l="4647" t="8104" r="6989" b="3030"/>
          <a:stretch/>
        </p:blipFill>
        <p:spPr>
          <a:xfrm>
            <a:off x="120017" y="97257"/>
            <a:ext cx="2767043" cy="2112303"/>
          </a:xfrm>
          <a:prstGeom prst="rect">
            <a:avLst/>
          </a:prstGeom>
          <a:noFill/>
          <a:ln>
            <a:noFill/>
          </a:ln>
        </p:spPr>
      </p:pic>
      <p:pic>
        <p:nvPicPr>
          <p:cNvPr id="3894" name="Google Shape;3894;p83"/>
          <p:cNvPicPr preferRelativeResize="0"/>
          <p:nvPr/>
        </p:nvPicPr>
        <p:blipFill>
          <a:blip r:embed="rId4">
            <a:alphaModFix/>
          </a:blip>
          <a:stretch>
            <a:fillRect/>
          </a:stretch>
        </p:blipFill>
        <p:spPr>
          <a:xfrm>
            <a:off x="3154019" y="70387"/>
            <a:ext cx="3042918" cy="2166021"/>
          </a:xfrm>
          <a:prstGeom prst="rect">
            <a:avLst/>
          </a:prstGeom>
          <a:noFill/>
          <a:ln>
            <a:noFill/>
          </a:ln>
        </p:spPr>
      </p:pic>
      <p:pic>
        <p:nvPicPr>
          <p:cNvPr id="3895" name="Google Shape;3895;p83"/>
          <p:cNvPicPr preferRelativeResize="0"/>
          <p:nvPr/>
        </p:nvPicPr>
        <p:blipFill>
          <a:blip r:embed="rId5">
            <a:alphaModFix/>
          </a:blip>
          <a:stretch>
            <a:fillRect/>
          </a:stretch>
        </p:blipFill>
        <p:spPr>
          <a:xfrm>
            <a:off x="5945987" y="97246"/>
            <a:ext cx="2967465" cy="2112300"/>
          </a:xfrm>
          <a:prstGeom prst="rect">
            <a:avLst/>
          </a:prstGeom>
          <a:noFill/>
          <a:ln>
            <a:noFill/>
          </a:ln>
        </p:spPr>
      </p:pic>
      <p:sp>
        <p:nvSpPr>
          <p:cNvPr id="3896" name="Google Shape;3896;p83"/>
          <p:cNvSpPr/>
          <p:nvPr/>
        </p:nvSpPr>
        <p:spPr>
          <a:xfrm>
            <a:off x="2930087" y="990778"/>
            <a:ext cx="315000" cy="285300"/>
          </a:xfrm>
          <a:prstGeom prst="rightArrow">
            <a:avLst>
              <a:gd name="adj1" fmla="val 50000"/>
              <a:gd name="adj2"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7" name="Google Shape;3897;p83"/>
          <p:cNvSpPr txBox="1"/>
          <p:nvPr/>
        </p:nvSpPr>
        <p:spPr>
          <a:xfrm>
            <a:off x="1457393" y="2097675"/>
            <a:ext cx="3732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latin typeface="Times New Roman"/>
                <a:ea typeface="Times New Roman"/>
                <a:cs typeface="Times New Roman"/>
                <a:sym typeface="Times New Roman"/>
              </a:rPr>
              <a:t>(a)</a:t>
            </a:r>
            <a:endParaRPr sz="800">
              <a:latin typeface="Times New Roman"/>
              <a:ea typeface="Times New Roman"/>
              <a:cs typeface="Times New Roman"/>
              <a:sym typeface="Times New Roman"/>
            </a:endParaRPr>
          </a:p>
        </p:txBody>
      </p:sp>
      <p:sp>
        <p:nvSpPr>
          <p:cNvPr id="3898" name="Google Shape;3898;p83"/>
          <p:cNvSpPr txBox="1"/>
          <p:nvPr/>
        </p:nvSpPr>
        <p:spPr>
          <a:xfrm>
            <a:off x="4526674" y="2097675"/>
            <a:ext cx="3732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latin typeface="Times New Roman"/>
                <a:ea typeface="Times New Roman"/>
                <a:cs typeface="Times New Roman"/>
                <a:sym typeface="Times New Roman"/>
              </a:rPr>
              <a:t>(b)</a:t>
            </a:r>
            <a:endParaRPr sz="800">
              <a:latin typeface="Times New Roman"/>
              <a:ea typeface="Times New Roman"/>
              <a:cs typeface="Times New Roman"/>
              <a:sym typeface="Times New Roman"/>
            </a:endParaRPr>
          </a:p>
        </p:txBody>
      </p:sp>
      <p:sp>
        <p:nvSpPr>
          <p:cNvPr id="3899" name="Google Shape;3899;p83"/>
          <p:cNvSpPr txBox="1"/>
          <p:nvPr/>
        </p:nvSpPr>
        <p:spPr>
          <a:xfrm>
            <a:off x="7243186" y="2097675"/>
            <a:ext cx="3732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latin typeface="Times New Roman"/>
                <a:ea typeface="Times New Roman"/>
                <a:cs typeface="Times New Roman"/>
                <a:sym typeface="Times New Roman"/>
              </a:rPr>
              <a:t>(c)</a:t>
            </a:r>
            <a:endParaRPr sz="800">
              <a:latin typeface="Times New Roman"/>
              <a:ea typeface="Times New Roman"/>
              <a:cs typeface="Times New Roman"/>
              <a:sym typeface="Times New Roman"/>
            </a:endParaRPr>
          </a:p>
        </p:txBody>
      </p:sp>
      <p:sp>
        <p:nvSpPr>
          <p:cNvPr id="3900" name="Google Shape;3900;p83"/>
          <p:cNvSpPr txBox="1"/>
          <p:nvPr/>
        </p:nvSpPr>
        <p:spPr>
          <a:xfrm>
            <a:off x="4158579" y="2257929"/>
            <a:ext cx="11094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latin typeface="Times New Roman"/>
                <a:ea typeface="Times New Roman"/>
                <a:cs typeface="Times New Roman"/>
                <a:sym typeface="Times New Roman"/>
              </a:rPr>
              <a:t>Test Sample #3</a:t>
            </a:r>
            <a:endParaRPr sz="1000">
              <a:latin typeface="Times New Roman"/>
              <a:ea typeface="Times New Roman"/>
              <a:cs typeface="Times New Roman"/>
              <a:sym typeface="Times New Roman"/>
            </a:endParaRPr>
          </a:p>
        </p:txBody>
      </p:sp>
      <p:sp>
        <p:nvSpPr>
          <p:cNvPr id="3901" name="Google Shape;3901;p83"/>
          <p:cNvSpPr/>
          <p:nvPr/>
        </p:nvSpPr>
        <p:spPr>
          <a:xfrm>
            <a:off x="78500" y="48200"/>
            <a:ext cx="8741400" cy="2301300"/>
          </a:xfrm>
          <a:prstGeom prst="roundRect">
            <a:avLst>
              <a:gd name="adj" fmla="val 16667"/>
            </a:avLst>
          </a:prstGeom>
          <a:noFill/>
          <a:ln w="9525" cap="flat" cmpd="sng">
            <a:solidFill>
              <a:schemeClr val="dk1"/>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902" name="Google Shape;3902;p83"/>
          <p:cNvPicPr preferRelativeResize="0"/>
          <p:nvPr/>
        </p:nvPicPr>
        <p:blipFill rotWithShape="1">
          <a:blip r:embed="rId3">
            <a:alphaModFix/>
          </a:blip>
          <a:srcRect l="4647" t="8104" r="6989" b="3030"/>
          <a:stretch/>
        </p:blipFill>
        <p:spPr>
          <a:xfrm>
            <a:off x="120017" y="2645682"/>
            <a:ext cx="2767043" cy="2112303"/>
          </a:xfrm>
          <a:prstGeom prst="rect">
            <a:avLst/>
          </a:prstGeom>
          <a:noFill/>
          <a:ln>
            <a:noFill/>
          </a:ln>
        </p:spPr>
      </p:pic>
      <p:pic>
        <p:nvPicPr>
          <p:cNvPr id="3903" name="Google Shape;3903;p83"/>
          <p:cNvPicPr preferRelativeResize="0"/>
          <p:nvPr/>
        </p:nvPicPr>
        <p:blipFill>
          <a:blip r:embed="rId4">
            <a:alphaModFix/>
          </a:blip>
          <a:stretch>
            <a:fillRect/>
          </a:stretch>
        </p:blipFill>
        <p:spPr>
          <a:xfrm>
            <a:off x="3154019" y="2618812"/>
            <a:ext cx="3042918" cy="2166021"/>
          </a:xfrm>
          <a:prstGeom prst="rect">
            <a:avLst/>
          </a:prstGeom>
          <a:noFill/>
          <a:ln>
            <a:noFill/>
          </a:ln>
        </p:spPr>
      </p:pic>
      <p:pic>
        <p:nvPicPr>
          <p:cNvPr id="3904" name="Google Shape;3904;p83"/>
          <p:cNvPicPr preferRelativeResize="0"/>
          <p:nvPr/>
        </p:nvPicPr>
        <p:blipFill>
          <a:blip r:embed="rId5">
            <a:alphaModFix/>
          </a:blip>
          <a:stretch>
            <a:fillRect/>
          </a:stretch>
        </p:blipFill>
        <p:spPr>
          <a:xfrm>
            <a:off x="5945987" y="2645671"/>
            <a:ext cx="2967465" cy="2112300"/>
          </a:xfrm>
          <a:prstGeom prst="rect">
            <a:avLst/>
          </a:prstGeom>
          <a:noFill/>
          <a:ln>
            <a:noFill/>
          </a:ln>
        </p:spPr>
      </p:pic>
      <p:sp>
        <p:nvSpPr>
          <p:cNvPr id="3905" name="Google Shape;3905;p83"/>
          <p:cNvSpPr/>
          <p:nvPr/>
        </p:nvSpPr>
        <p:spPr>
          <a:xfrm>
            <a:off x="2930087" y="3539203"/>
            <a:ext cx="315000" cy="285300"/>
          </a:xfrm>
          <a:prstGeom prst="rightArrow">
            <a:avLst>
              <a:gd name="adj1" fmla="val 50000"/>
              <a:gd name="adj2"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6" name="Google Shape;3906;p83"/>
          <p:cNvSpPr txBox="1"/>
          <p:nvPr/>
        </p:nvSpPr>
        <p:spPr>
          <a:xfrm>
            <a:off x="1457393" y="4646100"/>
            <a:ext cx="3732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latin typeface="Times New Roman"/>
                <a:ea typeface="Times New Roman"/>
                <a:cs typeface="Times New Roman"/>
                <a:sym typeface="Times New Roman"/>
              </a:rPr>
              <a:t>(a)</a:t>
            </a:r>
            <a:endParaRPr sz="800">
              <a:latin typeface="Times New Roman"/>
              <a:ea typeface="Times New Roman"/>
              <a:cs typeface="Times New Roman"/>
              <a:sym typeface="Times New Roman"/>
            </a:endParaRPr>
          </a:p>
        </p:txBody>
      </p:sp>
      <p:sp>
        <p:nvSpPr>
          <p:cNvPr id="3907" name="Google Shape;3907;p83"/>
          <p:cNvSpPr txBox="1"/>
          <p:nvPr/>
        </p:nvSpPr>
        <p:spPr>
          <a:xfrm>
            <a:off x="4526674" y="4646100"/>
            <a:ext cx="3732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latin typeface="Times New Roman"/>
                <a:ea typeface="Times New Roman"/>
                <a:cs typeface="Times New Roman"/>
                <a:sym typeface="Times New Roman"/>
              </a:rPr>
              <a:t>(b)</a:t>
            </a:r>
            <a:endParaRPr sz="800">
              <a:latin typeface="Times New Roman"/>
              <a:ea typeface="Times New Roman"/>
              <a:cs typeface="Times New Roman"/>
              <a:sym typeface="Times New Roman"/>
            </a:endParaRPr>
          </a:p>
        </p:txBody>
      </p:sp>
      <p:sp>
        <p:nvSpPr>
          <p:cNvPr id="3908" name="Google Shape;3908;p83"/>
          <p:cNvSpPr txBox="1"/>
          <p:nvPr/>
        </p:nvSpPr>
        <p:spPr>
          <a:xfrm>
            <a:off x="7243186" y="4646100"/>
            <a:ext cx="3732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latin typeface="Times New Roman"/>
                <a:ea typeface="Times New Roman"/>
                <a:cs typeface="Times New Roman"/>
                <a:sym typeface="Times New Roman"/>
              </a:rPr>
              <a:t>(c)</a:t>
            </a:r>
            <a:endParaRPr sz="800">
              <a:latin typeface="Times New Roman"/>
              <a:ea typeface="Times New Roman"/>
              <a:cs typeface="Times New Roman"/>
              <a:sym typeface="Times New Roman"/>
            </a:endParaRPr>
          </a:p>
        </p:txBody>
      </p:sp>
      <p:sp>
        <p:nvSpPr>
          <p:cNvPr id="3909" name="Google Shape;3909;p83"/>
          <p:cNvSpPr txBox="1"/>
          <p:nvPr/>
        </p:nvSpPr>
        <p:spPr>
          <a:xfrm>
            <a:off x="4158579" y="4806342"/>
            <a:ext cx="11094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latin typeface="Times New Roman"/>
                <a:ea typeface="Times New Roman"/>
                <a:cs typeface="Times New Roman"/>
                <a:sym typeface="Times New Roman"/>
              </a:rPr>
              <a:t>Test Sample #7</a:t>
            </a:r>
            <a:endParaRPr sz="1000">
              <a:latin typeface="Times New Roman"/>
              <a:ea typeface="Times New Roman"/>
              <a:cs typeface="Times New Roman"/>
              <a:sym typeface="Times New Roman"/>
            </a:endParaRPr>
          </a:p>
        </p:txBody>
      </p:sp>
      <p:sp>
        <p:nvSpPr>
          <p:cNvPr id="3910" name="Google Shape;3910;p83"/>
          <p:cNvSpPr/>
          <p:nvPr/>
        </p:nvSpPr>
        <p:spPr>
          <a:xfrm>
            <a:off x="78500" y="2596625"/>
            <a:ext cx="8741400" cy="2301300"/>
          </a:xfrm>
          <a:prstGeom prst="roundRect">
            <a:avLst>
              <a:gd name="adj" fmla="val 16667"/>
            </a:avLst>
          </a:prstGeom>
          <a:noFill/>
          <a:ln w="9525" cap="flat" cmpd="sng">
            <a:solidFill>
              <a:schemeClr val="dk1"/>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3914"/>
        <p:cNvGrpSpPr/>
        <p:nvPr/>
      </p:nvGrpSpPr>
      <p:grpSpPr>
        <a:xfrm>
          <a:off x="0" y="0"/>
          <a:ext cx="0" cy="0"/>
          <a:chOff x="0" y="0"/>
          <a:chExt cx="0" cy="0"/>
        </a:xfrm>
      </p:grpSpPr>
      <p:pic>
        <p:nvPicPr>
          <p:cNvPr id="3915" name="Google Shape;3915;p84"/>
          <p:cNvPicPr preferRelativeResize="0"/>
          <p:nvPr/>
        </p:nvPicPr>
        <p:blipFill>
          <a:blip r:embed="rId3">
            <a:alphaModFix/>
          </a:blip>
          <a:stretch>
            <a:fillRect/>
          </a:stretch>
        </p:blipFill>
        <p:spPr>
          <a:xfrm>
            <a:off x="3022663" y="2442538"/>
            <a:ext cx="3098675" cy="2323976"/>
          </a:xfrm>
          <a:prstGeom prst="rect">
            <a:avLst/>
          </a:prstGeom>
          <a:noFill/>
          <a:ln>
            <a:noFill/>
          </a:ln>
        </p:spPr>
      </p:pic>
      <p:pic>
        <p:nvPicPr>
          <p:cNvPr id="3916" name="Google Shape;3916;p84"/>
          <p:cNvPicPr preferRelativeResize="0"/>
          <p:nvPr/>
        </p:nvPicPr>
        <p:blipFill>
          <a:blip r:embed="rId4">
            <a:alphaModFix/>
          </a:blip>
          <a:stretch>
            <a:fillRect/>
          </a:stretch>
        </p:blipFill>
        <p:spPr>
          <a:xfrm>
            <a:off x="3022675" y="-71162"/>
            <a:ext cx="3098675" cy="2324018"/>
          </a:xfrm>
          <a:prstGeom prst="rect">
            <a:avLst/>
          </a:prstGeom>
          <a:noFill/>
          <a:ln>
            <a:noFill/>
          </a:ln>
        </p:spPr>
      </p:pic>
      <p:pic>
        <p:nvPicPr>
          <p:cNvPr id="3917" name="Google Shape;3917;p84"/>
          <p:cNvPicPr preferRelativeResize="0"/>
          <p:nvPr/>
        </p:nvPicPr>
        <p:blipFill>
          <a:blip r:embed="rId5">
            <a:alphaModFix/>
          </a:blip>
          <a:stretch>
            <a:fillRect/>
          </a:stretch>
        </p:blipFill>
        <p:spPr>
          <a:xfrm>
            <a:off x="85425" y="2417825"/>
            <a:ext cx="2967450" cy="2373425"/>
          </a:xfrm>
          <a:prstGeom prst="rect">
            <a:avLst/>
          </a:prstGeom>
          <a:noFill/>
          <a:ln>
            <a:noFill/>
          </a:ln>
        </p:spPr>
      </p:pic>
      <p:pic>
        <p:nvPicPr>
          <p:cNvPr id="3918" name="Google Shape;3918;p84"/>
          <p:cNvPicPr preferRelativeResize="0"/>
          <p:nvPr/>
        </p:nvPicPr>
        <p:blipFill>
          <a:blip r:embed="rId6">
            <a:alphaModFix/>
          </a:blip>
          <a:stretch>
            <a:fillRect/>
          </a:stretch>
        </p:blipFill>
        <p:spPr>
          <a:xfrm>
            <a:off x="85400" y="-95864"/>
            <a:ext cx="2967475" cy="2373425"/>
          </a:xfrm>
          <a:prstGeom prst="rect">
            <a:avLst/>
          </a:prstGeom>
          <a:noFill/>
          <a:ln>
            <a:noFill/>
          </a:ln>
        </p:spPr>
      </p:pic>
      <p:pic>
        <p:nvPicPr>
          <p:cNvPr id="3919" name="Google Shape;3919;p84"/>
          <p:cNvPicPr preferRelativeResize="0"/>
          <p:nvPr/>
        </p:nvPicPr>
        <p:blipFill>
          <a:blip r:embed="rId7">
            <a:alphaModFix/>
          </a:blip>
          <a:stretch>
            <a:fillRect/>
          </a:stretch>
        </p:blipFill>
        <p:spPr>
          <a:xfrm>
            <a:off x="6045325" y="2442538"/>
            <a:ext cx="3098675" cy="2323999"/>
          </a:xfrm>
          <a:prstGeom prst="rect">
            <a:avLst/>
          </a:prstGeom>
          <a:noFill/>
          <a:ln>
            <a:noFill/>
          </a:ln>
        </p:spPr>
      </p:pic>
      <p:pic>
        <p:nvPicPr>
          <p:cNvPr id="3920" name="Google Shape;3920;p84"/>
          <p:cNvPicPr preferRelativeResize="0"/>
          <p:nvPr/>
        </p:nvPicPr>
        <p:blipFill>
          <a:blip r:embed="rId8">
            <a:alphaModFix/>
          </a:blip>
          <a:stretch>
            <a:fillRect/>
          </a:stretch>
        </p:blipFill>
        <p:spPr>
          <a:xfrm>
            <a:off x="6045325" y="-71187"/>
            <a:ext cx="3098675" cy="2324029"/>
          </a:xfrm>
          <a:prstGeom prst="rect">
            <a:avLst/>
          </a:prstGeom>
          <a:noFill/>
          <a:ln>
            <a:noFill/>
          </a:ln>
        </p:spPr>
      </p:pic>
      <p:sp>
        <p:nvSpPr>
          <p:cNvPr id="3921" name="Google Shape;3921;p84"/>
          <p:cNvSpPr/>
          <p:nvPr/>
        </p:nvSpPr>
        <p:spPr>
          <a:xfrm>
            <a:off x="2839487" y="948203"/>
            <a:ext cx="315000" cy="285300"/>
          </a:xfrm>
          <a:prstGeom prst="rightArrow">
            <a:avLst>
              <a:gd name="adj1" fmla="val 50000"/>
              <a:gd name="adj2"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3922;p84"/>
          <p:cNvSpPr txBox="1"/>
          <p:nvPr/>
        </p:nvSpPr>
        <p:spPr>
          <a:xfrm>
            <a:off x="4034204" y="2166979"/>
            <a:ext cx="11094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latin typeface="Times New Roman"/>
                <a:ea typeface="Times New Roman"/>
                <a:cs typeface="Times New Roman"/>
                <a:sym typeface="Times New Roman"/>
              </a:rPr>
              <a:t>(a)Test Sample #3</a:t>
            </a:r>
            <a:endParaRPr sz="1000">
              <a:latin typeface="Times New Roman"/>
              <a:ea typeface="Times New Roman"/>
              <a:cs typeface="Times New Roman"/>
              <a:sym typeface="Times New Roman"/>
            </a:endParaRPr>
          </a:p>
        </p:txBody>
      </p:sp>
      <p:sp>
        <p:nvSpPr>
          <p:cNvPr id="3923" name="Google Shape;3923;p84"/>
          <p:cNvSpPr txBox="1"/>
          <p:nvPr/>
        </p:nvSpPr>
        <p:spPr>
          <a:xfrm>
            <a:off x="3974200" y="4681450"/>
            <a:ext cx="12294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latin typeface="Times New Roman"/>
                <a:ea typeface="Times New Roman"/>
                <a:cs typeface="Times New Roman"/>
                <a:sym typeface="Times New Roman"/>
              </a:rPr>
              <a:t>(b)Test Sample #7</a:t>
            </a:r>
            <a:endParaRPr sz="1000">
              <a:latin typeface="Times New Roman"/>
              <a:ea typeface="Times New Roman"/>
              <a:cs typeface="Times New Roman"/>
              <a:sym typeface="Times New Roman"/>
            </a:endParaRPr>
          </a:p>
        </p:txBody>
      </p:sp>
      <p:sp>
        <p:nvSpPr>
          <p:cNvPr id="3924" name="Google Shape;3924;p84"/>
          <p:cNvSpPr/>
          <p:nvPr/>
        </p:nvSpPr>
        <p:spPr>
          <a:xfrm>
            <a:off x="2839487" y="3461878"/>
            <a:ext cx="315000" cy="285300"/>
          </a:xfrm>
          <a:prstGeom prst="rightArrow">
            <a:avLst>
              <a:gd name="adj1" fmla="val 50000"/>
              <a:gd name="adj2"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3928"/>
        <p:cNvGrpSpPr/>
        <p:nvPr/>
      </p:nvGrpSpPr>
      <p:grpSpPr>
        <a:xfrm>
          <a:off x="0" y="0"/>
          <a:ext cx="0" cy="0"/>
          <a:chOff x="0" y="0"/>
          <a:chExt cx="0" cy="0"/>
        </a:xfrm>
      </p:grpSpPr>
      <p:pic>
        <p:nvPicPr>
          <p:cNvPr id="3929" name="Google Shape;3929;p85"/>
          <p:cNvPicPr preferRelativeResize="0"/>
          <p:nvPr/>
        </p:nvPicPr>
        <p:blipFill rotWithShape="1">
          <a:blip r:embed="rId3">
            <a:alphaModFix/>
          </a:blip>
          <a:srcRect t="6375"/>
          <a:stretch/>
        </p:blipFill>
        <p:spPr>
          <a:xfrm>
            <a:off x="483125" y="690300"/>
            <a:ext cx="1022223" cy="957025"/>
          </a:xfrm>
          <a:prstGeom prst="rect">
            <a:avLst/>
          </a:prstGeom>
          <a:noFill/>
          <a:ln>
            <a:noFill/>
          </a:ln>
        </p:spPr>
      </p:pic>
      <p:pic>
        <p:nvPicPr>
          <p:cNvPr id="3930" name="Google Shape;3930;p85"/>
          <p:cNvPicPr preferRelativeResize="0"/>
          <p:nvPr/>
        </p:nvPicPr>
        <p:blipFill rotWithShape="1">
          <a:blip r:embed="rId4">
            <a:alphaModFix/>
          </a:blip>
          <a:srcRect t="6375"/>
          <a:stretch/>
        </p:blipFill>
        <p:spPr>
          <a:xfrm>
            <a:off x="1505350" y="690275"/>
            <a:ext cx="1022223" cy="957025"/>
          </a:xfrm>
          <a:prstGeom prst="rect">
            <a:avLst/>
          </a:prstGeom>
          <a:noFill/>
          <a:ln>
            <a:noFill/>
          </a:ln>
        </p:spPr>
      </p:pic>
      <p:pic>
        <p:nvPicPr>
          <p:cNvPr id="3931" name="Google Shape;3931;p85"/>
          <p:cNvPicPr preferRelativeResize="0"/>
          <p:nvPr/>
        </p:nvPicPr>
        <p:blipFill rotWithShape="1">
          <a:blip r:embed="rId5">
            <a:alphaModFix/>
          </a:blip>
          <a:srcRect t="6050"/>
          <a:stretch/>
        </p:blipFill>
        <p:spPr>
          <a:xfrm>
            <a:off x="2527575" y="688600"/>
            <a:ext cx="1022223" cy="960399"/>
          </a:xfrm>
          <a:prstGeom prst="rect">
            <a:avLst/>
          </a:prstGeom>
          <a:noFill/>
          <a:ln>
            <a:noFill/>
          </a:ln>
        </p:spPr>
      </p:pic>
      <p:pic>
        <p:nvPicPr>
          <p:cNvPr id="3932" name="Google Shape;3932;p85"/>
          <p:cNvPicPr preferRelativeResize="0"/>
          <p:nvPr/>
        </p:nvPicPr>
        <p:blipFill rotWithShape="1">
          <a:blip r:embed="rId6">
            <a:alphaModFix/>
          </a:blip>
          <a:srcRect t="6156"/>
          <a:stretch/>
        </p:blipFill>
        <p:spPr>
          <a:xfrm>
            <a:off x="3549788" y="689137"/>
            <a:ext cx="1022223" cy="959324"/>
          </a:xfrm>
          <a:prstGeom prst="rect">
            <a:avLst/>
          </a:prstGeom>
          <a:noFill/>
          <a:ln>
            <a:noFill/>
          </a:ln>
        </p:spPr>
      </p:pic>
      <p:pic>
        <p:nvPicPr>
          <p:cNvPr id="3933" name="Google Shape;3933;p85"/>
          <p:cNvPicPr preferRelativeResize="0"/>
          <p:nvPr/>
        </p:nvPicPr>
        <p:blipFill rotWithShape="1">
          <a:blip r:embed="rId7">
            <a:alphaModFix/>
          </a:blip>
          <a:srcRect t="6252"/>
          <a:stretch/>
        </p:blipFill>
        <p:spPr>
          <a:xfrm>
            <a:off x="4572013" y="689650"/>
            <a:ext cx="1022223" cy="958275"/>
          </a:xfrm>
          <a:prstGeom prst="rect">
            <a:avLst/>
          </a:prstGeom>
          <a:noFill/>
          <a:ln>
            <a:noFill/>
          </a:ln>
        </p:spPr>
      </p:pic>
      <p:pic>
        <p:nvPicPr>
          <p:cNvPr id="3934" name="Google Shape;3934;p85"/>
          <p:cNvPicPr preferRelativeResize="0"/>
          <p:nvPr/>
        </p:nvPicPr>
        <p:blipFill rotWithShape="1">
          <a:blip r:embed="rId8">
            <a:alphaModFix/>
          </a:blip>
          <a:srcRect t="5882"/>
          <a:stretch/>
        </p:blipFill>
        <p:spPr>
          <a:xfrm>
            <a:off x="5594225" y="687750"/>
            <a:ext cx="1022223" cy="962074"/>
          </a:xfrm>
          <a:prstGeom prst="rect">
            <a:avLst/>
          </a:prstGeom>
          <a:noFill/>
          <a:ln>
            <a:noFill/>
          </a:ln>
        </p:spPr>
      </p:pic>
      <p:pic>
        <p:nvPicPr>
          <p:cNvPr id="3935" name="Google Shape;3935;p85"/>
          <p:cNvPicPr preferRelativeResize="0"/>
          <p:nvPr/>
        </p:nvPicPr>
        <p:blipFill rotWithShape="1">
          <a:blip r:embed="rId9">
            <a:alphaModFix/>
          </a:blip>
          <a:srcRect t="5846"/>
          <a:stretch/>
        </p:blipFill>
        <p:spPr>
          <a:xfrm>
            <a:off x="6616450" y="687589"/>
            <a:ext cx="1022223" cy="962442"/>
          </a:xfrm>
          <a:prstGeom prst="rect">
            <a:avLst/>
          </a:prstGeom>
          <a:noFill/>
          <a:ln>
            <a:noFill/>
          </a:ln>
        </p:spPr>
      </p:pic>
      <p:pic>
        <p:nvPicPr>
          <p:cNvPr id="3936" name="Google Shape;3936;p85"/>
          <p:cNvPicPr preferRelativeResize="0"/>
          <p:nvPr/>
        </p:nvPicPr>
        <p:blipFill rotWithShape="1">
          <a:blip r:embed="rId7">
            <a:alphaModFix/>
          </a:blip>
          <a:srcRect t="6252"/>
          <a:stretch/>
        </p:blipFill>
        <p:spPr>
          <a:xfrm>
            <a:off x="7638663" y="689625"/>
            <a:ext cx="1022223" cy="958275"/>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3940"/>
        <p:cNvGrpSpPr/>
        <p:nvPr/>
      </p:nvGrpSpPr>
      <p:grpSpPr>
        <a:xfrm>
          <a:off x="0" y="0"/>
          <a:ext cx="0" cy="0"/>
          <a:chOff x="0" y="0"/>
          <a:chExt cx="0" cy="0"/>
        </a:xfrm>
      </p:grpSpPr>
      <p:pic>
        <p:nvPicPr>
          <p:cNvPr id="3941" name="Google Shape;3941;p86"/>
          <p:cNvPicPr preferRelativeResize="0"/>
          <p:nvPr/>
        </p:nvPicPr>
        <p:blipFill>
          <a:blip r:embed="rId3">
            <a:alphaModFix/>
          </a:blip>
          <a:stretch>
            <a:fillRect/>
          </a:stretch>
        </p:blipFill>
        <p:spPr>
          <a:xfrm>
            <a:off x="371750" y="613800"/>
            <a:ext cx="3939726" cy="1359050"/>
          </a:xfrm>
          <a:prstGeom prst="rect">
            <a:avLst/>
          </a:prstGeom>
          <a:noFill/>
          <a:ln>
            <a:noFill/>
          </a:ln>
        </p:spPr>
      </p:pic>
      <p:pic>
        <p:nvPicPr>
          <p:cNvPr id="3942" name="Google Shape;3942;p86"/>
          <p:cNvPicPr preferRelativeResize="0"/>
          <p:nvPr/>
        </p:nvPicPr>
        <p:blipFill>
          <a:blip r:embed="rId4">
            <a:alphaModFix/>
          </a:blip>
          <a:stretch>
            <a:fillRect/>
          </a:stretch>
        </p:blipFill>
        <p:spPr>
          <a:xfrm>
            <a:off x="4363750" y="661113"/>
            <a:ext cx="1277862" cy="1277862"/>
          </a:xfrm>
          <a:prstGeom prst="rect">
            <a:avLst/>
          </a:prstGeom>
          <a:noFill/>
          <a:ln>
            <a:noFill/>
          </a:ln>
        </p:spPr>
      </p:pic>
      <p:pic>
        <p:nvPicPr>
          <p:cNvPr id="3943" name="Google Shape;3943;p86"/>
          <p:cNvPicPr preferRelativeResize="0"/>
          <p:nvPr/>
        </p:nvPicPr>
        <p:blipFill>
          <a:blip r:embed="rId5">
            <a:alphaModFix/>
          </a:blip>
          <a:stretch>
            <a:fillRect/>
          </a:stretch>
        </p:blipFill>
        <p:spPr>
          <a:xfrm>
            <a:off x="5693900" y="688088"/>
            <a:ext cx="1238925" cy="1210450"/>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3947"/>
        <p:cNvGrpSpPr/>
        <p:nvPr/>
      </p:nvGrpSpPr>
      <p:grpSpPr>
        <a:xfrm>
          <a:off x="0" y="0"/>
          <a:ext cx="0" cy="0"/>
          <a:chOff x="0" y="0"/>
          <a:chExt cx="0" cy="0"/>
        </a:xfrm>
      </p:grpSpPr>
      <p:pic>
        <p:nvPicPr>
          <p:cNvPr id="3948" name="Google Shape;3948;p87"/>
          <p:cNvPicPr preferRelativeResize="0"/>
          <p:nvPr/>
        </p:nvPicPr>
        <p:blipFill>
          <a:blip r:embed="rId3">
            <a:alphaModFix/>
          </a:blip>
          <a:stretch>
            <a:fillRect/>
          </a:stretch>
        </p:blipFill>
        <p:spPr>
          <a:xfrm>
            <a:off x="5367000" y="818937"/>
            <a:ext cx="1744124" cy="1590901"/>
          </a:xfrm>
          <a:prstGeom prst="rect">
            <a:avLst/>
          </a:prstGeom>
          <a:noFill/>
          <a:ln>
            <a:noFill/>
          </a:ln>
        </p:spPr>
      </p:pic>
      <p:pic>
        <p:nvPicPr>
          <p:cNvPr id="3949" name="Google Shape;3949;p87"/>
          <p:cNvPicPr preferRelativeResize="0"/>
          <p:nvPr/>
        </p:nvPicPr>
        <p:blipFill>
          <a:blip r:embed="rId3">
            <a:alphaModFix/>
          </a:blip>
          <a:stretch>
            <a:fillRect/>
          </a:stretch>
        </p:blipFill>
        <p:spPr>
          <a:xfrm>
            <a:off x="4970600" y="1222837"/>
            <a:ext cx="1744124" cy="1590901"/>
          </a:xfrm>
          <a:prstGeom prst="rect">
            <a:avLst/>
          </a:prstGeom>
          <a:noFill/>
          <a:ln>
            <a:noFill/>
          </a:ln>
        </p:spPr>
      </p:pic>
      <p:pic>
        <p:nvPicPr>
          <p:cNvPr id="3950" name="Google Shape;3950;p87"/>
          <p:cNvPicPr preferRelativeResize="0"/>
          <p:nvPr/>
        </p:nvPicPr>
        <p:blipFill>
          <a:blip r:embed="rId4">
            <a:alphaModFix/>
          </a:blip>
          <a:stretch>
            <a:fillRect/>
          </a:stretch>
        </p:blipFill>
        <p:spPr>
          <a:xfrm>
            <a:off x="1616750" y="818925"/>
            <a:ext cx="1744099" cy="1590924"/>
          </a:xfrm>
          <a:prstGeom prst="rect">
            <a:avLst/>
          </a:prstGeom>
          <a:noFill/>
          <a:ln>
            <a:noFill/>
          </a:ln>
        </p:spPr>
      </p:pic>
      <p:pic>
        <p:nvPicPr>
          <p:cNvPr id="3951" name="Google Shape;3951;p87"/>
          <p:cNvPicPr preferRelativeResize="0"/>
          <p:nvPr/>
        </p:nvPicPr>
        <p:blipFill>
          <a:blip r:embed="rId4">
            <a:alphaModFix/>
          </a:blip>
          <a:stretch>
            <a:fillRect/>
          </a:stretch>
        </p:blipFill>
        <p:spPr>
          <a:xfrm>
            <a:off x="1230375" y="1222825"/>
            <a:ext cx="1744099" cy="1590924"/>
          </a:xfrm>
          <a:prstGeom prst="rect">
            <a:avLst/>
          </a:prstGeom>
          <a:noFill/>
          <a:ln>
            <a:noFill/>
          </a:ln>
        </p:spPr>
      </p:pic>
      <p:sp>
        <p:nvSpPr>
          <p:cNvPr id="3952" name="Google Shape;3952;p87"/>
          <p:cNvSpPr/>
          <p:nvPr/>
        </p:nvSpPr>
        <p:spPr>
          <a:xfrm>
            <a:off x="1468951" y="1680579"/>
            <a:ext cx="100800" cy="864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87"/>
          <p:cNvSpPr/>
          <p:nvPr/>
        </p:nvSpPr>
        <p:spPr>
          <a:xfrm>
            <a:off x="1321154" y="1815994"/>
            <a:ext cx="100800" cy="864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4" name="Google Shape;3954;p87"/>
          <p:cNvSpPr/>
          <p:nvPr/>
        </p:nvSpPr>
        <p:spPr>
          <a:xfrm>
            <a:off x="1616748" y="1545163"/>
            <a:ext cx="100800" cy="864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955" name="Google Shape;3955;p87"/>
          <p:cNvPicPr preferRelativeResize="0"/>
          <p:nvPr/>
        </p:nvPicPr>
        <p:blipFill>
          <a:blip r:embed="rId5">
            <a:alphaModFix/>
          </a:blip>
          <a:stretch>
            <a:fillRect/>
          </a:stretch>
        </p:blipFill>
        <p:spPr>
          <a:xfrm>
            <a:off x="647297" y="2037803"/>
            <a:ext cx="1744105" cy="1590945"/>
          </a:xfrm>
          <a:prstGeom prst="rect">
            <a:avLst/>
          </a:prstGeom>
          <a:noFill/>
          <a:ln>
            <a:noFill/>
          </a:ln>
        </p:spPr>
      </p:pic>
      <p:pic>
        <p:nvPicPr>
          <p:cNvPr id="3956" name="Google Shape;3956;p87"/>
          <p:cNvPicPr preferRelativeResize="0"/>
          <p:nvPr/>
        </p:nvPicPr>
        <p:blipFill>
          <a:blip r:embed="rId5">
            <a:alphaModFix/>
          </a:blip>
          <a:stretch>
            <a:fillRect/>
          </a:stretch>
        </p:blipFill>
        <p:spPr>
          <a:xfrm>
            <a:off x="417319" y="2355981"/>
            <a:ext cx="1744105" cy="1590945"/>
          </a:xfrm>
          <a:prstGeom prst="rect">
            <a:avLst/>
          </a:prstGeom>
          <a:noFill/>
          <a:ln>
            <a:noFill/>
          </a:ln>
        </p:spPr>
      </p:pic>
      <p:pic>
        <p:nvPicPr>
          <p:cNvPr id="3957" name="Google Shape;3957;p87"/>
          <p:cNvPicPr preferRelativeResize="0"/>
          <p:nvPr/>
        </p:nvPicPr>
        <p:blipFill>
          <a:blip r:embed="rId5">
            <a:alphaModFix/>
          </a:blip>
          <a:stretch>
            <a:fillRect/>
          </a:stretch>
        </p:blipFill>
        <p:spPr>
          <a:xfrm>
            <a:off x="170350" y="2685493"/>
            <a:ext cx="1744105" cy="1590945"/>
          </a:xfrm>
          <a:prstGeom prst="rect">
            <a:avLst/>
          </a:prstGeom>
          <a:noFill/>
          <a:ln>
            <a:noFill/>
          </a:ln>
        </p:spPr>
      </p:pic>
      <p:pic>
        <p:nvPicPr>
          <p:cNvPr id="3958" name="Google Shape;3958;p87"/>
          <p:cNvPicPr preferRelativeResize="0"/>
          <p:nvPr/>
        </p:nvPicPr>
        <p:blipFill>
          <a:blip r:embed="rId6">
            <a:alphaModFix/>
          </a:blip>
          <a:stretch>
            <a:fillRect/>
          </a:stretch>
        </p:blipFill>
        <p:spPr>
          <a:xfrm>
            <a:off x="4444550" y="2037788"/>
            <a:ext cx="1744101" cy="1590951"/>
          </a:xfrm>
          <a:prstGeom prst="rect">
            <a:avLst/>
          </a:prstGeom>
          <a:noFill/>
          <a:ln>
            <a:noFill/>
          </a:ln>
        </p:spPr>
      </p:pic>
      <p:pic>
        <p:nvPicPr>
          <p:cNvPr id="3959" name="Google Shape;3959;p87"/>
          <p:cNvPicPr preferRelativeResize="0"/>
          <p:nvPr/>
        </p:nvPicPr>
        <p:blipFill>
          <a:blip r:embed="rId6">
            <a:alphaModFix/>
          </a:blip>
          <a:stretch>
            <a:fillRect/>
          </a:stretch>
        </p:blipFill>
        <p:spPr>
          <a:xfrm>
            <a:off x="4165675" y="2355963"/>
            <a:ext cx="1744101" cy="1590951"/>
          </a:xfrm>
          <a:prstGeom prst="rect">
            <a:avLst/>
          </a:prstGeom>
          <a:noFill/>
          <a:ln>
            <a:noFill/>
          </a:ln>
        </p:spPr>
      </p:pic>
      <p:pic>
        <p:nvPicPr>
          <p:cNvPr id="3960" name="Google Shape;3960;p87"/>
          <p:cNvPicPr preferRelativeResize="0"/>
          <p:nvPr/>
        </p:nvPicPr>
        <p:blipFill>
          <a:blip r:embed="rId6">
            <a:alphaModFix/>
          </a:blip>
          <a:stretch>
            <a:fillRect/>
          </a:stretch>
        </p:blipFill>
        <p:spPr>
          <a:xfrm>
            <a:off x="3933000" y="2685475"/>
            <a:ext cx="1744124" cy="1590973"/>
          </a:xfrm>
          <a:prstGeom prst="rect">
            <a:avLst/>
          </a:prstGeom>
          <a:noFill/>
          <a:ln>
            <a:noFill/>
          </a:ln>
        </p:spPr>
      </p:pic>
      <p:sp>
        <p:nvSpPr>
          <p:cNvPr id="3961" name="Google Shape;3961;p87"/>
          <p:cNvSpPr/>
          <p:nvPr/>
        </p:nvSpPr>
        <p:spPr>
          <a:xfrm>
            <a:off x="5204126" y="1680579"/>
            <a:ext cx="100800" cy="864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87"/>
          <p:cNvSpPr/>
          <p:nvPr/>
        </p:nvSpPr>
        <p:spPr>
          <a:xfrm>
            <a:off x="5056329" y="1815994"/>
            <a:ext cx="100800" cy="864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3" name="Google Shape;3963;p87"/>
          <p:cNvSpPr/>
          <p:nvPr/>
        </p:nvSpPr>
        <p:spPr>
          <a:xfrm>
            <a:off x="5351923" y="1545163"/>
            <a:ext cx="100800" cy="864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3967"/>
        <p:cNvGrpSpPr/>
        <p:nvPr/>
      </p:nvGrpSpPr>
      <p:grpSpPr>
        <a:xfrm>
          <a:off x="0" y="0"/>
          <a:ext cx="0" cy="0"/>
          <a:chOff x="0" y="0"/>
          <a:chExt cx="0" cy="0"/>
        </a:xfrm>
      </p:grpSpPr>
      <p:pic>
        <p:nvPicPr>
          <p:cNvPr id="3968" name="Google Shape;3968;p88"/>
          <p:cNvPicPr preferRelativeResize="0"/>
          <p:nvPr/>
        </p:nvPicPr>
        <p:blipFill>
          <a:blip r:embed="rId3">
            <a:alphaModFix/>
          </a:blip>
          <a:stretch>
            <a:fillRect/>
          </a:stretch>
        </p:blipFill>
        <p:spPr>
          <a:xfrm>
            <a:off x="6202950" y="1190325"/>
            <a:ext cx="1719525" cy="1715000"/>
          </a:xfrm>
          <a:prstGeom prst="rect">
            <a:avLst/>
          </a:prstGeom>
          <a:noFill/>
          <a:ln>
            <a:noFill/>
          </a:ln>
        </p:spPr>
      </p:pic>
      <p:pic>
        <p:nvPicPr>
          <p:cNvPr id="3969" name="Google Shape;3969;p88"/>
          <p:cNvPicPr preferRelativeResize="0"/>
          <p:nvPr/>
        </p:nvPicPr>
        <p:blipFill>
          <a:blip r:embed="rId3">
            <a:alphaModFix/>
          </a:blip>
          <a:stretch>
            <a:fillRect/>
          </a:stretch>
        </p:blipFill>
        <p:spPr>
          <a:xfrm>
            <a:off x="5757775" y="1529025"/>
            <a:ext cx="1719525" cy="1715000"/>
          </a:xfrm>
          <a:prstGeom prst="rect">
            <a:avLst/>
          </a:prstGeom>
          <a:noFill/>
          <a:ln>
            <a:noFill/>
          </a:ln>
        </p:spPr>
      </p:pic>
      <p:pic>
        <p:nvPicPr>
          <p:cNvPr id="3970" name="Google Shape;3970;p88"/>
          <p:cNvPicPr preferRelativeResize="0"/>
          <p:nvPr/>
        </p:nvPicPr>
        <p:blipFill>
          <a:blip r:embed="rId4">
            <a:alphaModFix/>
          </a:blip>
          <a:stretch>
            <a:fillRect/>
          </a:stretch>
        </p:blipFill>
        <p:spPr>
          <a:xfrm>
            <a:off x="5000349" y="2216381"/>
            <a:ext cx="1719525" cy="1714969"/>
          </a:xfrm>
          <a:prstGeom prst="rect">
            <a:avLst/>
          </a:prstGeom>
          <a:noFill/>
          <a:ln>
            <a:noFill/>
          </a:ln>
        </p:spPr>
      </p:pic>
      <p:pic>
        <p:nvPicPr>
          <p:cNvPr id="3971" name="Google Shape;3971;p88"/>
          <p:cNvPicPr preferRelativeResize="0"/>
          <p:nvPr/>
        </p:nvPicPr>
        <p:blipFill>
          <a:blip r:embed="rId4">
            <a:alphaModFix/>
          </a:blip>
          <a:stretch>
            <a:fillRect/>
          </a:stretch>
        </p:blipFill>
        <p:spPr>
          <a:xfrm>
            <a:off x="4659049" y="2528431"/>
            <a:ext cx="1719525" cy="1714969"/>
          </a:xfrm>
          <a:prstGeom prst="rect">
            <a:avLst/>
          </a:prstGeom>
          <a:noFill/>
          <a:ln>
            <a:noFill/>
          </a:ln>
        </p:spPr>
      </p:pic>
      <p:pic>
        <p:nvPicPr>
          <p:cNvPr id="3972" name="Google Shape;3972;p88"/>
          <p:cNvPicPr preferRelativeResize="0"/>
          <p:nvPr/>
        </p:nvPicPr>
        <p:blipFill>
          <a:blip r:embed="rId4">
            <a:alphaModFix/>
          </a:blip>
          <a:stretch>
            <a:fillRect/>
          </a:stretch>
        </p:blipFill>
        <p:spPr>
          <a:xfrm>
            <a:off x="4315399" y="2845919"/>
            <a:ext cx="1719525" cy="1714969"/>
          </a:xfrm>
          <a:prstGeom prst="rect">
            <a:avLst/>
          </a:prstGeom>
          <a:noFill/>
          <a:ln>
            <a:noFill/>
          </a:ln>
        </p:spPr>
      </p:pic>
      <p:pic>
        <p:nvPicPr>
          <p:cNvPr id="3973" name="Google Shape;3973;p88"/>
          <p:cNvPicPr preferRelativeResize="0"/>
          <p:nvPr/>
        </p:nvPicPr>
        <p:blipFill>
          <a:blip r:embed="rId5">
            <a:alphaModFix/>
          </a:blip>
          <a:stretch>
            <a:fillRect/>
          </a:stretch>
        </p:blipFill>
        <p:spPr>
          <a:xfrm>
            <a:off x="2376674" y="856738"/>
            <a:ext cx="1719525" cy="1715019"/>
          </a:xfrm>
          <a:prstGeom prst="rect">
            <a:avLst/>
          </a:prstGeom>
          <a:noFill/>
          <a:ln>
            <a:noFill/>
          </a:ln>
        </p:spPr>
      </p:pic>
      <p:pic>
        <p:nvPicPr>
          <p:cNvPr id="3974" name="Google Shape;3974;p88"/>
          <p:cNvPicPr preferRelativeResize="0"/>
          <p:nvPr/>
        </p:nvPicPr>
        <p:blipFill>
          <a:blip r:embed="rId5">
            <a:alphaModFix/>
          </a:blip>
          <a:stretch>
            <a:fillRect/>
          </a:stretch>
        </p:blipFill>
        <p:spPr>
          <a:xfrm>
            <a:off x="1989824" y="1171688"/>
            <a:ext cx="1719525" cy="1715019"/>
          </a:xfrm>
          <a:prstGeom prst="rect">
            <a:avLst/>
          </a:prstGeom>
          <a:noFill/>
          <a:ln>
            <a:noFill/>
          </a:ln>
        </p:spPr>
      </p:pic>
      <p:sp>
        <p:nvSpPr>
          <p:cNvPr id="3975" name="Google Shape;3975;p88"/>
          <p:cNvSpPr/>
          <p:nvPr/>
        </p:nvSpPr>
        <p:spPr>
          <a:xfrm>
            <a:off x="2174920" y="1732870"/>
            <a:ext cx="86100" cy="816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6" name="Google Shape;3976;p88"/>
          <p:cNvSpPr/>
          <p:nvPr/>
        </p:nvSpPr>
        <p:spPr>
          <a:xfrm>
            <a:off x="2048943" y="1860633"/>
            <a:ext cx="86100" cy="816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7" name="Google Shape;3977;p88"/>
          <p:cNvSpPr/>
          <p:nvPr/>
        </p:nvSpPr>
        <p:spPr>
          <a:xfrm>
            <a:off x="2300897" y="1605107"/>
            <a:ext cx="86100" cy="816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978" name="Google Shape;3978;p88"/>
          <p:cNvPicPr preferRelativeResize="0"/>
          <p:nvPr/>
        </p:nvPicPr>
        <p:blipFill>
          <a:blip r:embed="rId6">
            <a:alphaModFix/>
          </a:blip>
          <a:stretch>
            <a:fillRect/>
          </a:stretch>
        </p:blipFill>
        <p:spPr>
          <a:xfrm>
            <a:off x="1171875" y="1988411"/>
            <a:ext cx="1719527" cy="1715002"/>
          </a:xfrm>
          <a:prstGeom prst="rect">
            <a:avLst/>
          </a:prstGeom>
          <a:noFill/>
          <a:ln>
            <a:noFill/>
          </a:ln>
        </p:spPr>
      </p:pic>
      <p:pic>
        <p:nvPicPr>
          <p:cNvPr id="3979" name="Google Shape;3979;p88"/>
          <p:cNvPicPr preferRelativeResize="0"/>
          <p:nvPr/>
        </p:nvPicPr>
        <p:blipFill>
          <a:blip r:embed="rId6">
            <a:alphaModFix/>
          </a:blip>
          <a:stretch>
            <a:fillRect/>
          </a:stretch>
        </p:blipFill>
        <p:spPr>
          <a:xfrm>
            <a:off x="830563" y="2254286"/>
            <a:ext cx="1719527" cy="1715002"/>
          </a:xfrm>
          <a:prstGeom prst="rect">
            <a:avLst/>
          </a:prstGeom>
          <a:noFill/>
          <a:ln>
            <a:noFill/>
          </a:ln>
        </p:spPr>
      </p:pic>
      <p:pic>
        <p:nvPicPr>
          <p:cNvPr id="3980" name="Google Shape;3980;p88"/>
          <p:cNvPicPr preferRelativeResize="0"/>
          <p:nvPr/>
        </p:nvPicPr>
        <p:blipFill>
          <a:blip r:embed="rId6">
            <a:alphaModFix/>
          </a:blip>
          <a:stretch>
            <a:fillRect/>
          </a:stretch>
        </p:blipFill>
        <p:spPr>
          <a:xfrm>
            <a:off x="486913" y="2571748"/>
            <a:ext cx="1719527" cy="1715002"/>
          </a:xfrm>
          <a:prstGeom prst="rect">
            <a:avLst/>
          </a:prstGeom>
          <a:noFill/>
          <a:ln>
            <a:noFill/>
          </a:ln>
        </p:spPr>
      </p:pic>
      <p:sp>
        <p:nvSpPr>
          <p:cNvPr id="3981" name="Google Shape;3981;p88"/>
          <p:cNvSpPr/>
          <p:nvPr/>
        </p:nvSpPr>
        <p:spPr>
          <a:xfrm>
            <a:off x="6116845" y="2007020"/>
            <a:ext cx="86100" cy="816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2" name="Google Shape;3982;p88"/>
          <p:cNvSpPr/>
          <p:nvPr/>
        </p:nvSpPr>
        <p:spPr>
          <a:xfrm>
            <a:off x="5990868" y="2134783"/>
            <a:ext cx="86100" cy="816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88"/>
          <p:cNvSpPr/>
          <p:nvPr/>
        </p:nvSpPr>
        <p:spPr>
          <a:xfrm>
            <a:off x="6242822" y="1879257"/>
            <a:ext cx="86100" cy="816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3987"/>
        <p:cNvGrpSpPr/>
        <p:nvPr/>
      </p:nvGrpSpPr>
      <p:grpSpPr>
        <a:xfrm>
          <a:off x="0" y="0"/>
          <a:ext cx="0" cy="0"/>
          <a:chOff x="0" y="0"/>
          <a:chExt cx="0" cy="0"/>
        </a:xfrm>
      </p:grpSpPr>
      <p:pic>
        <p:nvPicPr>
          <p:cNvPr id="3988" name="Google Shape;3988;p89"/>
          <p:cNvPicPr preferRelativeResize="0"/>
          <p:nvPr/>
        </p:nvPicPr>
        <p:blipFill>
          <a:blip r:embed="rId3">
            <a:alphaModFix/>
          </a:blip>
          <a:stretch>
            <a:fillRect/>
          </a:stretch>
        </p:blipFill>
        <p:spPr>
          <a:xfrm>
            <a:off x="6693499" y="946474"/>
            <a:ext cx="1697726" cy="1714984"/>
          </a:xfrm>
          <a:prstGeom prst="rect">
            <a:avLst/>
          </a:prstGeom>
          <a:noFill/>
          <a:ln>
            <a:noFill/>
          </a:ln>
        </p:spPr>
      </p:pic>
      <p:pic>
        <p:nvPicPr>
          <p:cNvPr id="3989" name="Google Shape;3989;p89"/>
          <p:cNvPicPr preferRelativeResize="0"/>
          <p:nvPr/>
        </p:nvPicPr>
        <p:blipFill>
          <a:blip r:embed="rId3">
            <a:alphaModFix/>
          </a:blip>
          <a:stretch>
            <a:fillRect/>
          </a:stretch>
        </p:blipFill>
        <p:spPr>
          <a:xfrm>
            <a:off x="6369568" y="1211005"/>
            <a:ext cx="1697726" cy="1714984"/>
          </a:xfrm>
          <a:prstGeom prst="rect">
            <a:avLst/>
          </a:prstGeom>
          <a:noFill/>
          <a:ln>
            <a:noFill/>
          </a:ln>
        </p:spPr>
      </p:pic>
      <p:pic>
        <p:nvPicPr>
          <p:cNvPr id="3990" name="Google Shape;3990;p89"/>
          <p:cNvPicPr preferRelativeResize="0"/>
          <p:nvPr/>
        </p:nvPicPr>
        <p:blipFill>
          <a:blip r:embed="rId4">
            <a:alphaModFix/>
          </a:blip>
          <a:stretch>
            <a:fillRect/>
          </a:stretch>
        </p:blipFill>
        <p:spPr>
          <a:xfrm>
            <a:off x="5464751" y="2166275"/>
            <a:ext cx="1697724" cy="1693249"/>
          </a:xfrm>
          <a:prstGeom prst="rect">
            <a:avLst/>
          </a:prstGeom>
          <a:noFill/>
          <a:ln>
            <a:noFill/>
          </a:ln>
        </p:spPr>
      </p:pic>
      <p:pic>
        <p:nvPicPr>
          <p:cNvPr id="3991" name="Google Shape;3991;p89"/>
          <p:cNvPicPr preferRelativeResize="0"/>
          <p:nvPr/>
        </p:nvPicPr>
        <p:blipFill>
          <a:blip r:embed="rId4">
            <a:alphaModFix/>
          </a:blip>
          <a:stretch>
            <a:fillRect/>
          </a:stretch>
        </p:blipFill>
        <p:spPr>
          <a:xfrm>
            <a:off x="5158776" y="2357200"/>
            <a:ext cx="1697724" cy="1693249"/>
          </a:xfrm>
          <a:prstGeom prst="rect">
            <a:avLst/>
          </a:prstGeom>
          <a:noFill/>
          <a:ln>
            <a:noFill/>
          </a:ln>
        </p:spPr>
      </p:pic>
      <p:pic>
        <p:nvPicPr>
          <p:cNvPr id="3992" name="Google Shape;3992;p89"/>
          <p:cNvPicPr preferRelativeResize="0"/>
          <p:nvPr/>
        </p:nvPicPr>
        <p:blipFill>
          <a:blip r:embed="rId5">
            <a:alphaModFix/>
          </a:blip>
          <a:stretch>
            <a:fillRect/>
          </a:stretch>
        </p:blipFill>
        <p:spPr>
          <a:xfrm>
            <a:off x="2962361" y="592193"/>
            <a:ext cx="1697713" cy="1693245"/>
          </a:xfrm>
          <a:prstGeom prst="rect">
            <a:avLst/>
          </a:prstGeom>
          <a:noFill/>
          <a:ln>
            <a:noFill/>
          </a:ln>
        </p:spPr>
      </p:pic>
      <p:pic>
        <p:nvPicPr>
          <p:cNvPr id="3993" name="Google Shape;3993;p89"/>
          <p:cNvPicPr preferRelativeResize="0"/>
          <p:nvPr/>
        </p:nvPicPr>
        <p:blipFill>
          <a:blip r:embed="rId5">
            <a:alphaModFix/>
          </a:blip>
          <a:stretch>
            <a:fillRect/>
          </a:stretch>
        </p:blipFill>
        <p:spPr>
          <a:xfrm>
            <a:off x="2632761" y="878493"/>
            <a:ext cx="1697713" cy="1693245"/>
          </a:xfrm>
          <a:prstGeom prst="rect">
            <a:avLst/>
          </a:prstGeom>
          <a:noFill/>
          <a:ln>
            <a:noFill/>
          </a:ln>
        </p:spPr>
      </p:pic>
      <p:pic>
        <p:nvPicPr>
          <p:cNvPr id="3994" name="Google Shape;3994;p89"/>
          <p:cNvPicPr preferRelativeResize="0"/>
          <p:nvPr/>
        </p:nvPicPr>
        <p:blipFill>
          <a:blip r:embed="rId6">
            <a:alphaModFix/>
          </a:blip>
          <a:stretch>
            <a:fillRect/>
          </a:stretch>
        </p:blipFill>
        <p:spPr>
          <a:xfrm>
            <a:off x="1707775" y="1646775"/>
            <a:ext cx="1763848" cy="1759206"/>
          </a:xfrm>
          <a:prstGeom prst="rect">
            <a:avLst/>
          </a:prstGeom>
          <a:noFill/>
          <a:ln>
            <a:noFill/>
          </a:ln>
        </p:spPr>
      </p:pic>
      <p:pic>
        <p:nvPicPr>
          <p:cNvPr id="3995" name="Google Shape;3995;p89"/>
          <p:cNvPicPr preferRelativeResize="0"/>
          <p:nvPr/>
        </p:nvPicPr>
        <p:blipFill>
          <a:blip r:embed="rId6">
            <a:alphaModFix/>
          </a:blip>
          <a:stretch>
            <a:fillRect/>
          </a:stretch>
        </p:blipFill>
        <p:spPr>
          <a:xfrm>
            <a:off x="1317838" y="2027650"/>
            <a:ext cx="1763848" cy="1759206"/>
          </a:xfrm>
          <a:prstGeom prst="rect">
            <a:avLst/>
          </a:prstGeom>
          <a:noFill/>
          <a:ln>
            <a:noFill/>
          </a:ln>
        </p:spPr>
      </p:pic>
      <p:pic>
        <p:nvPicPr>
          <p:cNvPr id="3996" name="Google Shape;3996;p89"/>
          <p:cNvPicPr preferRelativeResize="0"/>
          <p:nvPr/>
        </p:nvPicPr>
        <p:blipFill>
          <a:blip r:embed="rId6">
            <a:alphaModFix/>
          </a:blip>
          <a:stretch>
            <a:fillRect/>
          </a:stretch>
        </p:blipFill>
        <p:spPr>
          <a:xfrm>
            <a:off x="868913" y="2430038"/>
            <a:ext cx="1763848" cy="1759206"/>
          </a:xfrm>
          <a:prstGeom prst="rect">
            <a:avLst/>
          </a:prstGeom>
          <a:noFill/>
          <a:ln>
            <a:noFill/>
          </a:ln>
        </p:spPr>
      </p:pic>
      <p:sp>
        <p:nvSpPr>
          <p:cNvPr id="3997" name="Google Shape;3997;p89"/>
          <p:cNvSpPr/>
          <p:nvPr/>
        </p:nvSpPr>
        <p:spPr>
          <a:xfrm>
            <a:off x="6495545" y="1899883"/>
            <a:ext cx="86100" cy="816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3998;p89"/>
          <p:cNvSpPr/>
          <p:nvPr/>
        </p:nvSpPr>
        <p:spPr>
          <a:xfrm>
            <a:off x="6369568" y="2027646"/>
            <a:ext cx="86100" cy="816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3999;p89"/>
          <p:cNvSpPr/>
          <p:nvPr/>
        </p:nvSpPr>
        <p:spPr>
          <a:xfrm>
            <a:off x="6621522" y="1772120"/>
            <a:ext cx="86100" cy="816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89"/>
          <p:cNvSpPr/>
          <p:nvPr/>
        </p:nvSpPr>
        <p:spPr>
          <a:xfrm>
            <a:off x="2836420" y="1437408"/>
            <a:ext cx="86100" cy="816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89"/>
          <p:cNvSpPr/>
          <p:nvPr/>
        </p:nvSpPr>
        <p:spPr>
          <a:xfrm>
            <a:off x="2710443" y="1565171"/>
            <a:ext cx="86100" cy="816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2" name="Google Shape;4002;p89"/>
          <p:cNvSpPr/>
          <p:nvPr/>
        </p:nvSpPr>
        <p:spPr>
          <a:xfrm>
            <a:off x="2962397" y="1309645"/>
            <a:ext cx="86100" cy="816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003" name="Google Shape;4003;p89"/>
          <p:cNvPicPr preferRelativeResize="0"/>
          <p:nvPr/>
        </p:nvPicPr>
        <p:blipFill>
          <a:blip r:embed="rId4">
            <a:alphaModFix/>
          </a:blip>
          <a:stretch>
            <a:fillRect/>
          </a:stretch>
        </p:blipFill>
        <p:spPr>
          <a:xfrm>
            <a:off x="4883851" y="2621863"/>
            <a:ext cx="1697724" cy="1693249"/>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4007"/>
        <p:cNvGrpSpPr/>
        <p:nvPr/>
      </p:nvGrpSpPr>
      <p:grpSpPr>
        <a:xfrm>
          <a:off x="0" y="0"/>
          <a:ext cx="0" cy="0"/>
          <a:chOff x="0" y="0"/>
          <a:chExt cx="0" cy="0"/>
        </a:xfrm>
      </p:grpSpPr>
      <p:pic>
        <p:nvPicPr>
          <p:cNvPr id="4008" name="Google Shape;4008;p90"/>
          <p:cNvPicPr preferRelativeResize="0"/>
          <p:nvPr/>
        </p:nvPicPr>
        <p:blipFill>
          <a:blip r:embed="rId3">
            <a:alphaModFix/>
          </a:blip>
          <a:stretch>
            <a:fillRect/>
          </a:stretch>
        </p:blipFill>
        <p:spPr>
          <a:xfrm>
            <a:off x="7457425" y="554100"/>
            <a:ext cx="1658655" cy="1353425"/>
          </a:xfrm>
          <a:prstGeom prst="rect">
            <a:avLst/>
          </a:prstGeom>
          <a:noFill/>
          <a:ln>
            <a:noFill/>
          </a:ln>
        </p:spPr>
      </p:pic>
      <p:sp>
        <p:nvSpPr>
          <p:cNvPr id="4009" name="Google Shape;4009;p90"/>
          <p:cNvSpPr/>
          <p:nvPr/>
        </p:nvSpPr>
        <p:spPr>
          <a:xfrm>
            <a:off x="7429500" y="384963"/>
            <a:ext cx="1714500" cy="16917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90"/>
          <p:cNvSpPr/>
          <p:nvPr/>
        </p:nvSpPr>
        <p:spPr>
          <a:xfrm flipH="1">
            <a:off x="5026400" y="1102000"/>
            <a:ext cx="1475100" cy="1482900"/>
          </a:xfrm>
          <a:prstGeom prst="rect">
            <a:avLst/>
          </a:prstGeom>
          <a:gradFill>
            <a:gsLst>
              <a:gs pos="0">
                <a:srgbClr val="00FFFF"/>
              </a:gs>
              <a:gs pos="80000">
                <a:srgbClr val="228AD5"/>
              </a:gs>
              <a:gs pos="100000">
                <a:srgbClr val="225AD5"/>
              </a:gs>
            </a:gsLst>
            <a:lin ang="0"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90"/>
          <p:cNvSpPr/>
          <p:nvPr/>
        </p:nvSpPr>
        <p:spPr>
          <a:xfrm flipH="1">
            <a:off x="4754400" y="1386750"/>
            <a:ext cx="1475100" cy="1482900"/>
          </a:xfrm>
          <a:prstGeom prst="rect">
            <a:avLst/>
          </a:prstGeom>
          <a:gradFill>
            <a:gsLst>
              <a:gs pos="0">
                <a:srgbClr val="00FFFF"/>
              </a:gs>
              <a:gs pos="80000">
                <a:srgbClr val="228AD5"/>
              </a:gs>
              <a:gs pos="100000">
                <a:srgbClr val="225AD5"/>
              </a:gs>
            </a:gsLst>
            <a:lin ang="0"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2" name="Google Shape;4012;p90"/>
          <p:cNvSpPr/>
          <p:nvPr/>
        </p:nvSpPr>
        <p:spPr>
          <a:xfrm flipH="1">
            <a:off x="3929173" y="2300325"/>
            <a:ext cx="1475100" cy="1482900"/>
          </a:xfrm>
          <a:prstGeom prst="rect">
            <a:avLst/>
          </a:prstGeom>
          <a:gradFill>
            <a:gsLst>
              <a:gs pos="0">
                <a:srgbClr val="00FFFF"/>
              </a:gs>
              <a:gs pos="80000">
                <a:srgbClr val="228AD5"/>
              </a:gs>
              <a:gs pos="100000">
                <a:srgbClr val="225AD5"/>
              </a:gs>
            </a:gsLst>
            <a:lin ang="0"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3" name="Google Shape;4013;p90"/>
          <p:cNvSpPr/>
          <p:nvPr/>
        </p:nvSpPr>
        <p:spPr>
          <a:xfrm flipH="1">
            <a:off x="3610526" y="2584900"/>
            <a:ext cx="1475100" cy="1482900"/>
          </a:xfrm>
          <a:prstGeom prst="rect">
            <a:avLst/>
          </a:prstGeom>
          <a:gradFill>
            <a:gsLst>
              <a:gs pos="0">
                <a:srgbClr val="00FFFF"/>
              </a:gs>
              <a:gs pos="80000">
                <a:srgbClr val="228AD5"/>
              </a:gs>
              <a:gs pos="100000">
                <a:srgbClr val="225AD5"/>
              </a:gs>
            </a:gsLst>
            <a:lin ang="0"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4" name="Google Shape;4014;p90"/>
          <p:cNvSpPr/>
          <p:nvPr/>
        </p:nvSpPr>
        <p:spPr>
          <a:xfrm flipH="1">
            <a:off x="6732326" y="3126425"/>
            <a:ext cx="1475100" cy="1482900"/>
          </a:xfrm>
          <a:prstGeom prst="rect">
            <a:avLst/>
          </a:prstGeom>
          <a:gradFill>
            <a:gsLst>
              <a:gs pos="0">
                <a:srgbClr val="00FFFF"/>
              </a:gs>
              <a:gs pos="80000">
                <a:srgbClr val="228AD5"/>
              </a:gs>
              <a:gs pos="100000">
                <a:srgbClr val="225AD5"/>
              </a:gs>
            </a:gsLst>
            <a:lin ang="0"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5" name="Google Shape;4015;p90"/>
          <p:cNvSpPr/>
          <p:nvPr/>
        </p:nvSpPr>
        <p:spPr>
          <a:xfrm>
            <a:off x="4630750" y="1868550"/>
            <a:ext cx="118200" cy="110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6" name="Google Shape;4016;p90"/>
          <p:cNvSpPr/>
          <p:nvPr/>
        </p:nvSpPr>
        <p:spPr>
          <a:xfrm>
            <a:off x="4457650" y="2041650"/>
            <a:ext cx="118200" cy="110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7" name="Google Shape;4017;p90"/>
          <p:cNvSpPr/>
          <p:nvPr/>
        </p:nvSpPr>
        <p:spPr>
          <a:xfrm>
            <a:off x="4803850" y="1695450"/>
            <a:ext cx="118200" cy="110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8" name="Google Shape;4018;p90"/>
          <p:cNvSpPr/>
          <p:nvPr/>
        </p:nvSpPr>
        <p:spPr>
          <a:xfrm>
            <a:off x="6732350" y="3126425"/>
            <a:ext cx="1475100" cy="1482900"/>
          </a:xfrm>
          <a:prstGeom prst="ellipse">
            <a:avLst/>
          </a:prstGeom>
          <a:gradFill>
            <a:gsLst>
              <a:gs pos="0">
                <a:srgbClr val="FF0000"/>
              </a:gs>
              <a:gs pos="100000">
                <a:schemeClr val="lt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90"/>
          <p:cNvSpPr/>
          <p:nvPr/>
        </p:nvSpPr>
        <p:spPr>
          <a:xfrm flipH="1">
            <a:off x="1738150" y="984175"/>
            <a:ext cx="1688700" cy="1482900"/>
          </a:xfrm>
          <a:prstGeom prst="rect">
            <a:avLst/>
          </a:prstGeom>
          <a:gradFill>
            <a:gsLst>
              <a:gs pos="0">
                <a:srgbClr val="FF0000"/>
              </a:gs>
              <a:gs pos="100000">
                <a:schemeClr val="lt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0" name="Google Shape;4020;p90"/>
          <p:cNvSpPr/>
          <p:nvPr/>
        </p:nvSpPr>
        <p:spPr>
          <a:xfrm flipH="1">
            <a:off x="1466150" y="1268925"/>
            <a:ext cx="1688700" cy="1482900"/>
          </a:xfrm>
          <a:prstGeom prst="rect">
            <a:avLst/>
          </a:prstGeom>
          <a:gradFill>
            <a:gsLst>
              <a:gs pos="0">
                <a:srgbClr val="FF0000"/>
              </a:gs>
              <a:gs pos="100000">
                <a:schemeClr val="lt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1" name="Google Shape;4021;p90"/>
          <p:cNvSpPr/>
          <p:nvPr/>
        </p:nvSpPr>
        <p:spPr>
          <a:xfrm flipH="1">
            <a:off x="640913" y="2182500"/>
            <a:ext cx="1688700" cy="1482900"/>
          </a:xfrm>
          <a:prstGeom prst="rect">
            <a:avLst/>
          </a:prstGeom>
          <a:gradFill>
            <a:gsLst>
              <a:gs pos="0">
                <a:srgbClr val="FF0000"/>
              </a:gs>
              <a:gs pos="100000">
                <a:schemeClr val="lt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2" name="Google Shape;4022;p90"/>
          <p:cNvSpPr/>
          <p:nvPr/>
        </p:nvSpPr>
        <p:spPr>
          <a:xfrm flipH="1">
            <a:off x="322284" y="2467075"/>
            <a:ext cx="1688700" cy="1482900"/>
          </a:xfrm>
          <a:prstGeom prst="rect">
            <a:avLst/>
          </a:prstGeom>
          <a:gradFill>
            <a:gsLst>
              <a:gs pos="0">
                <a:srgbClr val="FF0000"/>
              </a:gs>
              <a:gs pos="100000">
                <a:schemeClr val="lt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3" name="Google Shape;4023;p90"/>
          <p:cNvSpPr/>
          <p:nvPr/>
        </p:nvSpPr>
        <p:spPr>
          <a:xfrm flipH="1">
            <a:off x="6" y="2751825"/>
            <a:ext cx="1688700" cy="1482900"/>
          </a:xfrm>
          <a:prstGeom prst="rect">
            <a:avLst/>
          </a:prstGeom>
          <a:gradFill>
            <a:gsLst>
              <a:gs pos="0">
                <a:srgbClr val="FF0000"/>
              </a:gs>
              <a:gs pos="100000">
                <a:schemeClr val="lt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4" name="Google Shape;4024;p90"/>
          <p:cNvSpPr/>
          <p:nvPr/>
        </p:nvSpPr>
        <p:spPr>
          <a:xfrm>
            <a:off x="1342500" y="1750725"/>
            <a:ext cx="118200" cy="110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90"/>
          <p:cNvSpPr/>
          <p:nvPr/>
        </p:nvSpPr>
        <p:spPr>
          <a:xfrm>
            <a:off x="1169400" y="1923825"/>
            <a:ext cx="118200" cy="110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6" name="Google Shape;4026;p90"/>
          <p:cNvSpPr/>
          <p:nvPr/>
        </p:nvSpPr>
        <p:spPr>
          <a:xfrm>
            <a:off x="1515600" y="1577625"/>
            <a:ext cx="118200" cy="110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4030"/>
        <p:cNvGrpSpPr/>
        <p:nvPr/>
      </p:nvGrpSpPr>
      <p:grpSpPr>
        <a:xfrm>
          <a:off x="0" y="0"/>
          <a:ext cx="0" cy="0"/>
          <a:chOff x="0" y="0"/>
          <a:chExt cx="0" cy="0"/>
        </a:xfrm>
      </p:grpSpPr>
      <p:pic>
        <p:nvPicPr>
          <p:cNvPr id="4031" name="Google Shape;4031;p91"/>
          <p:cNvPicPr preferRelativeResize="0"/>
          <p:nvPr/>
        </p:nvPicPr>
        <p:blipFill>
          <a:blip r:embed="rId3">
            <a:alphaModFix/>
          </a:blip>
          <a:stretch>
            <a:fillRect/>
          </a:stretch>
        </p:blipFill>
        <p:spPr>
          <a:xfrm>
            <a:off x="7457425" y="554100"/>
            <a:ext cx="1658655" cy="1353425"/>
          </a:xfrm>
          <a:prstGeom prst="rect">
            <a:avLst/>
          </a:prstGeom>
          <a:noFill/>
          <a:ln>
            <a:noFill/>
          </a:ln>
        </p:spPr>
      </p:pic>
      <p:sp>
        <p:nvSpPr>
          <p:cNvPr id="4032" name="Google Shape;4032;p91"/>
          <p:cNvSpPr/>
          <p:nvPr/>
        </p:nvSpPr>
        <p:spPr>
          <a:xfrm>
            <a:off x="7429500" y="384963"/>
            <a:ext cx="1714500" cy="16917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3" name="Google Shape;4033;p91"/>
          <p:cNvSpPr/>
          <p:nvPr/>
        </p:nvSpPr>
        <p:spPr>
          <a:xfrm flipH="1">
            <a:off x="5026400" y="1102000"/>
            <a:ext cx="1475100" cy="1482900"/>
          </a:xfrm>
          <a:prstGeom prst="rect">
            <a:avLst/>
          </a:prstGeom>
          <a:gradFill>
            <a:gsLst>
              <a:gs pos="0">
                <a:srgbClr val="00FFFF"/>
              </a:gs>
              <a:gs pos="80000">
                <a:srgbClr val="228AD5"/>
              </a:gs>
              <a:gs pos="100000">
                <a:srgbClr val="225AD5"/>
              </a:gs>
            </a:gsLst>
            <a:lin ang="0"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91"/>
          <p:cNvSpPr/>
          <p:nvPr/>
        </p:nvSpPr>
        <p:spPr>
          <a:xfrm flipH="1">
            <a:off x="4754400" y="1386750"/>
            <a:ext cx="1475100" cy="1482900"/>
          </a:xfrm>
          <a:prstGeom prst="rect">
            <a:avLst/>
          </a:prstGeom>
          <a:gradFill>
            <a:gsLst>
              <a:gs pos="0">
                <a:srgbClr val="00FFFF"/>
              </a:gs>
              <a:gs pos="80000">
                <a:srgbClr val="228AD5"/>
              </a:gs>
              <a:gs pos="100000">
                <a:srgbClr val="225AD5"/>
              </a:gs>
            </a:gsLst>
            <a:lin ang="0"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5" name="Google Shape;4035;p91"/>
          <p:cNvSpPr/>
          <p:nvPr/>
        </p:nvSpPr>
        <p:spPr>
          <a:xfrm flipH="1">
            <a:off x="3929173" y="2300325"/>
            <a:ext cx="1475100" cy="1482900"/>
          </a:xfrm>
          <a:prstGeom prst="rect">
            <a:avLst/>
          </a:prstGeom>
          <a:gradFill>
            <a:gsLst>
              <a:gs pos="0">
                <a:srgbClr val="00FFFF"/>
              </a:gs>
              <a:gs pos="80000">
                <a:srgbClr val="228AD5"/>
              </a:gs>
              <a:gs pos="100000">
                <a:srgbClr val="225AD5"/>
              </a:gs>
            </a:gsLst>
            <a:lin ang="0"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6" name="Google Shape;4036;p91"/>
          <p:cNvSpPr/>
          <p:nvPr/>
        </p:nvSpPr>
        <p:spPr>
          <a:xfrm flipH="1">
            <a:off x="3610526" y="2584900"/>
            <a:ext cx="1475100" cy="1482900"/>
          </a:xfrm>
          <a:prstGeom prst="rect">
            <a:avLst/>
          </a:prstGeom>
          <a:gradFill>
            <a:gsLst>
              <a:gs pos="0">
                <a:srgbClr val="00FFFF"/>
              </a:gs>
              <a:gs pos="80000">
                <a:srgbClr val="228AD5"/>
              </a:gs>
              <a:gs pos="100000">
                <a:srgbClr val="225AD5"/>
              </a:gs>
            </a:gsLst>
            <a:lin ang="0"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91"/>
          <p:cNvSpPr/>
          <p:nvPr/>
        </p:nvSpPr>
        <p:spPr>
          <a:xfrm flipH="1">
            <a:off x="6732326" y="3126425"/>
            <a:ext cx="1475100" cy="1482900"/>
          </a:xfrm>
          <a:prstGeom prst="rect">
            <a:avLst/>
          </a:prstGeom>
          <a:gradFill>
            <a:gsLst>
              <a:gs pos="0">
                <a:srgbClr val="00FFFF"/>
              </a:gs>
              <a:gs pos="80000">
                <a:srgbClr val="228AD5"/>
              </a:gs>
              <a:gs pos="100000">
                <a:srgbClr val="225AD5"/>
              </a:gs>
            </a:gsLst>
            <a:lin ang="0"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4038;p91"/>
          <p:cNvSpPr/>
          <p:nvPr/>
        </p:nvSpPr>
        <p:spPr>
          <a:xfrm>
            <a:off x="4630750" y="1868550"/>
            <a:ext cx="118200" cy="110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9" name="Google Shape;4039;p91"/>
          <p:cNvSpPr/>
          <p:nvPr/>
        </p:nvSpPr>
        <p:spPr>
          <a:xfrm>
            <a:off x="4457650" y="2041650"/>
            <a:ext cx="118200" cy="110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91"/>
          <p:cNvSpPr/>
          <p:nvPr/>
        </p:nvSpPr>
        <p:spPr>
          <a:xfrm>
            <a:off x="4803850" y="1695450"/>
            <a:ext cx="118200" cy="110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1" name="Google Shape;4041;p91"/>
          <p:cNvSpPr/>
          <p:nvPr/>
        </p:nvSpPr>
        <p:spPr>
          <a:xfrm>
            <a:off x="6732350" y="3126425"/>
            <a:ext cx="1475100" cy="1482900"/>
          </a:xfrm>
          <a:prstGeom prst="ellipse">
            <a:avLst/>
          </a:prstGeom>
          <a:gradFill>
            <a:gsLst>
              <a:gs pos="0">
                <a:srgbClr val="FF0000"/>
              </a:gs>
              <a:gs pos="100000">
                <a:schemeClr val="lt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2" name="Google Shape;4042;p91"/>
          <p:cNvSpPr/>
          <p:nvPr/>
        </p:nvSpPr>
        <p:spPr>
          <a:xfrm flipH="1">
            <a:off x="1738150" y="984175"/>
            <a:ext cx="1688700" cy="1482900"/>
          </a:xfrm>
          <a:prstGeom prst="rect">
            <a:avLst/>
          </a:prstGeom>
          <a:gradFill>
            <a:gsLst>
              <a:gs pos="0">
                <a:srgbClr val="FF0000"/>
              </a:gs>
              <a:gs pos="100000">
                <a:schemeClr val="lt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4043;p91"/>
          <p:cNvSpPr/>
          <p:nvPr/>
        </p:nvSpPr>
        <p:spPr>
          <a:xfrm flipH="1">
            <a:off x="1466150" y="1268925"/>
            <a:ext cx="1688700" cy="1482900"/>
          </a:xfrm>
          <a:prstGeom prst="rect">
            <a:avLst/>
          </a:prstGeom>
          <a:gradFill>
            <a:gsLst>
              <a:gs pos="0">
                <a:srgbClr val="FF0000"/>
              </a:gs>
              <a:gs pos="100000">
                <a:schemeClr val="lt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4" name="Google Shape;4044;p91"/>
          <p:cNvSpPr/>
          <p:nvPr/>
        </p:nvSpPr>
        <p:spPr>
          <a:xfrm flipH="1">
            <a:off x="640913" y="2182500"/>
            <a:ext cx="1688700" cy="1482900"/>
          </a:xfrm>
          <a:prstGeom prst="rect">
            <a:avLst/>
          </a:prstGeom>
          <a:gradFill>
            <a:gsLst>
              <a:gs pos="0">
                <a:srgbClr val="FF0000"/>
              </a:gs>
              <a:gs pos="100000">
                <a:schemeClr val="lt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5" name="Google Shape;4045;p91"/>
          <p:cNvSpPr/>
          <p:nvPr/>
        </p:nvSpPr>
        <p:spPr>
          <a:xfrm flipH="1">
            <a:off x="322284" y="2467075"/>
            <a:ext cx="1688700" cy="1482900"/>
          </a:xfrm>
          <a:prstGeom prst="rect">
            <a:avLst/>
          </a:prstGeom>
          <a:gradFill>
            <a:gsLst>
              <a:gs pos="0">
                <a:srgbClr val="FF0000"/>
              </a:gs>
              <a:gs pos="100000">
                <a:schemeClr val="lt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6" name="Google Shape;4046;p91"/>
          <p:cNvSpPr/>
          <p:nvPr/>
        </p:nvSpPr>
        <p:spPr>
          <a:xfrm flipH="1">
            <a:off x="3233356" y="2751825"/>
            <a:ext cx="1688700" cy="1482900"/>
          </a:xfrm>
          <a:prstGeom prst="rect">
            <a:avLst/>
          </a:prstGeom>
          <a:gradFill>
            <a:gsLst>
              <a:gs pos="0">
                <a:srgbClr val="FF0000"/>
              </a:gs>
              <a:gs pos="100000">
                <a:schemeClr val="lt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7" name="Google Shape;4047;p91"/>
          <p:cNvSpPr/>
          <p:nvPr/>
        </p:nvSpPr>
        <p:spPr>
          <a:xfrm>
            <a:off x="1342500" y="1750725"/>
            <a:ext cx="118200" cy="110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8" name="Google Shape;4048;p91"/>
          <p:cNvSpPr/>
          <p:nvPr/>
        </p:nvSpPr>
        <p:spPr>
          <a:xfrm>
            <a:off x="1169400" y="1923825"/>
            <a:ext cx="118200" cy="110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4049;p91"/>
          <p:cNvSpPr/>
          <p:nvPr/>
        </p:nvSpPr>
        <p:spPr>
          <a:xfrm>
            <a:off x="1515600" y="1577625"/>
            <a:ext cx="118200" cy="110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20"/>
          <p:cNvSpPr/>
          <p:nvPr/>
        </p:nvSpPr>
        <p:spPr>
          <a:xfrm>
            <a:off x="659100" y="1854875"/>
            <a:ext cx="856200" cy="577800"/>
          </a:xfrm>
          <a:prstGeom prst="roundRect">
            <a:avLst>
              <a:gd name="adj" fmla="val 16667"/>
            </a:avLst>
          </a:prstGeom>
          <a:solidFill>
            <a:schemeClr val="lt1"/>
          </a:solidFill>
          <a:ln w="9525" cap="flat" cmpd="sng">
            <a:solidFill>
              <a:schemeClr val="dk1"/>
            </a:solidFill>
            <a:prstDash val="lg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Times New Roman"/>
                <a:ea typeface="Times New Roman"/>
                <a:cs typeface="Times New Roman"/>
                <a:sym typeface="Times New Roman"/>
              </a:rPr>
              <a:t>Video Stream</a:t>
            </a:r>
            <a:endParaRPr>
              <a:latin typeface="Times New Roman"/>
              <a:ea typeface="Times New Roman"/>
              <a:cs typeface="Times New Roman"/>
              <a:sym typeface="Times New Roman"/>
            </a:endParaRPr>
          </a:p>
        </p:txBody>
      </p:sp>
      <p:sp>
        <p:nvSpPr>
          <p:cNvPr id="142" name="Google Shape;142;p20"/>
          <p:cNvSpPr/>
          <p:nvPr/>
        </p:nvSpPr>
        <p:spPr>
          <a:xfrm>
            <a:off x="2153900" y="1854875"/>
            <a:ext cx="992100" cy="577800"/>
          </a:xfrm>
          <a:prstGeom prst="roundRect">
            <a:avLst>
              <a:gd name="adj" fmla="val 16667"/>
            </a:avLst>
          </a:prstGeom>
          <a:solidFill>
            <a:schemeClr val="lt1"/>
          </a:solidFill>
          <a:ln w="9525" cap="flat" cmpd="sng">
            <a:solidFill>
              <a:schemeClr val="dk1"/>
            </a:solidFill>
            <a:prstDash val="lg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Times New Roman"/>
                <a:ea typeface="Times New Roman"/>
                <a:cs typeface="Times New Roman"/>
                <a:sym typeface="Times New Roman"/>
              </a:rPr>
              <a:t>Skeleton Extraction</a:t>
            </a:r>
            <a:endParaRPr>
              <a:latin typeface="Times New Roman"/>
              <a:ea typeface="Times New Roman"/>
              <a:cs typeface="Times New Roman"/>
              <a:sym typeface="Times New Roman"/>
            </a:endParaRPr>
          </a:p>
        </p:txBody>
      </p:sp>
      <p:sp>
        <p:nvSpPr>
          <p:cNvPr id="143" name="Google Shape;143;p20"/>
          <p:cNvSpPr/>
          <p:nvPr/>
        </p:nvSpPr>
        <p:spPr>
          <a:xfrm>
            <a:off x="3784600" y="1854875"/>
            <a:ext cx="1059900" cy="577800"/>
          </a:xfrm>
          <a:prstGeom prst="roundRect">
            <a:avLst>
              <a:gd name="adj" fmla="val 16667"/>
            </a:avLst>
          </a:prstGeom>
          <a:solidFill>
            <a:schemeClr val="lt1"/>
          </a:solidFill>
          <a:ln w="9525" cap="flat" cmpd="sng">
            <a:solidFill>
              <a:schemeClr val="dk1"/>
            </a:solidFill>
            <a:prstDash val="lg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Times New Roman"/>
                <a:ea typeface="Times New Roman"/>
                <a:cs typeface="Times New Roman"/>
                <a:sym typeface="Times New Roman"/>
              </a:rPr>
              <a:t>Fall</a:t>
            </a:r>
            <a:endParaRPr>
              <a:latin typeface="Times New Roman"/>
              <a:ea typeface="Times New Roman"/>
              <a:cs typeface="Times New Roman"/>
              <a:sym typeface="Times New Roman"/>
            </a:endParaRPr>
          </a:p>
          <a:p>
            <a:pPr marL="0" lvl="0" indent="0" algn="ctr" rtl="0">
              <a:spcBef>
                <a:spcPts val="0"/>
              </a:spcBef>
              <a:spcAft>
                <a:spcPts val="0"/>
              </a:spcAft>
              <a:buNone/>
            </a:pPr>
            <a:r>
              <a:rPr lang="en">
                <a:latin typeface="Times New Roman"/>
                <a:ea typeface="Times New Roman"/>
                <a:cs typeface="Times New Roman"/>
                <a:sym typeface="Times New Roman"/>
              </a:rPr>
              <a:t>Detection</a:t>
            </a:r>
            <a:endParaRPr>
              <a:latin typeface="Times New Roman"/>
              <a:ea typeface="Times New Roman"/>
              <a:cs typeface="Times New Roman"/>
              <a:sym typeface="Times New Roman"/>
            </a:endParaRPr>
          </a:p>
        </p:txBody>
      </p:sp>
      <p:sp>
        <p:nvSpPr>
          <p:cNvPr id="144" name="Google Shape;144;p20"/>
          <p:cNvSpPr/>
          <p:nvPr/>
        </p:nvSpPr>
        <p:spPr>
          <a:xfrm>
            <a:off x="6026900" y="1926275"/>
            <a:ext cx="856200" cy="435000"/>
          </a:xfrm>
          <a:prstGeom prst="roundRect">
            <a:avLst>
              <a:gd name="adj" fmla="val 16667"/>
            </a:avLst>
          </a:prstGeom>
          <a:solidFill>
            <a:schemeClr val="lt1"/>
          </a:solidFill>
          <a:ln w="9525" cap="flat" cmpd="sng">
            <a:solidFill>
              <a:schemeClr val="dk1"/>
            </a:solidFill>
            <a:prstDash val="lg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Times New Roman"/>
                <a:ea typeface="Times New Roman"/>
                <a:cs typeface="Times New Roman"/>
                <a:sym typeface="Times New Roman"/>
              </a:rPr>
              <a:t>Email</a:t>
            </a:r>
            <a:endParaRPr>
              <a:latin typeface="Times New Roman"/>
              <a:ea typeface="Times New Roman"/>
              <a:cs typeface="Times New Roman"/>
              <a:sym typeface="Times New Roman"/>
            </a:endParaRPr>
          </a:p>
          <a:p>
            <a:pPr marL="0" lvl="0" indent="0" algn="ctr" rtl="0">
              <a:spcBef>
                <a:spcPts val="0"/>
              </a:spcBef>
              <a:spcAft>
                <a:spcPts val="0"/>
              </a:spcAft>
              <a:buNone/>
            </a:pPr>
            <a:r>
              <a:rPr lang="en">
                <a:latin typeface="Times New Roman"/>
                <a:ea typeface="Times New Roman"/>
                <a:cs typeface="Times New Roman"/>
                <a:sym typeface="Times New Roman"/>
              </a:rPr>
              <a:t>Alert</a:t>
            </a:r>
            <a:endParaRPr>
              <a:latin typeface="Times New Roman"/>
              <a:ea typeface="Times New Roman"/>
              <a:cs typeface="Times New Roman"/>
              <a:sym typeface="Times New Roman"/>
            </a:endParaRPr>
          </a:p>
        </p:txBody>
      </p:sp>
      <p:sp>
        <p:nvSpPr>
          <p:cNvPr id="145" name="Google Shape;145;p20"/>
          <p:cNvSpPr/>
          <p:nvPr/>
        </p:nvSpPr>
        <p:spPr>
          <a:xfrm>
            <a:off x="1658050" y="1994225"/>
            <a:ext cx="353100" cy="299100"/>
          </a:xfrm>
          <a:prstGeom prst="rightArrow">
            <a:avLst>
              <a:gd name="adj1" fmla="val 50000"/>
              <a:gd name="adj2"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20"/>
          <p:cNvSpPr txBox="1"/>
          <p:nvPr/>
        </p:nvSpPr>
        <p:spPr>
          <a:xfrm>
            <a:off x="4885400" y="2293325"/>
            <a:ext cx="10599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Times New Roman"/>
                <a:ea typeface="Times New Roman"/>
                <a:cs typeface="Times New Roman"/>
                <a:sym typeface="Times New Roman"/>
              </a:rPr>
              <a:t>Abnormal</a:t>
            </a:r>
            <a:endParaRPr>
              <a:latin typeface="Times New Roman"/>
              <a:ea typeface="Times New Roman"/>
              <a:cs typeface="Times New Roman"/>
              <a:sym typeface="Times New Roman"/>
            </a:endParaRPr>
          </a:p>
        </p:txBody>
      </p:sp>
      <p:sp>
        <p:nvSpPr>
          <p:cNvPr id="147" name="Google Shape;147;p20"/>
          <p:cNvSpPr/>
          <p:nvPr/>
        </p:nvSpPr>
        <p:spPr>
          <a:xfrm rot="10800000">
            <a:off x="910600" y="2493625"/>
            <a:ext cx="3471900" cy="666000"/>
          </a:xfrm>
          <a:prstGeom prst="curvedDownArrow">
            <a:avLst>
              <a:gd name="adj1" fmla="val 25000"/>
              <a:gd name="adj2" fmla="val 48213"/>
              <a:gd name="adj3" fmla="val 25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20"/>
          <p:cNvSpPr/>
          <p:nvPr/>
        </p:nvSpPr>
        <p:spPr>
          <a:xfrm>
            <a:off x="3288750" y="1994225"/>
            <a:ext cx="353100" cy="299100"/>
          </a:xfrm>
          <a:prstGeom prst="rightArrow">
            <a:avLst>
              <a:gd name="adj1" fmla="val 50000"/>
              <a:gd name="adj2"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20"/>
          <p:cNvSpPr/>
          <p:nvPr/>
        </p:nvSpPr>
        <p:spPr>
          <a:xfrm>
            <a:off x="4987250" y="1960325"/>
            <a:ext cx="856200" cy="366900"/>
          </a:xfrm>
          <a:prstGeom prst="rightArrow">
            <a:avLst>
              <a:gd name="adj1" fmla="val 50000"/>
              <a:gd name="adj2"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20"/>
          <p:cNvSpPr txBox="1"/>
          <p:nvPr/>
        </p:nvSpPr>
        <p:spPr>
          <a:xfrm>
            <a:off x="2218450" y="3159625"/>
            <a:ext cx="8562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Times New Roman"/>
                <a:ea typeface="Times New Roman"/>
                <a:cs typeface="Times New Roman"/>
                <a:sym typeface="Times New Roman"/>
              </a:rPr>
              <a:t>Normal</a:t>
            </a:r>
            <a:endParaRPr>
              <a:latin typeface="Times New Roman"/>
              <a:ea typeface="Times New Roman"/>
              <a:cs typeface="Times New Roman"/>
              <a:sym typeface="Times New Roman"/>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4053"/>
        <p:cNvGrpSpPr/>
        <p:nvPr/>
      </p:nvGrpSpPr>
      <p:grpSpPr>
        <a:xfrm>
          <a:off x="0" y="0"/>
          <a:ext cx="0" cy="0"/>
          <a:chOff x="0" y="0"/>
          <a:chExt cx="0" cy="0"/>
        </a:xfrm>
      </p:grpSpPr>
      <p:sp>
        <p:nvSpPr>
          <p:cNvPr id="4054" name="Google Shape;4054;p92"/>
          <p:cNvSpPr/>
          <p:nvPr/>
        </p:nvSpPr>
        <p:spPr>
          <a:xfrm>
            <a:off x="521850" y="2442725"/>
            <a:ext cx="1279500" cy="819600"/>
          </a:xfrm>
          <a:prstGeom prst="cube">
            <a:avLst>
              <a:gd name="adj" fmla="val 25000"/>
            </a:avLst>
          </a:prstGeom>
          <a:gradFill>
            <a:gsLst>
              <a:gs pos="0">
                <a:srgbClr val="E0EDBA">
                  <a:alpha val="79215"/>
                </a:srgbClr>
              </a:gs>
              <a:gs pos="100000">
                <a:srgbClr val="DE87F1">
                  <a:alpha val="48235"/>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5" name="Google Shape;4055;p92"/>
          <p:cNvSpPr/>
          <p:nvPr/>
        </p:nvSpPr>
        <p:spPr>
          <a:xfrm flipH="1">
            <a:off x="3315350" y="419400"/>
            <a:ext cx="1688700" cy="1482900"/>
          </a:xfrm>
          <a:prstGeom prst="rect">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6" name="Google Shape;4056;p92"/>
          <p:cNvSpPr/>
          <p:nvPr/>
        </p:nvSpPr>
        <p:spPr>
          <a:xfrm flipH="1">
            <a:off x="3033797" y="604825"/>
            <a:ext cx="1688700" cy="1482900"/>
          </a:xfrm>
          <a:prstGeom prst="rect">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7" name="Google Shape;4057;p92"/>
          <p:cNvSpPr/>
          <p:nvPr/>
        </p:nvSpPr>
        <p:spPr>
          <a:xfrm flipH="1">
            <a:off x="2745469" y="769050"/>
            <a:ext cx="1688700" cy="1482900"/>
          </a:xfrm>
          <a:prstGeom prst="rect">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58" name="Google Shape;4058;p92"/>
          <p:cNvGrpSpPr/>
          <p:nvPr/>
        </p:nvGrpSpPr>
        <p:grpSpPr>
          <a:xfrm>
            <a:off x="6631549" y="846696"/>
            <a:ext cx="1765922" cy="1596032"/>
            <a:chOff x="6240000" y="821025"/>
            <a:chExt cx="2904000" cy="2668950"/>
          </a:xfrm>
        </p:grpSpPr>
        <p:sp>
          <p:nvSpPr>
            <p:cNvPr id="4059" name="Google Shape;4059;p92"/>
            <p:cNvSpPr/>
            <p:nvPr/>
          </p:nvSpPr>
          <p:spPr>
            <a:xfrm flipH="1">
              <a:off x="6240000" y="821025"/>
              <a:ext cx="2904000" cy="26673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4060" name="Google Shape;4060;p92"/>
            <p:cNvSpPr/>
            <p:nvPr/>
          </p:nvSpPr>
          <p:spPr>
            <a:xfrm flipH="1">
              <a:off x="6240000" y="8210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4061" name="Google Shape;4061;p92"/>
            <p:cNvSpPr/>
            <p:nvPr/>
          </p:nvSpPr>
          <p:spPr>
            <a:xfrm flipH="1">
              <a:off x="6820800" y="8210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4062" name="Google Shape;4062;p92"/>
            <p:cNvSpPr/>
            <p:nvPr/>
          </p:nvSpPr>
          <p:spPr>
            <a:xfrm flipH="1">
              <a:off x="7401600" y="8210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4063" name="Google Shape;4063;p92"/>
            <p:cNvSpPr/>
            <p:nvPr/>
          </p:nvSpPr>
          <p:spPr>
            <a:xfrm flipH="1">
              <a:off x="7982400" y="8210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4064" name="Google Shape;4064;p92"/>
            <p:cNvSpPr/>
            <p:nvPr/>
          </p:nvSpPr>
          <p:spPr>
            <a:xfrm flipH="1">
              <a:off x="8563200" y="8210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4065" name="Google Shape;4065;p92"/>
            <p:cNvSpPr/>
            <p:nvPr/>
          </p:nvSpPr>
          <p:spPr>
            <a:xfrm flipH="1">
              <a:off x="6240000" y="13538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4066" name="Google Shape;4066;p92"/>
            <p:cNvSpPr/>
            <p:nvPr/>
          </p:nvSpPr>
          <p:spPr>
            <a:xfrm flipH="1">
              <a:off x="6820800" y="13538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4067" name="Google Shape;4067;p92"/>
            <p:cNvSpPr/>
            <p:nvPr/>
          </p:nvSpPr>
          <p:spPr>
            <a:xfrm flipH="1">
              <a:off x="7401600" y="13538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4068" name="Google Shape;4068;p92"/>
            <p:cNvSpPr/>
            <p:nvPr/>
          </p:nvSpPr>
          <p:spPr>
            <a:xfrm flipH="1">
              <a:off x="7982400" y="13538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4069" name="Google Shape;4069;p92"/>
            <p:cNvSpPr/>
            <p:nvPr/>
          </p:nvSpPr>
          <p:spPr>
            <a:xfrm flipH="1">
              <a:off x="8563200" y="13538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4070" name="Google Shape;4070;p92"/>
            <p:cNvSpPr/>
            <p:nvPr/>
          </p:nvSpPr>
          <p:spPr>
            <a:xfrm flipH="1">
              <a:off x="6240000" y="18882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4071" name="Google Shape;4071;p92"/>
            <p:cNvSpPr/>
            <p:nvPr/>
          </p:nvSpPr>
          <p:spPr>
            <a:xfrm flipH="1">
              <a:off x="6820800" y="18882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4072" name="Google Shape;4072;p92"/>
            <p:cNvSpPr/>
            <p:nvPr/>
          </p:nvSpPr>
          <p:spPr>
            <a:xfrm flipH="1">
              <a:off x="7401600" y="18882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4073" name="Google Shape;4073;p92"/>
            <p:cNvSpPr/>
            <p:nvPr/>
          </p:nvSpPr>
          <p:spPr>
            <a:xfrm flipH="1">
              <a:off x="7982400" y="18882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4074" name="Google Shape;4074;p92"/>
            <p:cNvSpPr/>
            <p:nvPr/>
          </p:nvSpPr>
          <p:spPr>
            <a:xfrm flipH="1">
              <a:off x="8563200" y="18882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4075" name="Google Shape;4075;p92"/>
            <p:cNvSpPr/>
            <p:nvPr/>
          </p:nvSpPr>
          <p:spPr>
            <a:xfrm flipH="1">
              <a:off x="6240000" y="24227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4076" name="Google Shape;4076;p92"/>
            <p:cNvSpPr/>
            <p:nvPr/>
          </p:nvSpPr>
          <p:spPr>
            <a:xfrm flipH="1">
              <a:off x="6820800" y="24227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4077" name="Google Shape;4077;p92"/>
            <p:cNvSpPr/>
            <p:nvPr/>
          </p:nvSpPr>
          <p:spPr>
            <a:xfrm flipH="1">
              <a:off x="7401600" y="24227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4078" name="Google Shape;4078;p92"/>
            <p:cNvSpPr/>
            <p:nvPr/>
          </p:nvSpPr>
          <p:spPr>
            <a:xfrm flipH="1">
              <a:off x="7982400" y="24227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4079" name="Google Shape;4079;p92"/>
            <p:cNvSpPr/>
            <p:nvPr/>
          </p:nvSpPr>
          <p:spPr>
            <a:xfrm flipH="1">
              <a:off x="8563200" y="24227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4080" name="Google Shape;4080;p92"/>
            <p:cNvSpPr/>
            <p:nvPr/>
          </p:nvSpPr>
          <p:spPr>
            <a:xfrm flipH="1">
              <a:off x="6240000" y="29571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4081" name="Google Shape;4081;p92"/>
            <p:cNvSpPr/>
            <p:nvPr/>
          </p:nvSpPr>
          <p:spPr>
            <a:xfrm flipH="1">
              <a:off x="6820800" y="29571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4082" name="Google Shape;4082;p92"/>
            <p:cNvSpPr/>
            <p:nvPr/>
          </p:nvSpPr>
          <p:spPr>
            <a:xfrm flipH="1">
              <a:off x="7401600" y="29571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4083" name="Google Shape;4083;p92"/>
            <p:cNvSpPr/>
            <p:nvPr/>
          </p:nvSpPr>
          <p:spPr>
            <a:xfrm flipH="1">
              <a:off x="7982400" y="29571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4084" name="Google Shape;4084;p92"/>
            <p:cNvSpPr/>
            <p:nvPr/>
          </p:nvSpPr>
          <p:spPr>
            <a:xfrm flipH="1">
              <a:off x="8563200" y="29571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grpSp>
      <p:grpSp>
        <p:nvGrpSpPr>
          <p:cNvPr id="4085" name="Google Shape;4085;p92"/>
          <p:cNvGrpSpPr/>
          <p:nvPr/>
        </p:nvGrpSpPr>
        <p:grpSpPr>
          <a:xfrm>
            <a:off x="6631551" y="2251938"/>
            <a:ext cx="1765922" cy="1596032"/>
            <a:chOff x="5950075" y="854725"/>
            <a:chExt cx="2904000" cy="2668950"/>
          </a:xfrm>
        </p:grpSpPr>
        <p:sp>
          <p:nvSpPr>
            <p:cNvPr id="4086" name="Google Shape;4086;p92"/>
            <p:cNvSpPr/>
            <p:nvPr/>
          </p:nvSpPr>
          <p:spPr>
            <a:xfrm flipH="1">
              <a:off x="5950075" y="854725"/>
              <a:ext cx="2904000" cy="26673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7" name="Google Shape;4087;p92"/>
            <p:cNvSpPr/>
            <p:nvPr/>
          </p:nvSpPr>
          <p:spPr>
            <a:xfrm flipH="1">
              <a:off x="5950075" y="8547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8" name="Google Shape;4088;p92"/>
            <p:cNvSpPr/>
            <p:nvPr/>
          </p:nvSpPr>
          <p:spPr>
            <a:xfrm flipH="1">
              <a:off x="6530875" y="8547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9" name="Google Shape;4089;p92"/>
            <p:cNvSpPr/>
            <p:nvPr/>
          </p:nvSpPr>
          <p:spPr>
            <a:xfrm flipH="1">
              <a:off x="7111675" y="8547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0" name="Google Shape;4090;p92"/>
            <p:cNvSpPr/>
            <p:nvPr/>
          </p:nvSpPr>
          <p:spPr>
            <a:xfrm flipH="1">
              <a:off x="7692475" y="8547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1" name="Google Shape;4091;p92"/>
            <p:cNvSpPr/>
            <p:nvPr/>
          </p:nvSpPr>
          <p:spPr>
            <a:xfrm flipH="1">
              <a:off x="8273275" y="8547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2" name="Google Shape;4092;p92"/>
            <p:cNvSpPr/>
            <p:nvPr/>
          </p:nvSpPr>
          <p:spPr>
            <a:xfrm flipH="1">
              <a:off x="5950075" y="13875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3" name="Google Shape;4093;p92"/>
            <p:cNvSpPr/>
            <p:nvPr/>
          </p:nvSpPr>
          <p:spPr>
            <a:xfrm flipH="1">
              <a:off x="6530875" y="13875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4" name="Google Shape;4094;p92"/>
            <p:cNvSpPr/>
            <p:nvPr/>
          </p:nvSpPr>
          <p:spPr>
            <a:xfrm flipH="1">
              <a:off x="7111675" y="13875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5" name="Google Shape;4095;p92"/>
            <p:cNvSpPr/>
            <p:nvPr/>
          </p:nvSpPr>
          <p:spPr>
            <a:xfrm flipH="1">
              <a:off x="7692475" y="13875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4096;p92"/>
            <p:cNvSpPr/>
            <p:nvPr/>
          </p:nvSpPr>
          <p:spPr>
            <a:xfrm flipH="1">
              <a:off x="8273275" y="13875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4097;p92"/>
            <p:cNvSpPr/>
            <p:nvPr/>
          </p:nvSpPr>
          <p:spPr>
            <a:xfrm flipH="1">
              <a:off x="5950075" y="19219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8" name="Google Shape;4098;p92"/>
            <p:cNvSpPr/>
            <p:nvPr/>
          </p:nvSpPr>
          <p:spPr>
            <a:xfrm flipH="1">
              <a:off x="6530875" y="19219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9" name="Google Shape;4099;p92"/>
            <p:cNvSpPr/>
            <p:nvPr/>
          </p:nvSpPr>
          <p:spPr>
            <a:xfrm flipH="1">
              <a:off x="7111675" y="19219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0" name="Google Shape;4100;p92"/>
            <p:cNvSpPr/>
            <p:nvPr/>
          </p:nvSpPr>
          <p:spPr>
            <a:xfrm flipH="1">
              <a:off x="7692475" y="19219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1" name="Google Shape;4101;p92"/>
            <p:cNvSpPr/>
            <p:nvPr/>
          </p:nvSpPr>
          <p:spPr>
            <a:xfrm flipH="1">
              <a:off x="8273275" y="19219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2" name="Google Shape;4102;p92"/>
            <p:cNvSpPr/>
            <p:nvPr/>
          </p:nvSpPr>
          <p:spPr>
            <a:xfrm flipH="1">
              <a:off x="5950075" y="24564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3" name="Google Shape;4103;p92"/>
            <p:cNvSpPr/>
            <p:nvPr/>
          </p:nvSpPr>
          <p:spPr>
            <a:xfrm flipH="1">
              <a:off x="6530875" y="24564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4" name="Google Shape;4104;p92"/>
            <p:cNvSpPr/>
            <p:nvPr/>
          </p:nvSpPr>
          <p:spPr>
            <a:xfrm flipH="1">
              <a:off x="7111675" y="24564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4105;p92"/>
            <p:cNvSpPr/>
            <p:nvPr/>
          </p:nvSpPr>
          <p:spPr>
            <a:xfrm flipH="1">
              <a:off x="7692475" y="24564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6" name="Google Shape;4106;p92"/>
            <p:cNvSpPr/>
            <p:nvPr/>
          </p:nvSpPr>
          <p:spPr>
            <a:xfrm flipH="1">
              <a:off x="8273275" y="24564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7" name="Google Shape;4107;p92"/>
            <p:cNvSpPr/>
            <p:nvPr/>
          </p:nvSpPr>
          <p:spPr>
            <a:xfrm flipH="1">
              <a:off x="5950075" y="29908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8" name="Google Shape;4108;p92"/>
            <p:cNvSpPr/>
            <p:nvPr/>
          </p:nvSpPr>
          <p:spPr>
            <a:xfrm flipH="1">
              <a:off x="6530875" y="29908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9" name="Google Shape;4109;p92"/>
            <p:cNvSpPr/>
            <p:nvPr/>
          </p:nvSpPr>
          <p:spPr>
            <a:xfrm flipH="1">
              <a:off x="7111675" y="29908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0" name="Google Shape;4110;p92"/>
            <p:cNvSpPr/>
            <p:nvPr/>
          </p:nvSpPr>
          <p:spPr>
            <a:xfrm flipH="1">
              <a:off x="7692475" y="29908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1" name="Google Shape;4111;p92"/>
            <p:cNvSpPr/>
            <p:nvPr/>
          </p:nvSpPr>
          <p:spPr>
            <a:xfrm flipH="1">
              <a:off x="8273275" y="29908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2" name="Google Shape;4112;p92"/>
          <p:cNvGrpSpPr/>
          <p:nvPr/>
        </p:nvGrpSpPr>
        <p:grpSpPr>
          <a:xfrm>
            <a:off x="5501616" y="2251948"/>
            <a:ext cx="1765922" cy="1596032"/>
            <a:chOff x="2854300" y="1168125"/>
            <a:chExt cx="2904000" cy="2668950"/>
          </a:xfrm>
        </p:grpSpPr>
        <p:sp>
          <p:nvSpPr>
            <p:cNvPr id="4113" name="Google Shape;4113;p92"/>
            <p:cNvSpPr/>
            <p:nvPr/>
          </p:nvSpPr>
          <p:spPr>
            <a:xfrm flipH="1">
              <a:off x="2854300" y="1168125"/>
              <a:ext cx="2904000" cy="26673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4114;p92"/>
            <p:cNvSpPr/>
            <p:nvPr/>
          </p:nvSpPr>
          <p:spPr>
            <a:xfrm flipH="1">
              <a:off x="2854300" y="11681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115;p92"/>
            <p:cNvSpPr/>
            <p:nvPr/>
          </p:nvSpPr>
          <p:spPr>
            <a:xfrm flipH="1">
              <a:off x="3435100" y="11681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6" name="Google Shape;4116;p92"/>
            <p:cNvSpPr/>
            <p:nvPr/>
          </p:nvSpPr>
          <p:spPr>
            <a:xfrm flipH="1">
              <a:off x="4015900" y="11681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7" name="Google Shape;4117;p92"/>
            <p:cNvSpPr/>
            <p:nvPr/>
          </p:nvSpPr>
          <p:spPr>
            <a:xfrm flipH="1">
              <a:off x="4596700" y="11681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4118;p92"/>
            <p:cNvSpPr/>
            <p:nvPr/>
          </p:nvSpPr>
          <p:spPr>
            <a:xfrm flipH="1">
              <a:off x="5177500" y="11681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9" name="Google Shape;4119;p92"/>
            <p:cNvSpPr/>
            <p:nvPr/>
          </p:nvSpPr>
          <p:spPr>
            <a:xfrm flipH="1">
              <a:off x="2854300" y="17009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0" name="Google Shape;4120;p92"/>
            <p:cNvSpPr/>
            <p:nvPr/>
          </p:nvSpPr>
          <p:spPr>
            <a:xfrm flipH="1">
              <a:off x="3435100" y="17009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1" name="Google Shape;4121;p92"/>
            <p:cNvSpPr/>
            <p:nvPr/>
          </p:nvSpPr>
          <p:spPr>
            <a:xfrm flipH="1">
              <a:off x="4015900" y="17009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2" name="Google Shape;4122;p92"/>
            <p:cNvSpPr/>
            <p:nvPr/>
          </p:nvSpPr>
          <p:spPr>
            <a:xfrm flipH="1">
              <a:off x="4596700" y="17009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3" name="Google Shape;4123;p92"/>
            <p:cNvSpPr/>
            <p:nvPr/>
          </p:nvSpPr>
          <p:spPr>
            <a:xfrm flipH="1">
              <a:off x="5177500" y="17009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4124;p92"/>
            <p:cNvSpPr/>
            <p:nvPr/>
          </p:nvSpPr>
          <p:spPr>
            <a:xfrm flipH="1">
              <a:off x="2854300" y="22353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5" name="Google Shape;4125;p92"/>
            <p:cNvSpPr/>
            <p:nvPr/>
          </p:nvSpPr>
          <p:spPr>
            <a:xfrm flipH="1">
              <a:off x="3435100" y="22353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6" name="Google Shape;4126;p92"/>
            <p:cNvSpPr/>
            <p:nvPr/>
          </p:nvSpPr>
          <p:spPr>
            <a:xfrm flipH="1">
              <a:off x="4015900" y="22353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7" name="Google Shape;4127;p92"/>
            <p:cNvSpPr/>
            <p:nvPr/>
          </p:nvSpPr>
          <p:spPr>
            <a:xfrm flipH="1">
              <a:off x="4596700" y="22353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8" name="Google Shape;4128;p92"/>
            <p:cNvSpPr/>
            <p:nvPr/>
          </p:nvSpPr>
          <p:spPr>
            <a:xfrm flipH="1">
              <a:off x="5177500" y="22353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9" name="Google Shape;4129;p92"/>
            <p:cNvSpPr/>
            <p:nvPr/>
          </p:nvSpPr>
          <p:spPr>
            <a:xfrm flipH="1">
              <a:off x="2854300" y="27698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0" name="Google Shape;4130;p92"/>
            <p:cNvSpPr/>
            <p:nvPr/>
          </p:nvSpPr>
          <p:spPr>
            <a:xfrm flipH="1">
              <a:off x="3435100" y="27698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1" name="Google Shape;4131;p92"/>
            <p:cNvSpPr/>
            <p:nvPr/>
          </p:nvSpPr>
          <p:spPr>
            <a:xfrm flipH="1">
              <a:off x="4015900" y="27698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2" name="Google Shape;4132;p92"/>
            <p:cNvSpPr/>
            <p:nvPr/>
          </p:nvSpPr>
          <p:spPr>
            <a:xfrm flipH="1">
              <a:off x="4596700" y="27698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3" name="Google Shape;4133;p92"/>
            <p:cNvSpPr/>
            <p:nvPr/>
          </p:nvSpPr>
          <p:spPr>
            <a:xfrm flipH="1">
              <a:off x="5177500" y="27698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4" name="Google Shape;4134;p92"/>
            <p:cNvSpPr/>
            <p:nvPr/>
          </p:nvSpPr>
          <p:spPr>
            <a:xfrm flipH="1">
              <a:off x="2854300" y="33042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4135;p92"/>
            <p:cNvSpPr/>
            <p:nvPr/>
          </p:nvSpPr>
          <p:spPr>
            <a:xfrm flipH="1">
              <a:off x="3435100" y="33042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6" name="Google Shape;4136;p92"/>
            <p:cNvSpPr/>
            <p:nvPr/>
          </p:nvSpPr>
          <p:spPr>
            <a:xfrm flipH="1">
              <a:off x="4015900" y="33042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7" name="Google Shape;4137;p92"/>
            <p:cNvSpPr/>
            <p:nvPr/>
          </p:nvSpPr>
          <p:spPr>
            <a:xfrm flipH="1">
              <a:off x="4596700" y="33042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8" name="Google Shape;4138;p92"/>
            <p:cNvSpPr/>
            <p:nvPr/>
          </p:nvSpPr>
          <p:spPr>
            <a:xfrm flipH="1">
              <a:off x="5177500" y="33042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39" name="Google Shape;4139;p92"/>
          <p:cNvGrpSpPr/>
          <p:nvPr/>
        </p:nvGrpSpPr>
        <p:grpSpPr>
          <a:xfrm rot="237484">
            <a:off x="4377173" y="2276398"/>
            <a:ext cx="1605826" cy="1679213"/>
            <a:chOff x="608609" y="2370079"/>
            <a:chExt cx="458224" cy="523616"/>
          </a:xfrm>
        </p:grpSpPr>
        <p:grpSp>
          <p:nvGrpSpPr>
            <p:cNvPr id="4140" name="Google Shape;4140;p92"/>
            <p:cNvGrpSpPr/>
            <p:nvPr/>
          </p:nvGrpSpPr>
          <p:grpSpPr>
            <a:xfrm>
              <a:off x="608609" y="2665704"/>
              <a:ext cx="458224" cy="227991"/>
              <a:chOff x="5668659" y="1713442"/>
              <a:chExt cx="458224" cy="227991"/>
            </a:xfrm>
          </p:grpSpPr>
          <p:grpSp>
            <p:nvGrpSpPr>
              <p:cNvPr id="4141" name="Google Shape;4141;p92"/>
              <p:cNvGrpSpPr/>
              <p:nvPr/>
            </p:nvGrpSpPr>
            <p:grpSpPr>
              <a:xfrm>
                <a:off x="5802485" y="1713507"/>
                <a:ext cx="188679" cy="227926"/>
                <a:chOff x="5802485" y="1713507"/>
                <a:chExt cx="188679" cy="227926"/>
              </a:xfrm>
            </p:grpSpPr>
            <p:sp>
              <p:nvSpPr>
                <p:cNvPr id="4142" name="Google Shape;4142;p92"/>
                <p:cNvSpPr/>
                <p:nvPr/>
              </p:nvSpPr>
              <p:spPr>
                <a:xfrm>
                  <a:off x="5802485" y="1775533"/>
                  <a:ext cx="133800" cy="165900"/>
                </a:xfrm>
                <a:prstGeom prst="rect">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3" name="Google Shape;4143;p92"/>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4" name="Google Shape;4144;p92"/>
              <p:cNvGrpSpPr/>
              <p:nvPr/>
            </p:nvGrpSpPr>
            <p:grpSpPr>
              <a:xfrm>
                <a:off x="5936312" y="1713442"/>
                <a:ext cx="190570" cy="227991"/>
                <a:chOff x="5936312" y="1713442"/>
                <a:chExt cx="190570" cy="227991"/>
              </a:xfrm>
            </p:grpSpPr>
            <p:sp>
              <p:nvSpPr>
                <p:cNvPr id="4145" name="Google Shape;4145;p92"/>
                <p:cNvSpPr/>
                <p:nvPr/>
              </p:nvSpPr>
              <p:spPr>
                <a:xfrm>
                  <a:off x="5936312" y="1775533"/>
                  <a:ext cx="133800" cy="165900"/>
                </a:xfrm>
                <a:prstGeom prst="rect">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6" name="Google Shape;4146;p92"/>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7" name="Google Shape;4147;p92"/>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28575" cap="flat" cmpd="sng">
                  <a:solidFill>
                    <a:schemeClr val="dk2"/>
                  </a:solidFill>
                  <a:prstDash val="solid"/>
                  <a:round/>
                  <a:headEnd type="none" w="med" len="med"/>
                  <a:tailEnd type="none" w="med" len="med"/>
                </a:ln>
              </p:spPr>
            </p:sp>
          </p:grpSp>
          <p:grpSp>
            <p:nvGrpSpPr>
              <p:cNvPr id="4148" name="Google Shape;4148;p92"/>
              <p:cNvGrpSpPr/>
              <p:nvPr/>
            </p:nvGrpSpPr>
            <p:grpSpPr>
              <a:xfrm>
                <a:off x="5668659" y="1714000"/>
                <a:ext cx="193488" cy="227433"/>
                <a:chOff x="5668659" y="1714000"/>
                <a:chExt cx="193488" cy="227433"/>
              </a:xfrm>
            </p:grpSpPr>
            <p:sp>
              <p:nvSpPr>
                <p:cNvPr id="4149" name="Google Shape;4149;p92"/>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0" name="Google Shape;4150;p92"/>
                <p:cNvSpPr/>
                <p:nvPr/>
              </p:nvSpPr>
              <p:spPr>
                <a:xfrm>
                  <a:off x="5668659" y="1775533"/>
                  <a:ext cx="133800" cy="165900"/>
                </a:xfrm>
                <a:prstGeom prst="rect">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51" name="Google Shape;4151;p92"/>
            <p:cNvGrpSpPr/>
            <p:nvPr/>
          </p:nvGrpSpPr>
          <p:grpSpPr>
            <a:xfrm>
              <a:off x="608609" y="2511879"/>
              <a:ext cx="458224" cy="227991"/>
              <a:chOff x="5668659" y="1713442"/>
              <a:chExt cx="458224" cy="227991"/>
            </a:xfrm>
          </p:grpSpPr>
          <p:grpSp>
            <p:nvGrpSpPr>
              <p:cNvPr id="4152" name="Google Shape;4152;p92"/>
              <p:cNvGrpSpPr/>
              <p:nvPr/>
            </p:nvGrpSpPr>
            <p:grpSpPr>
              <a:xfrm>
                <a:off x="5802485" y="1713507"/>
                <a:ext cx="188679" cy="227926"/>
                <a:chOff x="5802485" y="1713507"/>
                <a:chExt cx="188679" cy="227926"/>
              </a:xfrm>
            </p:grpSpPr>
            <p:sp>
              <p:nvSpPr>
                <p:cNvPr id="4153" name="Google Shape;4153;p92"/>
                <p:cNvSpPr/>
                <p:nvPr/>
              </p:nvSpPr>
              <p:spPr>
                <a:xfrm>
                  <a:off x="5802485" y="1775533"/>
                  <a:ext cx="133800" cy="165900"/>
                </a:xfrm>
                <a:prstGeom prst="rect">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4" name="Google Shape;4154;p92"/>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5" name="Google Shape;4155;p92"/>
              <p:cNvGrpSpPr/>
              <p:nvPr/>
            </p:nvGrpSpPr>
            <p:grpSpPr>
              <a:xfrm>
                <a:off x="5936312" y="1713442"/>
                <a:ext cx="190570" cy="227991"/>
                <a:chOff x="5936312" y="1713442"/>
                <a:chExt cx="190570" cy="227991"/>
              </a:xfrm>
            </p:grpSpPr>
            <p:sp>
              <p:nvSpPr>
                <p:cNvPr id="4156" name="Google Shape;4156;p92"/>
                <p:cNvSpPr/>
                <p:nvPr/>
              </p:nvSpPr>
              <p:spPr>
                <a:xfrm>
                  <a:off x="5936312" y="1775533"/>
                  <a:ext cx="133800" cy="165900"/>
                </a:xfrm>
                <a:prstGeom prst="rect">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7" name="Google Shape;4157;p92"/>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8" name="Google Shape;4158;p92"/>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28575" cap="flat" cmpd="sng">
                  <a:solidFill>
                    <a:schemeClr val="dk2"/>
                  </a:solidFill>
                  <a:prstDash val="solid"/>
                  <a:round/>
                  <a:headEnd type="none" w="med" len="med"/>
                  <a:tailEnd type="none" w="med" len="med"/>
                </a:ln>
              </p:spPr>
            </p:sp>
          </p:grpSp>
          <p:grpSp>
            <p:nvGrpSpPr>
              <p:cNvPr id="4159" name="Google Shape;4159;p92"/>
              <p:cNvGrpSpPr/>
              <p:nvPr/>
            </p:nvGrpSpPr>
            <p:grpSpPr>
              <a:xfrm>
                <a:off x="5668659" y="1714000"/>
                <a:ext cx="193488" cy="227433"/>
                <a:chOff x="5668659" y="1714000"/>
                <a:chExt cx="193488" cy="227433"/>
              </a:xfrm>
            </p:grpSpPr>
            <p:sp>
              <p:nvSpPr>
                <p:cNvPr id="4160" name="Google Shape;4160;p92"/>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1" name="Google Shape;4161;p92"/>
                <p:cNvSpPr/>
                <p:nvPr/>
              </p:nvSpPr>
              <p:spPr>
                <a:xfrm>
                  <a:off x="5668659" y="1775533"/>
                  <a:ext cx="133800" cy="165900"/>
                </a:xfrm>
                <a:prstGeom prst="rect">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62" name="Google Shape;4162;p92"/>
            <p:cNvGrpSpPr/>
            <p:nvPr/>
          </p:nvGrpSpPr>
          <p:grpSpPr>
            <a:xfrm>
              <a:off x="608609" y="2370079"/>
              <a:ext cx="458224" cy="227991"/>
              <a:chOff x="5668659" y="1713442"/>
              <a:chExt cx="458224" cy="227991"/>
            </a:xfrm>
          </p:grpSpPr>
          <p:grpSp>
            <p:nvGrpSpPr>
              <p:cNvPr id="4163" name="Google Shape;4163;p92"/>
              <p:cNvGrpSpPr/>
              <p:nvPr/>
            </p:nvGrpSpPr>
            <p:grpSpPr>
              <a:xfrm>
                <a:off x="5802485" y="1713507"/>
                <a:ext cx="188679" cy="227926"/>
                <a:chOff x="5802485" y="1713507"/>
                <a:chExt cx="188679" cy="227926"/>
              </a:xfrm>
            </p:grpSpPr>
            <p:sp>
              <p:nvSpPr>
                <p:cNvPr id="4164" name="Google Shape;4164;p92"/>
                <p:cNvSpPr/>
                <p:nvPr/>
              </p:nvSpPr>
              <p:spPr>
                <a:xfrm>
                  <a:off x="5802485" y="1775533"/>
                  <a:ext cx="133800" cy="165900"/>
                </a:xfrm>
                <a:prstGeom prst="rect">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5" name="Google Shape;4165;p92"/>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6" name="Google Shape;4166;p92"/>
              <p:cNvGrpSpPr/>
              <p:nvPr/>
            </p:nvGrpSpPr>
            <p:grpSpPr>
              <a:xfrm>
                <a:off x="5936312" y="1713442"/>
                <a:ext cx="190570" cy="227991"/>
                <a:chOff x="5936312" y="1713442"/>
                <a:chExt cx="190570" cy="227991"/>
              </a:xfrm>
            </p:grpSpPr>
            <p:sp>
              <p:nvSpPr>
                <p:cNvPr id="4167" name="Google Shape;4167;p92"/>
                <p:cNvSpPr/>
                <p:nvPr/>
              </p:nvSpPr>
              <p:spPr>
                <a:xfrm>
                  <a:off x="5936312" y="1775533"/>
                  <a:ext cx="133800" cy="165900"/>
                </a:xfrm>
                <a:prstGeom prst="rect">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8" name="Google Shape;4168;p92"/>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9" name="Google Shape;4169;p92"/>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28575" cap="flat" cmpd="sng">
                  <a:solidFill>
                    <a:schemeClr val="dk2"/>
                  </a:solidFill>
                  <a:prstDash val="solid"/>
                  <a:round/>
                  <a:headEnd type="none" w="med" len="med"/>
                  <a:tailEnd type="none" w="med" len="med"/>
                </a:ln>
              </p:spPr>
            </p:sp>
          </p:grpSp>
          <p:grpSp>
            <p:nvGrpSpPr>
              <p:cNvPr id="4170" name="Google Shape;4170;p92"/>
              <p:cNvGrpSpPr/>
              <p:nvPr/>
            </p:nvGrpSpPr>
            <p:grpSpPr>
              <a:xfrm>
                <a:off x="5668659" y="1714000"/>
                <a:ext cx="193488" cy="227433"/>
                <a:chOff x="5668659" y="1714000"/>
                <a:chExt cx="193488" cy="227433"/>
              </a:xfrm>
            </p:grpSpPr>
            <p:sp>
              <p:nvSpPr>
                <p:cNvPr id="4171" name="Google Shape;4171;p92"/>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2" name="Google Shape;4172;p92"/>
                <p:cNvSpPr/>
                <p:nvPr/>
              </p:nvSpPr>
              <p:spPr>
                <a:xfrm>
                  <a:off x="5668659" y="1775533"/>
                  <a:ext cx="133800" cy="165900"/>
                </a:xfrm>
                <a:prstGeom prst="rect">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173" name="Google Shape;4173;p92"/>
          <p:cNvGrpSpPr/>
          <p:nvPr/>
        </p:nvGrpSpPr>
        <p:grpSpPr>
          <a:xfrm>
            <a:off x="3718744" y="2731504"/>
            <a:ext cx="1605799" cy="1679186"/>
            <a:chOff x="608609" y="2370079"/>
            <a:chExt cx="458224" cy="523616"/>
          </a:xfrm>
        </p:grpSpPr>
        <p:grpSp>
          <p:nvGrpSpPr>
            <p:cNvPr id="4174" name="Google Shape;4174;p92"/>
            <p:cNvGrpSpPr/>
            <p:nvPr/>
          </p:nvGrpSpPr>
          <p:grpSpPr>
            <a:xfrm>
              <a:off x="608609" y="2665704"/>
              <a:ext cx="458224" cy="227991"/>
              <a:chOff x="5668659" y="1713442"/>
              <a:chExt cx="458224" cy="227991"/>
            </a:xfrm>
          </p:grpSpPr>
          <p:grpSp>
            <p:nvGrpSpPr>
              <p:cNvPr id="4175" name="Google Shape;4175;p92"/>
              <p:cNvGrpSpPr/>
              <p:nvPr/>
            </p:nvGrpSpPr>
            <p:grpSpPr>
              <a:xfrm>
                <a:off x="5802485" y="1713507"/>
                <a:ext cx="188679" cy="227926"/>
                <a:chOff x="5802485" y="1713507"/>
                <a:chExt cx="188679" cy="227926"/>
              </a:xfrm>
            </p:grpSpPr>
            <p:sp>
              <p:nvSpPr>
                <p:cNvPr id="4176" name="Google Shape;4176;p92"/>
                <p:cNvSpPr/>
                <p:nvPr/>
              </p:nvSpPr>
              <p:spPr>
                <a:xfrm>
                  <a:off x="5802485" y="1775533"/>
                  <a:ext cx="133800" cy="165900"/>
                </a:xfrm>
                <a:prstGeom prst="rect">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7" name="Google Shape;4177;p92"/>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8" name="Google Shape;4178;p92"/>
              <p:cNvGrpSpPr/>
              <p:nvPr/>
            </p:nvGrpSpPr>
            <p:grpSpPr>
              <a:xfrm>
                <a:off x="5936312" y="1713442"/>
                <a:ext cx="190570" cy="227991"/>
                <a:chOff x="5936312" y="1713442"/>
                <a:chExt cx="190570" cy="227991"/>
              </a:xfrm>
            </p:grpSpPr>
            <p:sp>
              <p:nvSpPr>
                <p:cNvPr id="4179" name="Google Shape;4179;p92"/>
                <p:cNvSpPr/>
                <p:nvPr/>
              </p:nvSpPr>
              <p:spPr>
                <a:xfrm>
                  <a:off x="5936312" y="1775533"/>
                  <a:ext cx="133800" cy="165900"/>
                </a:xfrm>
                <a:prstGeom prst="rect">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0" name="Google Shape;4180;p92"/>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1" name="Google Shape;4181;p92"/>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28575" cap="flat" cmpd="sng">
                  <a:solidFill>
                    <a:schemeClr val="dk2"/>
                  </a:solidFill>
                  <a:prstDash val="solid"/>
                  <a:round/>
                  <a:headEnd type="none" w="med" len="med"/>
                  <a:tailEnd type="none" w="med" len="med"/>
                </a:ln>
              </p:spPr>
            </p:sp>
          </p:grpSp>
          <p:grpSp>
            <p:nvGrpSpPr>
              <p:cNvPr id="4182" name="Google Shape;4182;p92"/>
              <p:cNvGrpSpPr/>
              <p:nvPr/>
            </p:nvGrpSpPr>
            <p:grpSpPr>
              <a:xfrm>
                <a:off x="5668659" y="1714000"/>
                <a:ext cx="193488" cy="227433"/>
                <a:chOff x="5668659" y="1714000"/>
                <a:chExt cx="193488" cy="227433"/>
              </a:xfrm>
            </p:grpSpPr>
            <p:sp>
              <p:nvSpPr>
                <p:cNvPr id="4183" name="Google Shape;4183;p92"/>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4" name="Google Shape;4184;p92"/>
                <p:cNvSpPr/>
                <p:nvPr/>
              </p:nvSpPr>
              <p:spPr>
                <a:xfrm>
                  <a:off x="5668659" y="1775533"/>
                  <a:ext cx="133800" cy="165900"/>
                </a:xfrm>
                <a:prstGeom prst="rect">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85" name="Google Shape;4185;p92"/>
            <p:cNvGrpSpPr/>
            <p:nvPr/>
          </p:nvGrpSpPr>
          <p:grpSpPr>
            <a:xfrm>
              <a:off x="608609" y="2511879"/>
              <a:ext cx="458224" cy="227991"/>
              <a:chOff x="5668659" y="1713442"/>
              <a:chExt cx="458224" cy="227991"/>
            </a:xfrm>
          </p:grpSpPr>
          <p:grpSp>
            <p:nvGrpSpPr>
              <p:cNvPr id="4186" name="Google Shape;4186;p92"/>
              <p:cNvGrpSpPr/>
              <p:nvPr/>
            </p:nvGrpSpPr>
            <p:grpSpPr>
              <a:xfrm>
                <a:off x="5802485" y="1713507"/>
                <a:ext cx="188679" cy="227926"/>
                <a:chOff x="5802485" y="1713507"/>
                <a:chExt cx="188679" cy="227926"/>
              </a:xfrm>
            </p:grpSpPr>
            <p:sp>
              <p:nvSpPr>
                <p:cNvPr id="4187" name="Google Shape;4187;p92"/>
                <p:cNvSpPr/>
                <p:nvPr/>
              </p:nvSpPr>
              <p:spPr>
                <a:xfrm>
                  <a:off x="5802485" y="1775533"/>
                  <a:ext cx="133800" cy="165900"/>
                </a:xfrm>
                <a:prstGeom prst="rect">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8" name="Google Shape;4188;p92"/>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9" name="Google Shape;4189;p92"/>
              <p:cNvGrpSpPr/>
              <p:nvPr/>
            </p:nvGrpSpPr>
            <p:grpSpPr>
              <a:xfrm>
                <a:off x="5936312" y="1713442"/>
                <a:ext cx="190570" cy="227991"/>
                <a:chOff x="5936312" y="1713442"/>
                <a:chExt cx="190570" cy="227991"/>
              </a:xfrm>
            </p:grpSpPr>
            <p:sp>
              <p:nvSpPr>
                <p:cNvPr id="4190" name="Google Shape;4190;p92"/>
                <p:cNvSpPr/>
                <p:nvPr/>
              </p:nvSpPr>
              <p:spPr>
                <a:xfrm>
                  <a:off x="5936312" y="1775533"/>
                  <a:ext cx="133800" cy="165900"/>
                </a:xfrm>
                <a:prstGeom prst="rect">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1" name="Google Shape;4191;p92"/>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2" name="Google Shape;4192;p92"/>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28575" cap="flat" cmpd="sng">
                  <a:solidFill>
                    <a:schemeClr val="dk2"/>
                  </a:solidFill>
                  <a:prstDash val="solid"/>
                  <a:round/>
                  <a:headEnd type="none" w="med" len="med"/>
                  <a:tailEnd type="none" w="med" len="med"/>
                </a:ln>
              </p:spPr>
            </p:sp>
          </p:grpSp>
          <p:grpSp>
            <p:nvGrpSpPr>
              <p:cNvPr id="4193" name="Google Shape;4193;p92"/>
              <p:cNvGrpSpPr/>
              <p:nvPr/>
            </p:nvGrpSpPr>
            <p:grpSpPr>
              <a:xfrm>
                <a:off x="5668659" y="1714000"/>
                <a:ext cx="193488" cy="227433"/>
                <a:chOff x="5668659" y="1714000"/>
                <a:chExt cx="193488" cy="227433"/>
              </a:xfrm>
            </p:grpSpPr>
            <p:sp>
              <p:nvSpPr>
                <p:cNvPr id="4194" name="Google Shape;4194;p92"/>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5" name="Google Shape;4195;p92"/>
                <p:cNvSpPr/>
                <p:nvPr/>
              </p:nvSpPr>
              <p:spPr>
                <a:xfrm>
                  <a:off x="5668659" y="1775533"/>
                  <a:ext cx="133800" cy="165900"/>
                </a:xfrm>
                <a:prstGeom prst="rect">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96" name="Google Shape;4196;p92"/>
            <p:cNvGrpSpPr/>
            <p:nvPr/>
          </p:nvGrpSpPr>
          <p:grpSpPr>
            <a:xfrm>
              <a:off x="608609" y="2370079"/>
              <a:ext cx="458224" cy="227991"/>
              <a:chOff x="5668659" y="1713442"/>
              <a:chExt cx="458224" cy="227991"/>
            </a:xfrm>
          </p:grpSpPr>
          <p:grpSp>
            <p:nvGrpSpPr>
              <p:cNvPr id="4197" name="Google Shape;4197;p92"/>
              <p:cNvGrpSpPr/>
              <p:nvPr/>
            </p:nvGrpSpPr>
            <p:grpSpPr>
              <a:xfrm>
                <a:off x="5802485" y="1713507"/>
                <a:ext cx="188679" cy="227926"/>
                <a:chOff x="5802485" y="1713507"/>
                <a:chExt cx="188679" cy="227926"/>
              </a:xfrm>
            </p:grpSpPr>
            <p:sp>
              <p:nvSpPr>
                <p:cNvPr id="4198" name="Google Shape;4198;p92"/>
                <p:cNvSpPr/>
                <p:nvPr/>
              </p:nvSpPr>
              <p:spPr>
                <a:xfrm>
                  <a:off x="5802485" y="1775533"/>
                  <a:ext cx="133800" cy="165900"/>
                </a:xfrm>
                <a:prstGeom prst="rect">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9" name="Google Shape;4199;p92"/>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0" name="Google Shape;4200;p92"/>
              <p:cNvGrpSpPr/>
              <p:nvPr/>
            </p:nvGrpSpPr>
            <p:grpSpPr>
              <a:xfrm>
                <a:off x="5936312" y="1713442"/>
                <a:ext cx="190570" cy="227991"/>
                <a:chOff x="5936312" y="1713442"/>
                <a:chExt cx="190570" cy="227991"/>
              </a:xfrm>
            </p:grpSpPr>
            <p:sp>
              <p:nvSpPr>
                <p:cNvPr id="4201" name="Google Shape;4201;p92"/>
                <p:cNvSpPr/>
                <p:nvPr/>
              </p:nvSpPr>
              <p:spPr>
                <a:xfrm>
                  <a:off x="5936312" y="1775533"/>
                  <a:ext cx="133800" cy="165900"/>
                </a:xfrm>
                <a:prstGeom prst="rect">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2" name="Google Shape;4202;p92"/>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3" name="Google Shape;4203;p92"/>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28575" cap="flat" cmpd="sng">
                  <a:solidFill>
                    <a:schemeClr val="dk2"/>
                  </a:solidFill>
                  <a:prstDash val="solid"/>
                  <a:round/>
                  <a:headEnd type="none" w="med" len="med"/>
                  <a:tailEnd type="none" w="med" len="med"/>
                </a:ln>
              </p:spPr>
            </p:sp>
          </p:grpSp>
          <p:grpSp>
            <p:nvGrpSpPr>
              <p:cNvPr id="4204" name="Google Shape;4204;p92"/>
              <p:cNvGrpSpPr/>
              <p:nvPr/>
            </p:nvGrpSpPr>
            <p:grpSpPr>
              <a:xfrm>
                <a:off x="5668659" y="1714000"/>
                <a:ext cx="193488" cy="227433"/>
                <a:chOff x="5668659" y="1714000"/>
                <a:chExt cx="193488" cy="227433"/>
              </a:xfrm>
            </p:grpSpPr>
            <p:sp>
              <p:nvSpPr>
                <p:cNvPr id="4205" name="Google Shape;4205;p92"/>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6" name="Google Shape;4206;p92"/>
                <p:cNvSpPr/>
                <p:nvPr/>
              </p:nvSpPr>
              <p:spPr>
                <a:xfrm>
                  <a:off x="5668659" y="1775533"/>
                  <a:ext cx="133800" cy="165900"/>
                </a:xfrm>
                <a:prstGeom prst="rect">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207" name="Google Shape;4207;p92"/>
          <p:cNvGrpSpPr/>
          <p:nvPr/>
        </p:nvGrpSpPr>
        <p:grpSpPr>
          <a:xfrm>
            <a:off x="3356800" y="3324712"/>
            <a:ext cx="1605799" cy="1679186"/>
            <a:chOff x="608609" y="2370079"/>
            <a:chExt cx="458224" cy="523616"/>
          </a:xfrm>
        </p:grpSpPr>
        <p:grpSp>
          <p:nvGrpSpPr>
            <p:cNvPr id="4208" name="Google Shape;4208;p92"/>
            <p:cNvGrpSpPr/>
            <p:nvPr/>
          </p:nvGrpSpPr>
          <p:grpSpPr>
            <a:xfrm>
              <a:off x="608609" y="2665704"/>
              <a:ext cx="458224" cy="227991"/>
              <a:chOff x="5668659" y="1713442"/>
              <a:chExt cx="458224" cy="227991"/>
            </a:xfrm>
          </p:grpSpPr>
          <p:grpSp>
            <p:nvGrpSpPr>
              <p:cNvPr id="4209" name="Google Shape;4209;p92"/>
              <p:cNvGrpSpPr/>
              <p:nvPr/>
            </p:nvGrpSpPr>
            <p:grpSpPr>
              <a:xfrm>
                <a:off x="5802485" y="1713507"/>
                <a:ext cx="188679" cy="227926"/>
                <a:chOff x="5802485" y="1713507"/>
                <a:chExt cx="188679" cy="227926"/>
              </a:xfrm>
            </p:grpSpPr>
            <p:sp>
              <p:nvSpPr>
                <p:cNvPr id="4210" name="Google Shape;4210;p92"/>
                <p:cNvSpPr/>
                <p:nvPr/>
              </p:nvSpPr>
              <p:spPr>
                <a:xfrm>
                  <a:off x="5802485" y="1775533"/>
                  <a:ext cx="133800" cy="165900"/>
                </a:xfrm>
                <a:prstGeom prst="rect">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1" name="Google Shape;4211;p92"/>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2" name="Google Shape;4212;p92"/>
              <p:cNvGrpSpPr/>
              <p:nvPr/>
            </p:nvGrpSpPr>
            <p:grpSpPr>
              <a:xfrm>
                <a:off x="5936312" y="1713442"/>
                <a:ext cx="190570" cy="227991"/>
                <a:chOff x="5936312" y="1713442"/>
                <a:chExt cx="190570" cy="227991"/>
              </a:xfrm>
            </p:grpSpPr>
            <p:sp>
              <p:nvSpPr>
                <p:cNvPr id="4213" name="Google Shape;4213;p92"/>
                <p:cNvSpPr/>
                <p:nvPr/>
              </p:nvSpPr>
              <p:spPr>
                <a:xfrm>
                  <a:off x="5936312" y="1775533"/>
                  <a:ext cx="133800" cy="165900"/>
                </a:xfrm>
                <a:prstGeom prst="rect">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4" name="Google Shape;4214;p92"/>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5" name="Google Shape;4215;p92"/>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28575" cap="flat" cmpd="sng">
                  <a:solidFill>
                    <a:schemeClr val="dk2"/>
                  </a:solidFill>
                  <a:prstDash val="solid"/>
                  <a:round/>
                  <a:headEnd type="none" w="med" len="med"/>
                  <a:tailEnd type="none" w="med" len="med"/>
                </a:ln>
              </p:spPr>
            </p:sp>
          </p:grpSp>
          <p:grpSp>
            <p:nvGrpSpPr>
              <p:cNvPr id="4216" name="Google Shape;4216;p92"/>
              <p:cNvGrpSpPr/>
              <p:nvPr/>
            </p:nvGrpSpPr>
            <p:grpSpPr>
              <a:xfrm>
                <a:off x="5668659" y="1714000"/>
                <a:ext cx="193488" cy="227433"/>
                <a:chOff x="5668659" y="1714000"/>
                <a:chExt cx="193488" cy="227433"/>
              </a:xfrm>
            </p:grpSpPr>
            <p:sp>
              <p:nvSpPr>
                <p:cNvPr id="4217" name="Google Shape;4217;p92"/>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8" name="Google Shape;4218;p92"/>
                <p:cNvSpPr/>
                <p:nvPr/>
              </p:nvSpPr>
              <p:spPr>
                <a:xfrm>
                  <a:off x="5668659" y="1775533"/>
                  <a:ext cx="133800" cy="165900"/>
                </a:xfrm>
                <a:prstGeom prst="rect">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19" name="Google Shape;4219;p92"/>
            <p:cNvGrpSpPr/>
            <p:nvPr/>
          </p:nvGrpSpPr>
          <p:grpSpPr>
            <a:xfrm>
              <a:off x="608609" y="2511879"/>
              <a:ext cx="458224" cy="227991"/>
              <a:chOff x="5668659" y="1713442"/>
              <a:chExt cx="458224" cy="227991"/>
            </a:xfrm>
          </p:grpSpPr>
          <p:grpSp>
            <p:nvGrpSpPr>
              <p:cNvPr id="4220" name="Google Shape;4220;p92"/>
              <p:cNvGrpSpPr/>
              <p:nvPr/>
            </p:nvGrpSpPr>
            <p:grpSpPr>
              <a:xfrm>
                <a:off x="5802485" y="1713507"/>
                <a:ext cx="188679" cy="227926"/>
                <a:chOff x="5802485" y="1713507"/>
                <a:chExt cx="188679" cy="227926"/>
              </a:xfrm>
            </p:grpSpPr>
            <p:sp>
              <p:nvSpPr>
                <p:cNvPr id="4221" name="Google Shape;4221;p92"/>
                <p:cNvSpPr/>
                <p:nvPr/>
              </p:nvSpPr>
              <p:spPr>
                <a:xfrm>
                  <a:off x="5802485" y="1775533"/>
                  <a:ext cx="133800" cy="165900"/>
                </a:xfrm>
                <a:prstGeom prst="rect">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2" name="Google Shape;4222;p92"/>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3" name="Google Shape;4223;p92"/>
              <p:cNvGrpSpPr/>
              <p:nvPr/>
            </p:nvGrpSpPr>
            <p:grpSpPr>
              <a:xfrm>
                <a:off x="5936312" y="1713442"/>
                <a:ext cx="190570" cy="227991"/>
                <a:chOff x="5936312" y="1713442"/>
                <a:chExt cx="190570" cy="227991"/>
              </a:xfrm>
            </p:grpSpPr>
            <p:sp>
              <p:nvSpPr>
                <p:cNvPr id="4224" name="Google Shape;4224;p92"/>
                <p:cNvSpPr/>
                <p:nvPr/>
              </p:nvSpPr>
              <p:spPr>
                <a:xfrm>
                  <a:off x="5936312" y="1775533"/>
                  <a:ext cx="133800" cy="165900"/>
                </a:xfrm>
                <a:prstGeom prst="rect">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5" name="Google Shape;4225;p92"/>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6" name="Google Shape;4226;p92"/>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28575" cap="flat" cmpd="sng">
                  <a:solidFill>
                    <a:schemeClr val="dk2"/>
                  </a:solidFill>
                  <a:prstDash val="solid"/>
                  <a:round/>
                  <a:headEnd type="none" w="med" len="med"/>
                  <a:tailEnd type="none" w="med" len="med"/>
                </a:ln>
              </p:spPr>
            </p:sp>
          </p:grpSp>
          <p:grpSp>
            <p:nvGrpSpPr>
              <p:cNvPr id="4227" name="Google Shape;4227;p92"/>
              <p:cNvGrpSpPr/>
              <p:nvPr/>
            </p:nvGrpSpPr>
            <p:grpSpPr>
              <a:xfrm>
                <a:off x="5668659" y="1714000"/>
                <a:ext cx="193488" cy="227433"/>
                <a:chOff x="5668659" y="1714000"/>
                <a:chExt cx="193488" cy="227433"/>
              </a:xfrm>
            </p:grpSpPr>
            <p:sp>
              <p:nvSpPr>
                <p:cNvPr id="4228" name="Google Shape;4228;p92"/>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9" name="Google Shape;4229;p92"/>
                <p:cNvSpPr/>
                <p:nvPr/>
              </p:nvSpPr>
              <p:spPr>
                <a:xfrm>
                  <a:off x="5668659" y="1775533"/>
                  <a:ext cx="133800" cy="165900"/>
                </a:xfrm>
                <a:prstGeom prst="rect">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30" name="Google Shape;4230;p92"/>
            <p:cNvGrpSpPr/>
            <p:nvPr/>
          </p:nvGrpSpPr>
          <p:grpSpPr>
            <a:xfrm>
              <a:off x="608609" y="2370079"/>
              <a:ext cx="458224" cy="227991"/>
              <a:chOff x="5668659" y="1713442"/>
              <a:chExt cx="458224" cy="227991"/>
            </a:xfrm>
          </p:grpSpPr>
          <p:grpSp>
            <p:nvGrpSpPr>
              <p:cNvPr id="4231" name="Google Shape;4231;p92"/>
              <p:cNvGrpSpPr/>
              <p:nvPr/>
            </p:nvGrpSpPr>
            <p:grpSpPr>
              <a:xfrm>
                <a:off x="5802485" y="1713507"/>
                <a:ext cx="188679" cy="227926"/>
                <a:chOff x="5802485" y="1713507"/>
                <a:chExt cx="188679" cy="227926"/>
              </a:xfrm>
            </p:grpSpPr>
            <p:sp>
              <p:nvSpPr>
                <p:cNvPr id="4232" name="Google Shape;4232;p92"/>
                <p:cNvSpPr/>
                <p:nvPr/>
              </p:nvSpPr>
              <p:spPr>
                <a:xfrm>
                  <a:off x="5802485" y="1775533"/>
                  <a:ext cx="133800" cy="165900"/>
                </a:xfrm>
                <a:prstGeom prst="rect">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3" name="Google Shape;4233;p92"/>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4" name="Google Shape;4234;p92"/>
              <p:cNvGrpSpPr/>
              <p:nvPr/>
            </p:nvGrpSpPr>
            <p:grpSpPr>
              <a:xfrm>
                <a:off x="5936312" y="1713442"/>
                <a:ext cx="190570" cy="227991"/>
                <a:chOff x="5936312" y="1713442"/>
                <a:chExt cx="190570" cy="227991"/>
              </a:xfrm>
            </p:grpSpPr>
            <p:sp>
              <p:nvSpPr>
                <p:cNvPr id="4235" name="Google Shape;4235;p92"/>
                <p:cNvSpPr/>
                <p:nvPr/>
              </p:nvSpPr>
              <p:spPr>
                <a:xfrm>
                  <a:off x="5936312" y="1775533"/>
                  <a:ext cx="133800" cy="165900"/>
                </a:xfrm>
                <a:prstGeom prst="rect">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6" name="Google Shape;4236;p92"/>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7" name="Google Shape;4237;p92"/>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28575" cap="flat" cmpd="sng">
                  <a:solidFill>
                    <a:schemeClr val="dk2"/>
                  </a:solidFill>
                  <a:prstDash val="solid"/>
                  <a:round/>
                  <a:headEnd type="none" w="med" len="med"/>
                  <a:tailEnd type="none" w="med" len="med"/>
                </a:ln>
              </p:spPr>
            </p:sp>
          </p:grpSp>
          <p:grpSp>
            <p:nvGrpSpPr>
              <p:cNvPr id="4238" name="Google Shape;4238;p92"/>
              <p:cNvGrpSpPr/>
              <p:nvPr/>
            </p:nvGrpSpPr>
            <p:grpSpPr>
              <a:xfrm>
                <a:off x="5668659" y="1714000"/>
                <a:ext cx="193488" cy="227433"/>
                <a:chOff x="5668659" y="1714000"/>
                <a:chExt cx="193488" cy="227433"/>
              </a:xfrm>
            </p:grpSpPr>
            <p:sp>
              <p:nvSpPr>
                <p:cNvPr id="4239" name="Google Shape;4239;p92"/>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0" name="Google Shape;4240;p92"/>
                <p:cNvSpPr/>
                <p:nvPr/>
              </p:nvSpPr>
              <p:spPr>
                <a:xfrm>
                  <a:off x="5668659" y="1775533"/>
                  <a:ext cx="133800" cy="165900"/>
                </a:xfrm>
                <a:prstGeom prst="rect">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4241" name="Google Shape;4241;p92"/>
          <p:cNvSpPr/>
          <p:nvPr/>
        </p:nvSpPr>
        <p:spPr>
          <a:xfrm>
            <a:off x="521850" y="718825"/>
            <a:ext cx="1546200" cy="1254900"/>
          </a:xfrm>
          <a:prstGeom prst="cube">
            <a:avLst>
              <a:gd name="adj" fmla="val 25000"/>
            </a:avLst>
          </a:prstGeom>
          <a:gradFill>
            <a:gsLst>
              <a:gs pos="0">
                <a:srgbClr val="E0EDBA">
                  <a:alpha val="79215"/>
                </a:srgbClr>
              </a:gs>
              <a:gs pos="100000">
                <a:srgbClr val="DE87F1">
                  <a:alpha val="48235"/>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207"/>
                                        </p:tgtEl>
                                        <p:attrNameLst>
                                          <p:attrName>style.visibility</p:attrName>
                                        </p:attrNameLst>
                                      </p:cBhvr>
                                      <p:to>
                                        <p:strVal val="visible"/>
                                      </p:to>
                                    </p:set>
                                    <p:animEffect transition="in" filter="fade">
                                      <p:cBhvr>
                                        <p:cTn id="7" dur="1000"/>
                                        <p:tgtEl>
                                          <p:spTgt spid="42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4245"/>
        <p:cNvGrpSpPr/>
        <p:nvPr/>
      </p:nvGrpSpPr>
      <p:grpSpPr>
        <a:xfrm>
          <a:off x="0" y="0"/>
          <a:ext cx="0" cy="0"/>
          <a:chOff x="0" y="0"/>
          <a:chExt cx="0" cy="0"/>
        </a:xfrm>
      </p:grpSpPr>
      <p:sp>
        <p:nvSpPr>
          <p:cNvPr id="4246" name="Google Shape;4246;p93"/>
          <p:cNvSpPr/>
          <p:nvPr/>
        </p:nvSpPr>
        <p:spPr>
          <a:xfrm flipH="1">
            <a:off x="3141700" y="361150"/>
            <a:ext cx="1057800" cy="1046400"/>
          </a:xfrm>
          <a:prstGeom prst="rect">
            <a:avLst/>
          </a:prstGeom>
          <a:gradFill>
            <a:gsLst>
              <a:gs pos="0">
                <a:srgbClr val="FFF6DB"/>
              </a:gs>
              <a:gs pos="100000">
                <a:srgbClr val="FAD25C"/>
              </a:gs>
            </a:gsLst>
            <a:lin ang="540001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7" name="Google Shape;4247;p93"/>
          <p:cNvSpPr/>
          <p:nvPr/>
        </p:nvSpPr>
        <p:spPr>
          <a:xfrm flipH="1">
            <a:off x="2947522" y="491998"/>
            <a:ext cx="1057800" cy="1046400"/>
          </a:xfrm>
          <a:prstGeom prst="rect">
            <a:avLst/>
          </a:prstGeom>
          <a:gradFill>
            <a:gsLst>
              <a:gs pos="0">
                <a:srgbClr val="FDECDB"/>
              </a:gs>
              <a:gs pos="100000">
                <a:srgbClr val="F0A963"/>
              </a:gs>
            </a:gsLst>
            <a:lin ang="540001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8" name="Google Shape;4248;p93"/>
          <p:cNvSpPr/>
          <p:nvPr/>
        </p:nvSpPr>
        <p:spPr>
          <a:xfrm flipH="1">
            <a:off x="2748673" y="607883"/>
            <a:ext cx="1057800" cy="1046400"/>
          </a:xfrm>
          <a:prstGeom prst="rect">
            <a:avLst/>
          </a:prstGeom>
          <a:gradFill>
            <a:gsLst>
              <a:gs pos="0">
                <a:srgbClr val="F5D0D0"/>
              </a:gs>
              <a:gs pos="100000">
                <a:srgbClr val="D96868"/>
              </a:gs>
            </a:gsLst>
            <a:lin ang="540001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9" name="Google Shape;4249;p93"/>
          <p:cNvSpPr/>
          <p:nvPr/>
        </p:nvSpPr>
        <p:spPr>
          <a:xfrm flipH="1">
            <a:off x="2582705" y="770444"/>
            <a:ext cx="1057800" cy="1046400"/>
          </a:xfrm>
          <a:prstGeom prst="rect">
            <a:avLst/>
          </a:prstGeom>
          <a:gradFill>
            <a:gsLst>
              <a:gs pos="0">
                <a:srgbClr val="DCECD5"/>
              </a:gs>
              <a:gs pos="100000">
                <a:srgbClr val="93BC81"/>
              </a:gs>
            </a:gsLst>
            <a:lin ang="540001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0" name="Google Shape;4250;p93"/>
          <p:cNvSpPr/>
          <p:nvPr/>
        </p:nvSpPr>
        <p:spPr>
          <a:xfrm flipH="1">
            <a:off x="2383801" y="915067"/>
            <a:ext cx="1057800" cy="1046400"/>
          </a:xfrm>
          <a:prstGeom prst="rect">
            <a:avLst/>
          </a:prstGeom>
          <a:gradFill>
            <a:gsLst>
              <a:gs pos="0">
                <a:srgbClr val="DFE9FB"/>
              </a:gs>
              <a:gs pos="100000">
                <a:srgbClr val="6E9BE7"/>
              </a:gs>
            </a:gsLst>
            <a:lin ang="540001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1" name="Google Shape;4251;p93"/>
          <p:cNvSpPr/>
          <p:nvPr/>
        </p:nvSpPr>
        <p:spPr>
          <a:xfrm>
            <a:off x="781300" y="2645000"/>
            <a:ext cx="7935000" cy="2262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ERSP</a:t>
            </a:r>
            <a:endParaRPr/>
          </a:p>
        </p:txBody>
      </p:sp>
      <p:cxnSp>
        <p:nvCxnSpPr>
          <p:cNvPr id="4252" name="Google Shape;4252;p93"/>
          <p:cNvCxnSpPr/>
          <p:nvPr/>
        </p:nvCxnSpPr>
        <p:spPr>
          <a:xfrm>
            <a:off x="1281825" y="2645000"/>
            <a:ext cx="0" cy="2262600"/>
          </a:xfrm>
          <a:prstGeom prst="straightConnector1">
            <a:avLst/>
          </a:prstGeom>
          <a:noFill/>
          <a:ln w="9525" cap="flat" cmpd="sng">
            <a:solidFill>
              <a:schemeClr val="dk2"/>
            </a:solidFill>
            <a:prstDash val="solid"/>
            <a:round/>
            <a:headEnd type="none" w="med" len="med"/>
            <a:tailEnd type="none" w="med" len="med"/>
          </a:ln>
        </p:spPr>
      </p:cxnSp>
      <p:cxnSp>
        <p:nvCxnSpPr>
          <p:cNvPr id="4253" name="Google Shape;4253;p93"/>
          <p:cNvCxnSpPr/>
          <p:nvPr/>
        </p:nvCxnSpPr>
        <p:spPr>
          <a:xfrm>
            <a:off x="781300" y="4614575"/>
            <a:ext cx="7935000" cy="0"/>
          </a:xfrm>
          <a:prstGeom prst="straightConnector1">
            <a:avLst/>
          </a:prstGeom>
          <a:noFill/>
          <a:ln w="9525" cap="flat" cmpd="sng">
            <a:solidFill>
              <a:schemeClr val="dk2"/>
            </a:solidFill>
            <a:prstDash val="solid"/>
            <a:round/>
            <a:headEnd type="none" w="med" len="med"/>
            <a:tailEnd type="none" w="med" len="med"/>
          </a:ln>
        </p:spPr>
      </p:cxnSp>
      <p:sp>
        <p:nvSpPr>
          <p:cNvPr id="4254" name="Google Shape;4254;p93"/>
          <p:cNvSpPr txBox="1"/>
          <p:nvPr/>
        </p:nvSpPr>
        <p:spPr>
          <a:xfrm>
            <a:off x="4199500" y="4564375"/>
            <a:ext cx="10986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Time</a:t>
            </a:r>
            <a:endParaRPr/>
          </a:p>
        </p:txBody>
      </p:sp>
      <p:sp>
        <p:nvSpPr>
          <p:cNvPr id="4255" name="Google Shape;4255;p93"/>
          <p:cNvSpPr txBox="1"/>
          <p:nvPr/>
        </p:nvSpPr>
        <p:spPr>
          <a:xfrm rot="-5400000">
            <a:off x="455800" y="3441275"/>
            <a:ext cx="10986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Frequency</a:t>
            </a:r>
            <a:endParaRPr/>
          </a:p>
        </p:txBody>
      </p:sp>
      <p:sp>
        <p:nvSpPr>
          <p:cNvPr id="4256" name="Google Shape;4256;p93"/>
          <p:cNvSpPr/>
          <p:nvPr/>
        </p:nvSpPr>
        <p:spPr>
          <a:xfrm>
            <a:off x="1432375" y="4272675"/>
            <a:ext cx="7088700" cy="291600"/>
          </a:xfrm>
          <a:prstGeom prst="rect">
            <a:avLst/>
          </a:prstGeom>
          <a:gradFill>
            <a:gsLst>
              <a:gs pos="0">
                <a:srgbClr val="DFE9FB"/>
              </a:gs>
              <a:gs pos="100000">
                <a:srgbClr val="6E9BE7"/>
              </a:gs>
            </a:gsLst>
            <a:lin ang="540001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Delta</a:t>
            </a:r>
            <a:endParaRPr/>
          </a:p>
        </p:txBody>
      </p:sp>
      <p:sp>
        <p:nvSpPr>
          <p:cNvPr id="4257" name="Google Shape;4257;p93"/>
          <p:cNvSpPr/>
          <p:nvPr/>
        </p:nvSpPr>
        <p:spPr>
          <a:xfrm>
            <a:off x="1432375" y="3930775"/>
            <a:ext cx="7088700" cy="291600"/>
          </a:xfrm>
          <a:prstGeom prst="rect">
            <a:avLst/>
          </a:prstGeom>
          <a:gradFill>
            <a:gsLst>
              <a:gs pos="0">
                <a:srgbClr val="DCECD5"/>
              </a:gs>
              <a:gs pos="100000">
                <a:srgbClr val="93BC81"/>
              </a:gs>
            </a:gsLst>
            <a:lin ang="540001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Theta</a:t>
            </a:r>
            <a:endParaRPr/>
          </a:p>
        </p:txBody>
      </p:sp>
      <p:sp>
        <p:nvSpPr>
          <p:cNvPr id="4258" name="Google Shape;4258;p93"/>
          <p:cNvSpPr/>
          <p:nvPr/>
        </p:nvSpPr>
        <p:spPr>
          <a:xfrm>
            <a:off x="1432375" y="3588875"/>
            <a:ext cx="7088700" cy="291600"/>
          </a:xfrm>
          <a:prstGeom prst="rect">
            <a:avLst/>
          </a:prstGeom>
          <a:gradFill>
            <a:gsLst>
              <a:gs pos="0">
                <a:srgbClr val="F5D0D0"/>
              </a:gs>
              <a:gs pos="100000">
                <a:srgbClr val="D96868"/>
              </a:gs>
            </a:gsLst>
            <a:lin ang="540001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Alpha</a:t>
            </a:r>
            <a:endParaRPr/>
          </a:p>
        </p:txBody>
      </p:sp>
      <p:sp>
        <p:nvSpPr>
          <p:cNvPr id="4259" name="Google Shape;4259;p93"/>
          <p:cNvSpPr/>
          <p:nvPr/>
        </p:nvSpPr>
        <p:spPr>
          <a:xfrm>
            <a:off x="1432375" y="3198250"/>
            <a:ext cx="7088700" cy="291600"/>
          </a:xfrm>
          <a:prstGeom prst="rect">
            <a:avLst/>
          </a:prstGeom>
          <a:gradFill>
            <a:gsLst>
              <a:gs pos="0">
                <a:srgbClr val="FDECDB"/>
              </a:gs>
              <a:gs pos="100000">
                <a:srgbClr val="F0A963"/>
              </a:gs>
            </a:gsLst>
            <a:lin ang="540001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Beta</a:t>
            </a:r>
            <a:endParaRPr/>
          </a:p>
        </p:txBody>
      </p:sp>
      <p:sp>
        <p:nvSpPr>
          <p:cNvPr id="4260" name="Google Shape;4260;p93"/>
          <p:cNvSpPr/>
          <p:nvPr/>
        </p:nvSpPr>
        <p:spPr>
          <a:xfrm>
            <a:off x="1432375" y="2800313"/>
            <a:ext cx="7088700" cy="291600"/>
          </a:xfrm>
          <a:prstGeom prst="rect">
            <a:avLst/>
          </a:prstGeom>
          <a:gradFill>
            <a:gsLst>
              <a:gs pos="0">
                <a:srgbClr val="FFF6DB"/>
              </a:gs>
              <a:gs pos="100000">
                <a:srgbClr val="FAD25C"/>
              </a:gs>
            </a:gsLst>
            <a:lin ang="540001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Gamma</a:t>
            </a:r>
            <a:endParaRPr/>
          </a:p>
        </p:txBody>
      </p:sp>
      <p:cxnSp>
        <p:nvCxnSpPr>
          <p:cNvPr id="4261" name="Google Shape;4261;p93"/>
          <p:cNvCxnSpPr/>
          <p:nvPr/>
        </p:nvCxnSpPr>
        <p:spPr>
          <a:xfrm>
            <a:off x="2392700" y="4915625"/>
            <a:ext cx="0" cy="0"/>
          </a:xfrm>
          <a:prstGeom prst="straightConnector1">
            <a:avLst/>
          </a:prstGeom>
          <a:noFill/>
          <a:ln w="9525" cap="flat" cmpd="sng">
            <a:solidFill>
              <a:schemeClr val="dk2"/>
            </a:solidFill>
            <a:prstDash val="solid"/>
            <a:round/>
            <a:headEnd type="none" w="med" len="med"/>
            <a:tailEnd type="none" w="med" len="med"/>
          </a:ln>
        </p:spPr>
      </p:cxnSp>
      <p:cxnSp>
        <p:nvCxnSpPr>
          <p:cNvPr id="4262" name="Google Shape;4262;p93"/>
          <p:cNvCxnSpPr/>
          <p:nvPr/>
        </p:nvCxnSpPr>
        <p:spPr>
          <a:xfrm rot="10800000">
            <a:off x="2697975" y="2800325"/>
            <a:ext cx="0" cy="1764000"/>
          </a:xfrm>
          <a:prstGeom prst="straightConnector1">
            <a:avLst/>
          </a:prstGeom>
          <a:noFill/>
          <a:ln w="19050" cap="flat" cmpd="sng">
            <a:solidFill>
              <a:schemeClr val="dk1"/>
            </a:solidFill>
            <a:prstDash val="solid"/>
            <a:round/>
            <a:headEnd type="none" w="med" len="med"/>
            <a:tailEnd type="none" w="med" len="med"/>
          </a:ln>
        </p:spPr>
      </p:cxnSp>
      <p:cxnSp>
        <p:nvCxnSpPr>
          <p:cNvPr id="4263" name="Google Shape;4263;p93"/>
          <p:cNvCxnSpPr/>
          <p:nvPr/>
        </p:nvCxnSpPr>
        <p:spPr>
          <a:xfrm rot="10800000" flipH="1">
            <a:off x="2697975" y="2059438"/>
            <a:ext cx="268500" cy="642900"/>
          </a:xfrm>
          <a:prstGeom prst="straightConnector1">
            <a:avLst/>
          </a:prstGeom>
          <a:noFill/>
          <a:ln w="9525" cap="flat" cmpd="sng">
            <a:solidFill>
              <a:schemeClr val="dk1"/>
            </a:solidFill>
            <a:prstDash val="solid"/>
            <a:round/>
            <a:headEnd type="none" w="med" len="med"/>
            <a:tailEnd type="triangle" w="med" len="med"/>
          </a:ln>
        </p:spPr>
      </p:cxnSp>
      <p:sp>
        <p:nvSpPr>
          <p:cNvPr id="4264" name="Google Shape;4264;p93"/>
          <p:cNvSpPr/>
          <p:nvPr/>
        </p:nvSpPr>
        <p:spPr>
          <a:xfrm flipH="1">
            <a:off x="5327250" y="308300"/>
            <a:ext cx="1054200" cy="1070100"/>
          </a:xfrm>
          <a:prstGeom prst="rect">
            <a:avLst/>
          </a:prstGeom>
          <a:gradFill>
            <a:gsLst>
              <a:gs pos="0">
                <a:srgbClr val="FFF6DB"/>
              </a:gs>
              <a:gs pos="100000">
                <a:srgbClr val="FAD25C"/>
              </a:gs>
            </a:gsLst>
            <a:lin ang="540001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5" name="Google Shape;4265;p93"/>
          <p:cNvSpPr/>
          <p:nvPr/>
        </p:nvSpPr>
        <p:spPr>
          <a:xfrm flipH="1">
            <a:off x="5133751" y="442094"/>
            <a:ext cx="1054200" cy="1070100"/>
          </a:xfrm>
          <a:prstGeom prst="rect">
            <a:avLst/>
          </a:prstGeom>
          <a:gradFill>
            <a:gsLst>
              <a:gs pos="0">
                <a:srgbClr val="FDECDB"/>
              </a:gs>
              <a:gs pos="100000">
                <a:srgbClr val="F0A963"/>
              </a:gs>
            </a:gsLst>
            <a:lin ang="540001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6" name="Google Shape;4266;p93"/>
          <p:cNvSpPr/>
          <p:nvPr/>
        </p:nvSpPr>
        <p:spPr>
          <a:xfrm flipH="1">
            <a:off x="4935598" y="560587"/>
            <a:ext cx="1054200" cy="1070100"/>
          </a:xfrm>
          <a:prstGeom prst="rect">
            <a:avLst/>
          </a:prstGeom>
          <a:gradFill>
            <a:gsLst>
              <a:gs pos="0">
                <a:srgbClr val="F5D0D0"/>
              </a:gs>
              <a:gs pos="100000">
                <a:srgbClr val="D96868"/>
              </a:gs>
            </a:gsLst>
            <a:lin ang="540001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7" name="Google Shape;4267;p93"/>
          <p:cNvSpPr/>
          <p:nvPr/>
        </p:nvSpPr>
        <p:spPr>
          <a:xfrm flipH="1">
            <a:off x="4770210" y="726808"/>
            <a:ext cx="1054200" cy="1070100"/>
          </a:xfrm>
          <a:prstGeom prst="rect">
            <a:avLst/>
          </a:prstGeom>
          <a:gradFill>
            <a:gsLst>
              <a:gs pos="0">
                <a:srgbClr val="DCECD5"/>
              </a:gs>
              <a:gs pos="100000">
                <a:srgbClr val="93BC81"/>
              </a:gs>
            </a:gsLst>
            <a:lin ang="540001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8" name="Google Shape;4268;p93"/>
          <p:cNvSpPr/>
          <p:nvPr/>
        </p:nvSpPr>
        <p:spPr>
          <a:xfrm flipH="1">
            <a:off x="4572002" y="874686"/>
            <a:ext cx="1054200" cy="1070100"/>
          </a:xfrm>
          <a:prstGeom prst="rect">
            <a:avLst/>
          </a:prstGeom>
          <a:gradFill>
            <a:gsLst>
              <a:gs pos="0">
                <a:srgbClr val="DFE9FB"/>
              </a:gs>
              <a:gs pos="100000">
                <a:srgbClr val="6E9BE7"/>
              </a:gs>
            </a:gsLst>
            <a:lin ang="540001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269" name="Google Shape;4269;p93"/>
          <p:cNvCxnSpPr/>
          <p:nvPr/>
        </p:nvCxnSpPr>
        <p:spPr>
          <a:xfrm rot="10800000" flipH="1">
            <a:off x="4923750" y="2051100"/>
            <a:ext cx="268500" cy="642900"/>
          </a:xfrm>
          <a:prstGeom prst="straightConnector1">
            <a:avLst/>
          </a:prstGeom>
          <a:noFill/>
          <a:ln w="9525" cap="flat" cmpd="sng">
            <a:solidFill>
              <a:schemeClr val="dk1"/>
            </a:solidFill>
            <a:prstDash val="solid"/>
            <a:round/>
            <a:headEnd type="none" w="med" len="med"/>
            <a:tailEnd type="triangle" w="med" len="med"/>
          </a:ln>
        </p:spPr>
      </p:cxnSp>
      <p:cxnSp>
        <p:nvCxnSpPr>
          <p:cNvPr id="4270" name="Google Shape;4270;p93"/>
          <p:cNvCxnSpPr/>
          <p:nvPr/>
        </p:nvCxnSpPr>
        <p:spPr>
          <a:xfrm rot="10800000">
            <a:off x="4923750" y="2800325"/>
            <a:ext cx="0" cy="1764000"/>
          </a:xfrm>
          <a:prstGeom prst="straightConnector1">
            <a:avLst/>
          </a:prstGeom>
          <a:noFill/>
          <a:ln w="19050" cap="flat" cmpd="sng">
            <a:solidFill>
              <a:schemeClr val="dk1"/>
            </a:solidFill>
            <a:prstDash val="solid"/>
            <a:round/>
            <a:headEnd type="none" w="med" len="med"/>
            <a:tailEnd type="none" w="med" len="med"/>
          </a:ln>
        </p:spPr>
      </p:cxnSp>
      <p:sp>
        <p:nvSpPr>
          <p:cNvPr id="4271" name="Google Shape;4271;p93"/>
          <p:cNvSpPr/>
          <p:nvPr/>
        </p:nvSpPr>
        <p:spPr>
          <a:xfrm>
            <a:off x="5493400" y="2311125"/>
            <a:ext cx="3222900" cy="372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a:t>ERSP:Event-Related Spectral Power</a:t>
            </a:r>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gradFill>
          <a:gsLst>
            <a:gs pos="0">
              <a:srgbClr val="C9DAF8"/>
            </a:gs>
            <a:gs pos="100000">
              <a:srgbClr val="DE87F1"/>
            </a:gs>
          </a:gsLst>
          <a:lin ang="13500032" scaled="0"/>
        </a:gradFill>
        <a:effectLst/>
      </p:bgPr>
    </p:bg>
    <p:spTree>
      <p:nvGrpSpPr>
        <p:cNvPr id="1" name="Shape 4275"/>
        <p:cNvGrpSpPr/>
        <p:nvPr/>
      </p:nvGrpSpPr>
      <p:grpSpPr>
        <a:xfrm>
          <a:off x="0" y="0"/>
          <a:ext cx="0" cy="0"/>
          <a:chOff x="0" y="0"/>
          <a:chExt cx="0" cy="0"/>
        </a:xfrm>
      </p:grpSpPr>
      <p:sp>
        <p:nvSpPr>
          <p:cNvPr id="4276" name="Google Shape;4276;p94"/>
          <p:cNvSpPr txBox="1">
            <a:spLocks noGrp="1"/>
          </p:cNvSpPr>
          <p:nvPr>
            <p:ph type="title"/>
          </p:nvPr>
        </p:nvSpPr>
        <p:spPr>
          <a:xfrm>
            <a:off x="311700" y="21214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FFFF"/>
                </a:solidFill>
              </a:rPr>
              <a:t>Basic components</a:t>
            </a:r>
            <a:endParaRPr>
              <a:solidFill>
                <a:srgbClr val="FFFFFF"/>
              </a:solidFill>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4280"/>
        <p:cNvGrpSpPr/>
        <p:nvPr/>
      </p:nvGrpSpPr>
      <p:grpSpPr>
        <a:xfrm>
          <a:off x="0" y="0"/>
          <a:ext cx="0" cy="0"/>
          <a:chOff x="0" y="0"/>
          <a:chExt cx="0" cy="0"/>
        </a:xfrm>
      </p:grpSpPr>
      <p:sp>
        <p:nvSpPr>
          <p:cNvPr id="4281" name="Google Shape;4281;p95"/>
          <p:cNvSpPr/>
          <p:nvPr/>
        </p:nvSpPr>
        <p:spPr>
          <a:xfrm>
            <a:off x="831550" y="305125"/>
            <a:ext cx="3027300" cy="790800"/>
          </a:xfrm>
          <a:prstGeom prst="roundRect">
            <a:avLst>
              <a:gd name="adj" fmla="val 50000"/>
            </a:avLst>
          </a:prstGeom>
          <a:gradFill>
            <a:gsLst>
              <a:gs pos="0">
                <a:srgbClr val="DBD4EB"/>
              </a:gs>
              <a:gs pos="100000">
                <a:srgbClr val="9180BB"/>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2" name="Google Shape;4282;p95"/>
          <p:cNvSpPr/>
          <p:nvPr/>
        </p:nvSpPr>
        <p:spPr>
          <a:xfrm>
            <a:off x="4890125" y="378275"/>
            <a:ext cx="3027300" cy="790800"/>
          </a:xfrm>
          <a:prstGeom prst="roundRect">
            <a:avLst>
              <a:gd name="adj" fmla="val 50000"/>
            </a:avLst>
          </a:prstGeom>
          <a:gradFill>
            <a:gsLst>
              <a:gs pos="0">
                <a:srgbClr val="A8C0FF"/>
              </a:gs>
              <a:gs pos="100000">
                <a:srgbClr val="3F2B9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3" name="Google Shape;4283;p95"/>
          <p:cNvSpPr/>
          <p:nvPr/>
        </p:nvSpPr>
        <p:spPr>
          <a:xfrm>
            <a:off x="912025" y="1299075"/>
            <a:ext cx="3027300" cy="790800"/>
          </a:xfrm>
          <a:prstGeom prst="roundRect">
            <a:avLst>
              <a:gd name="adj" fmla="val 50000"/>
            </a:avLst>
          </a:prstGeom>
          <a:gradFill>
            <a:gsLst>
              <a:gs pos="0">
                <a:srgbClr val="D8EDBA">
                  <a:alpha val="57647"/>
                </a:srgbClr>
              </a:gs>
              <a:gs pos="100000">
                <a:srgbClr val="FE9696">
                  <a:alpha val="73725"/>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4" name="Google Shape;4284;p95"/>
          <p:cNvSpPr/>
          <p:nvPr/>
        </p:nvSpPr>
        <p:spPr>
          <a:xfrm>
            <a:off x="912025" y="2219875"/>
            <a:ext cx="3136200" cy="790800"/>
          </a:xfrm>
          <a:prstGeom prst="roundRect">
            <a:avLst>
              <a:gd name="adj" fmla="val 50000"/>
            </a:avLst>
          </a:prstGeom>
          <a:gradFill>
            <a:gsLst>
              <a:gs pos="0">
                <a:srgbClr val="B6D7A8"/>
              </a:gs>
              <a:gs pos="64000">
                <a:srgbClr val="A4C2F4"/>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5" name="Google Shape;4285;p95"/>
          <p:cNvSpPr/>
          <p:nvPr/>
        </p:nvSpPr>
        <p:spPr>
          <a:xfrm>
            <a:off x="912025" y="3140675"/>
            <a:ext cx="3027300" cy="790800"/>
          </a:xfrm>
          <a:prstGeom prst="roundRect">
            <a:avLst>
              <a:gd name="adj" fmla="val 50000"/>
            </a:avLst>
          </a:prstGeom>
          <a:gradFill>
            <a:gsLst>
              <a:gs pos="0">
                <a:srgbClr val="E0EDBA">
                  <a:alpha val="79215"/>
                </a:srgbClr>
              </a:gs>
              <a:gs pos="100000">
                <a:srgbClr val="DE87F1">
                  <a:alpha val="48235"/>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6" name="Google Shape;4286;p95"/>
          <p:cNvSpPr/>
          <p:nvPr/>
        </p:nvSpPr>
        <p:spPr>
          <a:xfrm>
            <a:off x="912025" y="4061475"/>
            <a:ext cx="3027300" cy="790800"/>
          </a:xfrm>
          <a:prstGeom prst="roundRect">
            <a:avLst>
              <a:gd name="adj" fmla="val 50000"/>
            </a:avLst>
          </a:prstGeom>
          <a:gradFill>
            <a:gsLst>
              <a:gs pos="0">
                <a:srgbClr val="C9DAF8"/>
              </a:gs>
              <a:gs pos="100000">
                <a:srgbClr val="DE87F1"/>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7" name="Google Shape;4287;p95"/>
          <p:cNvSpPr/>
          <p:nvPr/>
        </p:nvSpPr>
        <p:spPr>
          <a:xfrm>
            <a:off x="4890125" y="1252975"/>
            <a:ext cx="3027300" cy="790800"/>
          </a:xfrm>
          <a:prstGeom prst="roundRect">
            <a:avLst>
              <a:gd name="adj" fmla="val 50000"/>
            </a:avLst>
          </a:prstGeom>
          <a:gradFill>
            <a:gsLst>
              <a:gs pos="0">
                <a:srgbClr val="F64F59"/>
              </a:gs>
              <a:gs pos="100000">
                <a:srgbClr val="DE87F1"/>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8" name="Google Shape;4288;p95"/>
          <p:cNvSpPr/>
          <p:nvPr/>
        </p:nvSpPr>
        <p:spPr>
          <a:xfrm>
            <a:off x="4890125" y="2176350"/>
            <a:ext cx="3027300" cy="790800"/>
          </a:xfrm>
          <a:prstGeom prst="roundRect">
            <a:avLst>
              <a:gd name="adj" fmla="val 50000"/>
            </a:avLst>
          </a:prstGeom>
          <a:gradFill>
            <a:gsLst>
              <a:gs pos="0">
                <a:srgbClr val="E0EDBA">
                  <a:alpha val="70980"/>
                </a:srgbClr>
              </a:gs>
              <a:gs pos="100000">
                <a:srgbClr val="B6D7A8"/>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9" name="Google Shape;4289;p95"/>
          <p:cNvSpPr/>
          <p:nvPr/>
        </p:nvSpPr>
        <p:spPr>
          <a:xfrm>
            <a:off x="4890125" y="3140675"/>
            <a:ext cx="3027300" cy="7908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0" name="Google Shape;4290;p95"/>
          <p:cNvSpPr/>
          <p:nvPr/>
        </p:nvSpPr>
        <p:spPr>
          <a:xfrm>
            <a:off x="4890125" y="4061475"/>
            <a:ext cx="3027300" cy="790800"/>
          </a:xfrm>
          <a:prstGeom prst="roundRect">
            <a:avLst>
              <a:gd name="adj" fmla="val 50000"/>
            </a:avLst>
          </a:prstGeom>
          <a:gradFill>
            <a:gsLst>
              <a:gs pos="0">
                <a:srgbClr val="00FFFF"/>
              </a:gs>
              <a:gs pos="100000">
                <a:srgbClr val="B0DAF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4294"/>
        <p:cNvGrpSpPr/>
        <p:nvPr/>
      </p:nvGrpSpPr>
      <p:grpSpPr>
        <a:xfrm>
          <a:off x="0" y="0"/>
          <a:ext cx="0" cy="0"/>
          <a:chOff x="0" y="0"/>
          <a:chExt cx="0" cy="0"/>
        </a:xfrm>
      </p:grpSpPr>
      <p:sp>
        <p:nvSpPr>
          <p:cNvPr id="4295" name="Google Shape;4295;p96"/>
          <p:cNvSpPr/>
          <p:nvPr/>
        </p:nvSpPr>
        <p:spPr>
          <a:xfrm>
            <a:off x="1950900" y="2187638"/>
            <a:ext cx="5242200" cy="764400"/>
          </a:xfrm>
          <a:prstGeom prst="roundRect">
            <a:avLst>
              <a:gd name="adj" fmla="val 16667"/>
            </a:avLst>
          </a:prstGeom>
          <a:gradFill>
            <a:gsLst>
              <a:gs pos="0">
                <a:srgbClr val="69D4F4">
                  <a:alpha val="26274"/>
                </a:srgbClr>
              </a:gs>
              <a:gs pos="100000">
                <a:srgbClr val="9F39D5">
                  <a:alpha val="16862"/>
                </a:srgbClr>
              </a:gs>
            </a:gsLst>
            <a:lin ang="13500032" scaled="0"/>
          </a:gra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296" name="Google Shape;4296;p96"/>
          <p:cNvCxnSpPr/>
          <p:nvPr/>
        </p:nvCxnSpPr>
        <p:spPr>
          <a:xfrm flipH="1">
            <a:off x="2717925" y="2191463"/>
            <a:ext cx="7500" cy="764400"/>
          </a:xfrm>
          <a:prstGeom prst="straightConnector1">
            <a:avLst/>
          </a:prstGeom>
          <a:noFill/>
          <a:ln w="9525" cap="flat" cmpd="sng">
            <a:solidFill>
              <a:srgbClr val="000000"/>
            </a:solidFill>
            <a:prstDash val="solid"/>
            <a:round/>
            <a:headEnd type="none" w="med" len="med"/>
            <a:tailEnd type="none" w="med" len="med"/>
          </a:ln>
        </p:spPr>
      </p:cxnSp>
      <p:cxnSp>
        <p:nvCxnSpPr>
          <p:cNvPr id="4297" name="Google Shape;4297;p96"/>
          <p:cNvCxnSpPr/>
          <p:nvPr/>
        </p:nvCxnSpPr>
        <p:spPr>
          <a:xfrm flipH="1">
            <a:off x="3458800" y="2191463"/>
            <a:ext cx="7500" cy="764400"/>
          </a:xfrm>
          <a:prstGeom prst="straightConnector1">
            <a:avLst/>
          </a:prstGeom>
          <a:noFill/>
          <a:ln w="9525" cap="flat" cmpd="sng">
            <a:solidFill>
              <a:srgbClr val="000000"/>
            </a:solidFill>
            <a:prstDash val="solid"/>
            <a:round/>
            <a:headEnd type="none" w="med" len="med"/>
            <a:tailEnd type="none" w="med" len="med"/>
          </a:ln>
        </p:spPr>
      </p:cxnSp>
      <p:cxnSp>
        <p:nvCxnSpPr>
          <p:cNvPr id="4298" name="Google Shape;4298;p96"/>
          <p:cNvCxnSpPr/>
          <p:nvPr/>
        </p:nvCxnSpPr>
        <p:spPr>
          <a:xfrm flipH="1">
            <a:off x="4199675" y="2191463"/>
            <a:ext cx="7500" cy="764400"/>
          </a:xfrm>
          <a:prstGeom prst="straightConnector1">
            <a:avLst/>
          </a:prstGeom>
          <a:noFill/>
          <a:ln w="9525" cap="flat" cmpd="sng">
            <a:solidFill>
              <a:srgbClr val="000000"/>
            </a:solidFill>
            <a:prstDash val="solid"/>
            <a:round/>
            <a:headEnd type="none" w="med" len="med"/>
            <a:tailEnd type="none" w="med" len="med"/>
          </a:ln>
        </p:spPr>
      </p:cxnSp>
      <p:cxnSp>
        <p:nvCxnSpPr>
          <p:cNvPr id="4299" name="Google Shape;4299;p96"/>
          <p:cNvCxnSpPr/>
          <p:nvPr/>
        </p:nvCxnSpPr>
        <p:spPr>
          <a:xfrm flipH="1">
            <a:off x="4940550" y="2191463"/>
            <a:ext cx="7500" cy="764400"/>
          </a:xfrm>
          <a:prstGeom prst="straightConnector1">
            <a:avLst/>
          </a:prstGeom>
          <a:noFill/>
          <a:ln w="9525" cap="flat" cmpd="sng">
            <a:solidFill>
              <a:srgbClr val="000000"/>
            </a:solidFill>
            <a:prstDash val="solid"/>
            <a:round/>
            <a:headEnd type="none" w="med" len="med"/>
            <a:tailEnd type="none" w="med" len="med"/>
          </a:ln>
        </p:spPr>
      </p:cxnSp>
      <p:cxnSp>
        <p:nvCxnSpPr>
          <p:cNvPr id="4300" name="Google Shape;4300;p96"/>
          <p:cNvCxnSpPr/>
          <p:nvPr/>
        </p:nvCxnSpPr>
        <p:spPr>
          <a:xfrm flipH="1">
            <a:off x="5681425" y="2191463"/>
            <a:ext cx="7500" cy="764400"/>
          </a:xfrm>
          <a:prstGeom prst="straightConnector1">
            <a:avLst/>
          </a:prstGeom>
          <a:noFill/>
          <a:ln w="9525" cap="flat" cmpd="sng">
            <a:solidFill>
              <a:srgbClr val="000000"/>
            </a:solidFill>
            <a:prstDash val="solid"/>
            <a:round/>
            <a:headEnd type="none" w="med" len="med"/>
            <a:tailEnd type="none" w="med" len="med"/>
          </a:ln>
        </p:spPr>
      </p:cxnSp>
      <p:cxnSp>
        <p:nvCxnSpPr>
          <p:cNvPr id="4301" name="Google Shape;4301;p96"/>
          <p:cNvCxnSpPr/>
          <p:nvPr/>
        </p:nvCxnSpPr>
        <p:spPr>
          <a:xfrm flipH="1">
            <a:off x="6422300" y="2191463"/>
            <a:ext cx="7500" cy="76440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4305"/>
        <p:cNvGrpSpPr/>
        <p:nvPr/>
      </p:nvGrpSpPr>
      <p:grpSpPr>
        <a:xfrm>
          <a:off x="0" y="0"/>
          <a:ext cx="0" cy="0"/>
          <a:chOff x="0" y="0"/>
          <a:chExt cx="0" cy="0"/>
        </a:xfrm>
      </p:grpSpPr>
      <p:grpSp>
        <p:nvGrpSpPr>
          <p:cNvPr id="4306" name="Google Shape;4306;p97"/>
          <p:cNvGrpSpPr/>
          <p:nvPr/>
        </p:nvGrpSpPr>
        <p:grpSpPr>
          <a:xfrm>
            <a:off x="2152903" y="278909"/>
            <a:ext cx="4036850" cy="922224"/>
            <a:chOff x="2854300" y="1168125"/>
            <a:chExt cx="2904000" cy="532800"/>
          </a:xfrm>
        </p:grpSpPr>
        <p:sp>
          <p:nvSpPr>
            <p:cNvPr id="4307" name="Google Shape;4307;p97"/>
            <p:cNvSpPr/>
            <p:nvPr/>
          </p:nvSpPr>
          <p:spPr>
            <a:xfrm flipH="1">
              <a:off x="2854300" y="1168125"/>
              <a:ext cx="580800" cy="532800"/>
            </a:xfrm>
            <a:prstGeom prst="rect">
              <a:avLst/>
            </a:prstGeom>
            <a:gradFill>
              <a:gsLst>
                <a:gs pos="0">
                  <a:srgbClr val="C9DAF8"/>
                </a:gs>
                <a:gs pos="100000">
                  <a:srgbClr val="DE87F1"/>
                </a:gs>
              </a:gsLst>
              <a:lin ang="13500032" scaled="0"/>
            </a:gradFill>
            <a:ln w="28575" cap="flat" cmpd="sng">
              <a:solidFill>
                <a:srgbClr val="99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8" name="Google Shape;4308;p97"/>
            <p:cNvSpPr/>
            <p:nvPr/>
          </p:nvSpPr>
          <p:spPr>
            <a:xfrm flipH="1">
              <a:off x="3435100" y="1168125"/>
              <a:ext cx="580800" cy="532800"/>
            </a:xfrm>
            <a:prstGeom prst="rect">
              <a:avLst/>
            </a:prstGeom>
            <a:gradFill>
              <a:gsLst>
                <a:gs pos="0">
                  <a:srgbClr val="C9DAF8"/>
                </a:gs>
                <a:gs pos="100000">
                  <a:srgbClr val="DE87F1"/>
                </a:gs>
              </a:gsLst>
              <a:lin ang="13500032" scaled="0"/>
            </a:gradFill>
            <a:ln w="28575" cap="flat" cmpd="sng">
              <a:solidFill>
                <a:srgbClr val="99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9" name="Google Shape;4309;p97"/>
            <p:cNvSpPr/>
            <p:nvPr/>
          </p:nvSpPr>
          <p:spPr>
            <a:xfrm flipH="1">
              <a:off x="4015900" y="1168125"/>
              <a:ext cx="580800" cy="532800"/>
            </a:xfrm>
            <a:prstGeom prst="rect">
              <a:avLst/>
            </a:prstGeom>
            <a:gradFill>
              <a:gsLst>
                <a:gs pos="0">
                  <a:srgbClr val="C9DAF8"/>
                </a:gs>
                <a:gs pos="100000">
                  <a:srgbClr val="DE87F1"/>
                </a:gs>
              </a:gsLst>
              <a:lin ang="13500032" scaled="0"/>
            </a:gradFill>
            <a:ln w="28575" cap="flat" cmpd="sng">
              <a:solidFill>
                <a:srgbClr val="99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0" name="Google Shape;4310;p97"/>
            <p:cNvSpPr/>
            <p:nvPr/>
          </p:nvSpPr>
          <p:spPr>
            <a:xfrm flipH="1">
              <a:off x="4596700" y="1168125"/>
              <a:ext cx="580800" cy="532800"/>
            </a:xfrm>
            <a:prstGeom prst="rect">
              <a:avLst/>
            </a:prstGeom>
            <a:gradFill>
              <a:gsLst>
                <a:gs pos="0">
                  <a:srgbClr val="C9DAF8"/>
                </a:gs>
                <a:gs pos="100000">
                  <a:srgbClr val="DE87F1"/>
                </a:gs>
              </a:gsLst>
              <a:lin ang="13500032" scaled="0"/>
            </a:gradFill>
            <a:ln w="28575" cap="flat" cmpd="sng">
              <a:solidFill>
                <a:srgbClr val="99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1" name="Google Shape;4311;p97"/>
            <p:cNvSpPr/>
            <p:nvPr/>
          </p:nvSpPr>
          <p:spPr>
            <a:xfrm flipH="1">
              <a:off x="5177500" y="1168125"/>
              <a:ext cx="580800" cy="532800"/>
            </a:xfrm>
            <a:prstGeom prst="rect">
              <a:avLst/>
            </a:prstGeom>
            <a:gradFill>
              <a:gsLst>
                <a:gs pos="0">
                  <a:srgbClr val="C9DAF8"/>
                </a:gs>
                <a:gs pos="100000">
                  <a:srgbClr val="DE87F1"/>
                </a:gs>
              </a:gsLst>
              <a:lin ang="13500032" scaled="0"/>
            </a:gradFill>
            <a:ln w="28575" cap="flat" cmpd="sng">
              <a:solidFill>
                <a:srgbClr val="99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4315"/>
        <p:cNvGrpSpPr/>
        <p:nvPr/>
      </p:nvGrpSpPr>
      <p:grpSpPr>
        <a:xfrm>
          <a:off x="0" y="0"/>
          <a:ext cx="0" cy="0"/>
          <a:chOff x="0" y="0"/>
          <a:chExt cx="0" cy="0"/>
        </a:xfrm>
      </p:grpSpPr>
      <p:sp>
        <p:nvSpPr>
          <p:cNvPr id="4316" name="Google Shape;4316;p98"/>
          <p:cNvSpPr/>
          <p:nvPr/>
        </p:nvSpPr>
        <p:spPr>
          <a:xfrm>
            <a:off x="393400" y="161200"/>
            <a:ext cx="811500" cy="7806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317" name="Google Shape;4317;p98"/>
          <p:cNvSpPr/>
          <p:nvPr/>
        </p:nvSpPr>
        <p:spPr>
          <a:xfrm>
            <a:off x="1316700" y="161200"/>
            <a:ext cx="811500" cy="780600"/>
          </a:xfrm>
          <a:prstGeom prst="ellipse">
            <a:avLst/>
          </a:prstGeom>
          <a:gradFill>
            <a:gsLst>
              <a:gs pos="0">
                <a:srgbClr val="E9D4F7"/>
              </a:gs>
              <a:gs pos="100000">
                <a:srgbClr val="E8B7EA"/>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318" name="Google Shape;4318;p98"/>
          <p:cNvSpPr/>
          <p:nvPr/>
        </p:nvSpPr>
        <p:spPr>
          <a:xfrm>
            <a:off x="2240000" y="161200"/>
            <a:ext cx="811500" cy="780600"/>
          </a:xfrm>
          <a:prstGeom prst="ellipse">
            <a:avLst/>
          </a:prstGeom>
          <a:gradFill>
            <a:gsLst>
              <a:gs pos="0">
                <a:srgbClr val="D8EDBA">
                  <a:alpha val="57647"/>
                </a:srgbClr>
              </a:gs>
              <a:gs pos="100000">
                <a:srgbClr val="FE9696">
                  <a:alpha val="73725"/>
                </a:srgbClr>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319" name="Google Shape;4319;p98"/>
          <p:cNvSpPr/>
          <p:nvPr/>
        </p:nvSpPr>
        <p:spPr>
          <a:xfrm>
            <a:off x="3206900" y="161200"/>
            <a:ext cx="811500" cy="780600"/>
          </a:xfrm>
          <a:prstGeom prst="ellipse">
            <a:avLst/>
          </a:prstGeom>
          <a:gradFill>
            <a:gsLst>
              <a:gs pos="0">
                <a:srgbClr val="E0EDBA">
                  <a:alpha val="70980"/>
                </a:srgbClr>
              </a:gs>
              <a:gs pos="100000">
                <a:srgbClr val="B6D7A8"/>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320" name="Google Shape;4320;p98"/>
          <p:cNvSpPr/>
          <p:nvPr/>
        </p:nvSpPr>
        <p:spPr>
          <a:xfrm>
            <a:off x="4173800" y="161200"/>
            <a:ext cx="811500" cy="780600"/>
          </a:xfrm>
          <a:prstGeom prst="ellipse">
            <a:avLst/>
          </a:prstGeom>
          <a:gradFill>
            <a:gsLst>
              <a:gs pos="0">
                <a:srgbClr val="00FFFF"/>
              </a:gs>
              <a:gs pos="100000">
                <a:srgbClr val="B0DAF1"/>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321" name="Google Shape;4321;p98"/>
          <p:cNvSpPr/>
          <p:nvPr/>
        </p:nvSpPr>
        <p:spPr>
          <a:xfrm>
            <a:off x="5140700" y="161200"/>
            <a:ext cx="811500" cy="780600"/>
          </a:xfrm>
          <a:prstGeom prst="ellipse">
            <a:avLst/>
          </a:prstGeom>
          <a:gradFill>
            <a:gsLst>
              <a:gs pos="0">
                <a:srgbClr val="B6D7A8"/>
              </a:gs>
              <a:gs pos="64000">
                <a:srgbClr val="A4C2F4"/>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322" name="Google Shape;4322;p98"/>
          <p:cNvSpPr/>
          <p:nvPr/>
        </p:nvSpPr>
        <p:spPr>
          <a:xfrm>
            <a:off x="6107600" y="161200"/>
            <a:ext cx="811500" cy="780600"/>
          </a:xfrm>
          <a:prstGeom prst="ellipse">
            <a:avLst/>
          </a:prstGeom>
          <a:gradFill>
            <a:gsLst>
              <a:gs pos="0">
                <a:srgbClr val="A8C0FF"/>
              </a:gs>
              <a:gs pos="100000">
                <a:srgbClr val="3F2B96"/>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323" name="Google Shape;4323;p98"/>
          <p:cNvSpPr/>
          <p:nvPr/>
        </p:nvSpPr>
        <p:spPr>
          <a:xfrm>
            <a:off x="7074500" y="161200"/>
            <a:ext cx="811500" cy="780600"/>
          </a:xfrm>
          <a:prstGeom prst="ellipse">
            <a:avLst/>
          </a:prstGeom>
          <a:gradFill>
            <a:gsLst>
              <a:gs pos="0">
                <a:srgbClr val="DE87F1">
                  <a:alpha val="39607"/>
                </a:srgbClr>
              </a:gs>
              <a:gs pos="100000">
                <a:srgbClr val="F1DD87"/>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324" name="Google Shape;4324;p98"/>
          <p:cNvSpPr/>
          <p:nvPr/>
        </p:nvSpPr>
        <p:spPr>
          <a:xfrm>
            <a:off x="8041400" y="161200"/>
            <a:ext cx="811500" cy="780600"/>
          </a:xfrm>
          <a:prstGeom prst="ellipse">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325" name="Google Shape;4325;p98"/>
          <p:cNvSpPr/>
          <p:nvPr/>
        </p:nvSpPr>
        <p:spPr>
          <a:xfrm>
            <a:off x="393400" y="1082025"/>
            <a:ext cx="811500" cy="780600"/>
          </a:xfrm>
          <a:prstGeom prst="ellipse">
            <a:avLst/>
          </a:prstGeom>
          <a:gradFill>
            <a:gsLst>
              <a:gs pos="0">
                <a:srgbClr val="E0EDBA">
                  <a:alpha val="79215"/>
                </a:srgbClr>
              </a:gs>
              <a:gs pos="100000">
                <a:srgbClr val="DE87F1">
                  <a:alpha val="48235"/>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326" name="Google Shape;4326;p98"/>
          <p:cNvSpPr/>
          <p:nvPr/>
        </p:nvSpPr>
        <p:spPr>
          <a:xfrm>
            <a:off x="393400" y="2002850"/>
            <a:ext cx="811500" cy="780600"/>
          </a:xfrm>
          <a:prstGeom prst="ellipse">
            <a:avLst/>
          </a:prstGeom>
          <a:gradFill>
            <a:gsLst>
              <a:gs pos="0">
                <a:srgbClr val="B6D7A8"/>
              </a:gs>
              <a:gs pos="64000">
                <a:srgbClr val="A4C2F4"/>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327" name="Google Shape;4327;p98"/>
          <p:cNvSpPr/>
          <p:nvPr/>
        </p:nvSpPr>
        <p:spPr>
          <a:xfrm>
            <a:off x="393400" y="2977450"/>
            <a:ext cx="811500" cy="780600"/>
          </a:xfrm>
          <a:prstGeom prst="ellipse">
            <a:avLst/>
          </a:prstGeom>
          <a:gradFill>
            <a:gsLst>
              <a:gs pos="0">
                <a:srgbClr val="F7E9D4"/>
              </a:gs>
              <a:gs pos="100000">
                <a:srgbClr val="E6B94E"/>
              </a:gs>
            </a:gsLst>
            <a:lin ang="2698631"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328" name="Google Shape;4328;p98"/>
          <p:cNvSpPr/>
          <p:nvPr/>
        </p:nvSpPr>
        <p:spPr>
          <a:xfrm>
            <a:off x="393400" y="3898300"/>
            <a:ext cx="811500" cy="780600"/>
          </a:xfrm>
          <a:prstGeom prst="ellipse">
            <a:avLst/>
          </a:prstGeom>
          <a:gradFill>
            <a:gsLst>
              <a:gs pos="0">
                <a:srgbClr val="C9DAF8"/>
              </a:gs>
              <a:gs pos="100000">
                <a:srgbClr val="DE87F1"/>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332"/>
        <p:cNvGrpSpPr/>
        <p:nvPr/>
      </p:nvGrpSpPr>
      <p:grpSpPr>
        <a:xfrm>
          <a:off x="0" y="0"/>
          <a:ext cx="0" cy="0"/>
          <a:chOff x="0" y="0"/>
          <a:chExt cx="0" cy="0"/>
        </a:xfrm>
      </p:grpSpPr>
      <p:sp>
        <p:nvSpPr>
          <p:cNvPr id="4333" name="Google Shape;4333;p99"/>
          <p:cNvSpPr/>
          <p:nvPr/>
        </p:nvSpPr>
        <p:spPr>
          <a:xfrm>
            <a:off x="287200" y="1293600"/>
            <a:ext cx="3027300" cy="686700"/>
          </a:xfrm>
          <a:prstGeom prst="roundRect">
            <a:avLst>
              <a:gd name="adj" fmla="val 50000"/>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900">
                <a:solidFill>
                  <a:srgbClr val="666666"/>
                </a:solidFill>
              </a:rPr>
              <a:t>Softmax</a:t>
            </a:r>
            <a:endParaRPr sz="1900">
              <a:solidFill>
                <a:srgbClr val="666666"/>
              </a:solidFill>
            </a:endParaRPr>
          </a:p>
        </p:txBody>
      </p:sp>
      <p:sp>
        <p:nvSpPr>
          <p:cNvPr id="4334" name="Google Shape;4334;p99"/>
          <p:cNvSpPr/>
          <p:nvPr/>
        </p:nvSpPr>
        <p:spPr>
          <a:xfrm>
            <a:off x="287200" y="2224150"/>
            <a:ext cx="3027300" cy="686700"/>
          </a:xfrm>
          <a:prstGeom prst="roundRect">
            <a:avLst>
              <a:gd name="adj" fmla="val 50000"/>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900">
                <a:solidFill>
                  <a:srgbClr val="666666"/>
                </a:solidFill>
              </a:rPr>
              <a:t>Convolve</a:t>
            </a:r>
            <a:endParaRPr sz="1900">
              <a:solidFill>
                <a:srgbClr val="666666"/>
              </a:solidFill>
            </a:endParaRPr>
          </a:p>
        </p:txBody>
      </p:sp>
      <p:sp>
        <p:nvSpPr>
          <p:cNvPr id="4335" name="Google Shape;4335;p99"/>
          <p:cNvSpPr/>
          <p:nvPr/>
        </p:nvSpPr>
        <p:spPr>
          <a:xfrm>
            <a:off x="330600" y="3154700"/>
            <a:ext cx="3027300" cy="686700"/>
          </a:xfrm>
          <a:prstGeom prst="roundRect">
            <a:avLst>
              <a:gd name="adj" fmla="val 50000"/>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900">
                <a:solidFill>
                  <a:srgbClr val="666666"/>
                </a:solidFill>
              </a:rPr>
              <a:t>Sharpen</a:t>
            </a:r>
            <a:endParaRPr sz="1900">
              <a:solidFill>
                <a:srgbClr val="666666"/>
              </a:solidFill>
            </a:endParaRPr>
          </a:p>
        </p:txBody>
      </p:sp>
      <p:grpSp>
        <p:nvGrpSpPr>
          <p:cNvPr id="4336" name="Google Shape;4336;p99"/>
          <p:cNvGrpSpPr/>
          <p:nvPr/>
        </p:nvGrpSpPr>
        <p:grpSpPr>
          <a:xfrm>
            <a:off x="7503475" y="912875"/>
            <a:ext cx="535200" cy="535200"/>
            <a:chOff x="7503475" y="912875"/>
            <a:chExt cx="535200" cy="535200"/>
          </a:xfrm>
        </p:grpSpPr>
        <p:sp>
          <p:nvSpPr>
            <p:cNvPr id="4337" name="Google Shape;4337;p99"/>
            <p:cNvSpPr/>
            <p:nvPr/>
          </p:nvSpPr>
          <p:spPr>
            <a:xfrm>
              <a:off x="7503475" y="912875"/>
              <a:ext cx="535200" cy="5352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pic>
          <p:nvPicPr>
            <p:cNvPr id="4338" name="Google Shape;4338;p99" descr="\sum" title="MathEquation,#565656"/>
            <p:cNvPicPr preferRelativeResize="0"/>
            <p:nvPr/>
          </p:nvPicPr>
          <p:blipFill>
            <a:blip r:embed="rId3">
              <a:alphaModFix/>
            </a:blip>
            <a:stretch>
              <a:fillRect/>
            </a:stretch>
          </p:blipFill>
          <p:spPr>
            <a:xfrm>
              <a:off x="7626450" y="1015775"/>
              <a:ext cx="289262" cy="329399"/>
            </a:xfrm>
            <a:prstGeom prst="rect">
              <a:avLst/>
            </a:prstGeom>
            <a:noFill/>
            <a:ln>
              <a:noFill/>
            </a:ln>
          </p:spPr>
        </p:pic>
      </p:grpSp>
      <p:grpSp>
        <p:nvGrpSpPr>
          <p:cNvPr id="4339" name="Google Shape;4339;p99"/>
          <p:cNvGrpSpPr/>
          <p:nvPr/>
        </p:nvGrpSpPr>
        <p:grpSpPr>
          <a:xfrm>
            <a:off x="7503475" y="2801025"/>
            <a:ext cx="535200" cy="535200"/>
            <a:chOff x="7503475" y="2981725"/>
            <a:chExt cx="535200" cy="535200"/>
          </a:xfrm>
        </p:grpSpPr>
        <p:sp>
          <p:nvSpPr>
            <p:cNvPr id="4340" name="Google Shape;4340;p99"/>
            <p:cNvSpPr/>
            <p:nvPr/>
          </p:nvSpPr>
          <p:spPr>
            <a:xfrm>
              <a:off x="7503475" y="2981725"/>
              <a:ext cx="535200" cy="5352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pic>
          <p:nvPicPr>
            <p:cNvPr id="4341" name="Google Shape;4341;p99" descr="\times" title="MathEquation,#565656"/>
            <p:cNvPicPr preferRelativeResize="0"/>
            <p:nvPr/>
          </p:nvPicPr>
          <p:blipFill>
            <a:blip r:embed="rId4">
              <a:alphaModFix/>
            </a:blip>
            <a:stretch>
              <a:fillRect/>
            </a:stretch>
          </p:blipFill>
          <p:spPr>
            <a:xfrm>
              <a:off x="7626450" y="3124269"/>
              <a:ext cx="289250" cy="246581"/>
            </a:xfrm>
            <a:prstGeom prst="rect">
              <a:avLst/>
            </a:prstGeom>
            <a:noFill/>
            <a:ln>
              <a:noFill/>
            </a:ln>
          </p:spPr>
        </p:pic>
      </p:grpSp>
      <p:grpSp>
        <p:nvGrpSpPr>
          <p:cNvPr id="4342" name="Google Shape;4342;p99"/>
          <p:cNvGrpSpPr/>
          <p:nvPr/>
        </p:nvGrpSpPr>
        <p:grpSpPr>
          <a:xfrm>
            <a:off x="7503475" y="1856950"/>
            <a:ext cx="535200" cy="535200"/>
            <a:chOff x="7503475" y="1967125"/>
            <a:chExt cx="535200" cy="535200"/>
          </a:xfrm>
        </p:grpSpPr>
        <p:sp>
          <p:nvSpPr>
            <p:cNvPr id="4343" name="Google Shape;4343;p99"/>
            <p:cNvSpPr/>
            <p:nvPr/>
          </p:nvSpPr>
          <p:spPr>
            <a:xfrm>
              <a:off x="7503475" y="1967125"/>
              <a:ext cx="535200" cy="5352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pic>
          <p:nvPicPr>
            <p:cNvPr id="4344" name="Google Shape;4344;p99" descr="\cdot" title="MathEquation,#565656"/>
            <p:cNvPicPr preferRelativeResize="0"/>
            <p:nvPr/>
          </p:nvPicPr>
          <p:blipFill>
            <a:blip r:embed="rId5">
              <a:alphaModFix/>
            </a:blip>
            <a:stretch>
              <a:fillRect/>
            </a:stretch>
          </p:blipFill>
          <p:spPr>
            <a:xfrm>
              <a:off x="7676213" y="2126400"/>
              <a:ext cx="189716" cy="329401"/>
            </a:xfrm>
            <a:prstGeom prst="rect">
              <a:avLst/>
            </a:prstGeom>
            <a:noFill/>
            <a:ln>
              <a:noFill/>
            </a:ln>
          </p:spPr>
        </p:pic>
      </p:grpSp>
      <p:grpSp>
        <p:nvGrpSpPr>
          <p:cNvPr id="4345" name="Google Shape;4345;p99"/>
          <p:cNvGrpSpPr/>
          <p:nvPr/>
        </p:nvGrpSpPr>
        <p:grpSpPr>
          <a:xfrm>
            <a:off x="7503475" y="3745100"/>
            <a:ext cx="535200" cy="535200"/>
            <a:chOff x="7503475" y="3745100"/>
            <a:chExt cx="535200" cy="535200"/>
          </a:xfrm>
        </p:grpSpPr>
        <p:pic>
          <p:nvPicPr>
            <p:cNvPr id="4346" name="Google Shape;4346;p99" descr="+" title="MathEquation,#585858"/>
            <p:cNvPicPr preferRelativeResize="0"/>
            <p:nvPr/>
          </p:nvPicPr>
          <p:blipFill>
            <a:blip r:embed="rId6">
              <a:alphaModFix/>
            </a:blip>
            <a:stretch>
              <a:fillRect/>
            </a:stretch>
          </p:blipFill>
          <p:spPr>
            <a:xfrm>
              <a:off x="7577600" y="3803262"/>
              <a:ext cx="386950" cy="418876"/>
            </a:xfrm>
            <a:prstGeom prst="rect">
              <a:avLst/>
            </a:prstGeom>
            <a:noFill/>
            <a:ln>
              <a:noFill/>
            </a:ln>
          </p:spPr>
        </p:pic>
        <p:sp>
          <p:nvSpPr>
            <p:cNvPr id="4347" name="Google Shape;4347;p99"/>
            <p:cNvSpPr/>
            <p:nvPr/>
          </p:nvSpPr>
          <p:spPr>
            <a:xfrm>
              <a:off x="7503475" y="3745100"/>
              <a:ext cx="535200" cy="5352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gr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4351"/>
        <p:cNvGrpSpPr/>
        <p:nvPr/>
      </p:nvGrpSpPr>
      <p:grpSpPr>
        <a:xfrm>
          <a:off x="0" y="0"/>
          <a:ext cx="0" cy="0"/>
          <a:chOff x="0" y="0"/>
          <a:chExt cx="0" cy="0"/>
        </a:xfrm>
      </p:grpSpPr>
      <p:sp>
        <p:nvSpPr>
          <p:cNvPr id="4352" name="Google Shape;4352;p100"/>
          <p:cNvSpPr/>
          <p:nvPr/>
        </p:nvSpPr>
        <p:spPr>
          <a:xfrm>
            <a:off x="7503475" y="3745100"/>
            <a:ext cx="535200" cy="535200"/>
          </a:xfrm>
          <a:prstGeom prst="ellipse">
            <a:avLst/>
          </a:prstGeom>
          <a:gradFill>
            <a:gsLst>
              <a:gs pos="0">
                <a:srgbClr val="69D4F4">
                  <a:alpha val="26274"/>
                </a:srgbClr>
              </a:gs>
              <a:gs pos="100000">
                <a:srgbClr val="9F39D5">
                  <a:alpha val="16862"/>
                </a:srgbClr>
              </a:gs>
            </a:gsLst>
            <a:lin ang="13500032" scaled="0"/>
          </a:gra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353" name="Google Shape;4353;p100"/>
          <p:cNvSpPr/>
          <p:nvPr/>
        </p:nvSpPr>
        <p:spPr>
          <a:xfrm>
            <a:off x="287200" y="1293600"/>
            <a:ext cx="3027300" cy="686700"/>
          </a:xfrm>
          <a:prstGeom prst="roundRect">
            <a:avLst>
              <a:gd name="adj" fmla="val 50000"/>
            </a:avLst>
          </a:prstGeom>
          <a:gradFill>
            <a:gsLst>
              <a:gs pos="0">
                <a:srgbClr val="69D4F4">
                  <a:alpha val="26274"/>
                </a:srgbClr>
              </a:gs>
              <a:gs pos="100000">
                <a:srgbClr val="9F39D5">
                  <a:alpha val="16862"/>
                </a:srgbClr>
              </a:gs>
            </a:gsLst>
            <a:lin ang="13500032" scaled="0"/>
          </a:gra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900">
                <a:solidFill>
                  <a:srgbClr val="FFFFFF"/>
                </a:solidFill>
              </a:rPr>
              <a:t>Softmax</a:t>
            </a:r>
            <a:endParaRPr sz="1900">
              <a:solidFill>
                <a:srgbClr val="FFFFFF"/>
              </a:solidFill>
            </a:endParaRPr>
          </a:p>
        </p:txBody>
      </p:sp>
      <p:sp>
        <p:nvSpPr>
          <p:cNvPr id="4354" name="Google Shape;4354;p100"/>
          <p:cNvSpPr/>
          <p:nvPr/>
        </p:nvSpPr>
        <p:spPr>
          <a:xfrm>
            <a:off x="287200" y="2224150"/>
            <a:ext cx="3027300" cy="686700"/>
          </a:xfrm>
          <a:prstGeom prst="roundRect">
            <a:avLst>
              <a:gd name="adj" fmla="val 50000"/>
            </a:avLst>
          </a:prstGeom>
          <a:gradFill>
            <a:gsLst>
              <a:gs pos="0">
                <a:srgbClr val="69D4F4">
                  <a:alpha val="26274"/>
                </a:srgbClr>
              </a:gs>
              <a:gs pos="100000">
                <a:srgbClr val="9F39D5">
                  <a:alpha val="16862"/>
                </a:srgbClr>
              </a:gs>
            </a:gsLst>
            <a:lin ang="13500032" scaled="0"/>
          </a:gra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900">
                <a:solidFill>
                  <a:srgbClr val="FFFFFF"/>
                </a:solidFill>
              </a:rPr>
              <a:t>Convolve</a:t>
            </a:r>
            <a:endParaRPr sz="1900">
              <a:solidFill>
                <a:srgbClr val="FFFFFF"/>
              </a:solidFill>
            </a:endParaRPr>
          </a:p>
        </p:txBody>
      </p:sp>
      <p:sp>
        <p:nvSpPr>
          <p:cNvPr id="4355" name="Google Shape;4355;p100"/>
          <p:cNvSpPr/>
          <p:nvPr/>
        </p:nvSpPr>
        <p:spPr>
          <a:xfrm>
            <a:off x="330600" y="3154700"/>
            <a:ext cx="3027300" cy="686700"/>
          </a:xfrm>
          <a:prstGeom prst="roundRect">
            <a:avLst>
              <a:gd name="adj" fmla="val 50000"/>
            </a:avLst>
          </a:prstGeom>
          <a:gradFill>
            <a:gsLst>
              <a:gs pos="0">
                <a:srgbClr val="69D4F4">
                  <a:alpha val="26274"/>
                </a:srgbClr>
              </a:gs>
              <a:gs pos="100000">
                <a:srgbClr val="9F39D5">
                  <a:alpha val="16862"/>
                </a:srgbClr>
              </a:gs>
            </a:gsLst>
            <a:lin ang="13500032" scaled="0"/>
          </a:gra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900">
                <a:solidFill>
                  <a:srgbClr val="FFFFFF"/>
                </a:solidFill>
              </a:rPr>
              <a:t>Sharpen</a:t>
            </a:r>
            <a:endParaRPr sz="1900">
              <a:solidFill>
                <a:srgbClr val="FFFFFF"/>
              </a:solidFill>
            </a:endParaRPr>
          </a:p>
        </p:txBody>
      </p:sp>
      <p:grpSp>
        <p:nvGrpSpPr>
          <p:cNvPr id="4356" name="Google Shape;4356;p100"/>
          <p:cNvGrpSpPr/>
          <p:nvPr/>
        </p:nvGrpSpPr>
        <p:grpSpPr>
          <a:xfrm>
            <a:off x="7503475" y="2801025"/>
            <a:ext cx="535200" cy="535200"/>
            <a:chOff x="7503475" y="2801025"/>
            <a:chExt cx="535200" cy="535200"/>
          </a:xfrm>
        </p:grpSpPr>
        <p:sp>
          <p:nvSpPr>
            <p:cNvPr id="4357" name="Google Shape;4357;p100"/>
            <p:cNvSpPr/>
            <p:nvPr/>
          </p:nvSpPr>
          <p:spPr>
            <a:xfrm>
              <a:off x="7503475" y="2801025"/>
              <a:ext cx="535200" cy="535200"/>
            </a:xfrm>
            <a:prstGeom prst="ellipse">
              <a:avLst/>
            </a:prstGeom>
            <a:gradFill>
              <a:gsLst>
                <a:gs pos="0">
                  <a:srgbClr val="69D4F4">
                    <a:alpha val="26274"/>
                  </a:srgbClr>
                </a:gs>
                <a:gs pos="100000">
                  <a:srgbClr val="9F39D5">
                    <a:alpha val="16862"/>
                  </a:srgbClr>
                </a:gs>
              </a:gsLst>
              <a:lin ang="13500032" scaled="0"/>
            </a:gra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pic>
          <p:nvPicPr>
            <p:cNvPr id="4358" name="Google Shape;4358;p100" descr="\times" title="MathEquation,#fefcff"/>
            <p:cNvPicPr preferRelativeResize="0"/>
            <p:nvPr/>
          </p:nvPicPr>
          <p:blipFill>
            <a:blip r:embed="rId3">
              <a:alphaModFix/>
            </a:blip>
            <a:stretch>
              <a:fillRect/>
            </a:stretch>
          </p:blipFill>
          <p:spPr>
            <a:xfrm>
              <a:off x="7626453" y="2943569"/>
              <a:ext cx="283050" cy="241300"/>
            </a:xfrm>
            <a:prstGeom prst="rect">
              <a:avLst/>
            </a:prstGeom>
            <a:noFill/>
            <a:ln>
              <a:noFill/>
            </a:ln>
          </p:spPr>
        </p:pic>
      </p:grpSp>
      <p:grpSp>
        <p:nvGrpSpPr>
          <p:cNvPr id="4359" name="Google Shape;4359;p100"/>
          <p:cNvGrpSpPr/>
          <p:nvPr/>
        </p:nvGrpSpPr>
        <p:grpSpPr>
          <a:xfrm>
            <a:off x="7503475" y="1856950"/>
            <a:ext cx="535200" cy="535200"/>
            <a:chOff x="7503475" y="1856950"/>
            <a:chExt cx="535200" cy="535200"/>
          </a:xfrm>
        </p:grpSpPr>
        <p:sp>
          <p:nvSpPr>
            <p:cNvPr id="4360" name="Google Shape;4360;p100"/>
            <p:cNvSpPr/>
            <p:nvPr/>
          </p:nvSpPr>
          <p:spPr>
            <a:xfrm>
              <a:off x="7503475" y="1856950"/>
              <a:ext cx="535200" cy="535200"/>
            </a:xfrm>
            <a:prstGeom prst="ellipse">
              <a:avLst/>
            </a:prstGeom>
            <a:gradFill>
              <a:gsLst>
                <a:gs pos="0">
                  <a:srgbClr val="69D4F4">
                    <a:alpha val="26274"/>
                  </a:srgbClr>
                </a:gs>
                <a:gs pos="100000">
                  <a:srgbClr val="9F39D5">
                    <a:alpha val="16862"/>
                  </a:srgbClr>
                </a:gs>
              </a:gsLst>
              <a:lin ang="13500032" scaled="0"/>
            </a:gra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pic>
          <p:nvPicPr>
            <p:cNvPr id="4361" name="Google Shape;4361;p100" descr="\cdot" title="MathEquation,#fefcff"/>
            <p:cNvPicPr preferRelativeResize="0"/>
            <p:nvPr/>
          </p:nvPicPr>
          <p:blipFill>
            <a:blip r:embed="rId4">
              <a:alphaModFix/>
            </a:blip>
            <a:stretch>
              <a:fillRect/>
            </a:stretch>
          </p:blipFill>
          <p:spPr>
            <a:xfrm>
              <a:off x="7676213" y="2016229"/>
              <a:ext cx="190180" cy="330200"/>
            </a:xfrm>
            <a:prstGeom prst="rect">
              <a:avLst/>
            </a:prstGeom>
            <a:noFill/>
            <a:ln>
              <a:noFill/>
            </a:ln>
          </p:spPr>
        </p:pic>
      </p:grpSp>
      <p:pic>
        <p:nvPicPr>
          <p:cNvPr id="4362" name="Google Shape;4362;p100" descr="+" title="MathEquation,#fefcff"/>
          <p:cNvPicPr preferRelativeResize="0"/>
          <p:nvPr/>
        </p:nvPicPr>
        <p:blipFill>
          <a:blip r:embed="rId5">
            <a:alphaModFix/>
          </a:blip>
          <a:stretch>
            <a:fillRect/>
          </a:stretch>
        </p:blipFill>
        <p:spPr>
          <a:xfrm>
            <a:off x="7577600" y="3803263"/>
            <a:ext cx="387160" cy="419101"/>
          </a:xfrm>
          <a:prstGeom prst="rect">
            <a:avLst/>
          </a:prstGeom>
          <a:noFill/>
          <a:ln>
            <a:noFill/>
          </a:ln>
        </p:spPr>
      </p:pic>
      <p:grpSp>
        <p:nvGrpSpPr>
          <p:cNvPr id="4363" name="Google Shape;4363;p100"/>
          <p:cNvGrpSpPr/>
          <p:nvPr/>
        </p:nvGrpSpPr>
        <p:grpSpPr>
          <a:xfrm>
            <a:off x="7503475" y="912875"/>
            <a:ext cx="535200" cy="535200"/>
            <a:chOff x="7503475" y="912875"/>
            <a:chExt cx="535200" cy="535200"/>
          </a:xfrm>
        </p:grpSpPr>
        <p:sp>
          <p:nvSpPr>
            <p:cNvPr id="4364" name="Google Shape;4364;p100"/>
            <p:cNvSpPr/>
            <p:nvPr/>
          </p:nvSpPr>
          <p:spPr>
            <a:xfrm>
              <a:off x="7503475" y="912875"/>
              <a:ext cx="535200" cy="535200"/>
            </a:xfrm>
            <a:prstGeom prst="ellipse">
              <a:avLst/>
            </a:prstGeom>
            <a:gradFill>
              <a:gsLst>
                <a:gs pos="0">
                  <a:srgbClr val="69D4F4">
                    <a:alpha val="26274"/>
                  </a:srgbClr>
                </a:gs>
                <a:gs pos="100000">
                  <a:srgbClr val="9F39D5">
                    <a:alpha val="16862"/>
                  </a:srgbClr>
                </a:gs>
              </a:gsLst>
              <a:lin ang="13500032" scaled="0"/>
            </a:gra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pic>
          <p:nvPicPr>
            <p:cNvPr id="4365" name="Google Shape;4365;p100" descr="\sum" title="MathEquation,#f8f9fc"/>
            <p:cNvPicPr preferRelativeResize="0"/>
            <p:nvPr/>
          </p:nvPicPr>
          <p:blipFill>
            <a:blip r:embed="rId6">
              <a:alphaModFix/>
            </a:blip>
            <a:stretch>
              <a:fillRect/>
            </a:stretch>
          </p:blipFill>
          <p:spPr>
            <a:xfrm>
              <a:off x="7626450" y="1015776"/>
              <a:ext cx="289968" cy="330201"/>
            </a:xfrm>
            <a:prstGeom prst="rect">
              <a:avLst/>
            </a:prstGeom>
            <a:noFill/>
            <a:ln>
              <a:noFill/>
            </a:ln>
          </p:spPr>
        </p:pic>
      </p:gr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gradFill>
          <a:gsLst>
            <a:gs pos="0">
              <a:srgbClr val="C9DAF8"/>
            </a:gs>
            <a:gs pos="100000">
              <a:srgbClr val="DE87F1"/>
            </a:gs>
          </a:gsLst>
          <a:lin ang="13500032" scaled="0"/>
        </a:gradFill>
        <a:effectLst/>
      </p:bgPr>
    </p:bg>
    <p:spTree>
      <p:nvGrpSpPr>
        <p:cNvPr id="1" name="Shape 4369"/>
        <p:cNvGrpSpPr/>
        <p:nvPr/>
      </p:nvGrpSpPr>
      <p:grpSpPr>
        <a:xfrm>
          <a:off x="0" y="0"/>
          <a:ext cx="0" cy="0"/>
          <a:chOff x="0" y="0"/>
          <a:chExt cx="0" cy="0"/>
        </a:xfrm>
      </p:grpSpPr>
      <p:sp>
        <p:nvSpPr>
          <p:cNvPr id="4370" name="Google Shape;4370;p101"/>
          <p:cNvSpPr txBox="1">
            <a:spLocks noGrp="1"/>
          </p:cNvSpPr>
          <p:nvPr>
            <p:ph type="title"/>
          </p:nvPr>
        </p:nvSpPr>
        <p:spPr>
          <a:xfrm>
            <a:off x="311700" y="21214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FFFF"/>
                </a:solidFill>
              </a:rPr>
              <a:t>Architectures</a:t>
            </a:r>
            <a:endParaRPr>
              <a:solidFill>
                <a:srgbClr val="FFFFFF"/>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pic>
        <p:nvPicPr>
          <p:cNvPr id="155" name="Google Shape;155;p21"/>
          <p:cNvPicPr preferRelativeResize="0"/>
          <p:nvPr/>
        </p:nvPicPr>
        <p:blipFill>
          <a:blip r:embed="rId3">
            <a:alphaModFix/>
          </a:blip>
          <a:stretch>
            <a:fillRect/>
          </a:stretch>
        </p:blipFill>
        <p:spPr>
          <a:xfrm>
            <a:off x="410575" y="-724100"/>
            <a:ext cx="8839204" cy="2952156"/>
          </a:xfrm>
          <a:prstGeom prst="rect">
            <a:avLst/>
          </a:prstGeom>
          <a:noFill/>
          <a:ln>
            <a:noFill/>
          </a:ln>
        </p:spPr>
      </p:pic>
      <p:sp>
        <p:nvSpPr>
          <p:cNvPr id="156" name="Google Shape;156;p21"/>
          <p:cNvSpPr/>
          <p:nvPr/>
        </p:nvSpPr>
        <p:spPr>
          <a:xfrm>
            <a:off x="210625" y="2547975"/>
            <a:ext cx="1501500" cy="475500"/>
          </a:xfrm>
          <a:prstGeom prst="roundRect">
            <a:avLst>
              <a:gd name="adj" fmla="val 16667"/>
            </a:avLst>
          </a:prstGeom>
          <a:solidFill>
            <a:srgbClr val="69C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t>User</a:t>
            </a:r>
            <a:endParaRPr sz="1600" b="1"/>
          </a:p>
        </p:txBody>
      </p:sp>
      <p:sp>
        <p:nvSpPr>
          <p:cNvPr id="157" name="Google Shape;157;p21"/>
          <p:cNvSpPr/>
          <p:nvPr/>
        </p:nvSpPr>
        <p:spPr>
          <a:xfrm>
            <a:off x="210625" y="3193475"/>
            <a:ext cx="1501500" cy="475500"/>
          </a:xfrm>
          <a:prstGeom prst="roundRect">
            <a:avLst>
              <a:gd name="adj" fmla="val 16667"/>
            </a:avLst>
          </a:prstGeom>
          <a:solidFill>
            <a:srgbClr val="FF8F8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t>File System</a:t>
            </a:r>
            <a:endParaRPr sz="1600" b="1"/>
          </a:p>
        </p:txBody>
      </p:sp>
      <p:cxnSp>
        <p:nvCxnSpPr>
          <p:cNvPr id="158" name="Google Shape;158;p21"/>
          <p:cNvCxnSpPr/>
          <p:nvPr/>
        </p:nvCxnSpPr>
        <p:spPr>
          <a:xfrm>
            <a:off x="1759750" y="2785725"/>
            <a:ext cx="414600" cy="0"/>
          </a:xfrm>
          <a:prstGeom prst="straightConnector1">
            <a:avLst/>
          </a:prstGeom>
          <a:noFill/>
          <a:ln w="19050" cap="flat" cmpd="sng">
            <a:solidFill>
              <a:schemeClr val="dk1"/>
            </a:solidFill>
            <a:prstDash val="solid"/>
            <a:round/>
            <a:headEnd type="triangle" w="med" len="med"/>
            <a:tailEnd type="triangle" w="med" len="med"/>
          </a:ln>
        </p:spPr>
      </p:cxnSp>
      <p:cxnSp>
        <p:nvCxnSpPr>
          <p:cNvPr id="159" name="Google Shape;159;p21"/>
          <p:cNvCxnSpPr/>
          <p:nvPr/>
        </p:nvCxnSpPr>
        <p:spPr>
          <a:xfrm>
            <a:off x="1759750" y="3431225"/>
            <a:ext cx="414600" cy="0"/>
          </a:xfrm>
          <a:prstGeom prst="straightConnector1">
            <a:avLst/>
          </a:prstGeom>
          <a:noFill/>
          <a:ln w="19050" cap="flat" cmpd="sng">
            <a:solidFill>
              <a:schemeClr val="dk1"/>
            </a:solidFill>
            <a:prstDash val="solid"/>
            <a:round/>
            <a:headEnd type="triangle" w="med" len="med"/>
            <a:tailEnd type="triangle" w="med" len="med"/>
          </a:ln>
        </p:spPr>
      </p:cxnSp>
      <p:sp>
        <p:nvSpPr>
          <p:cNvPr id="160" name="Google Shape;160;p21"/>
          <p:cNvSpPr/>
          <p:nvPr/>
        </p:nvSpPr>
        <p:spPr>
          <a:xfrm>
            <a:off x="2262575" y="2547975"/>
            <a:ext cx="1461000" cy="1121100"/>
          </a:xfrm>
          <a:prstGeom prst="roundRect">
            <a:avLst>
              <a:gd name="adj" fmla="val 9094"/>
            </a:avLst>
          </a:prstGeom>
          <a:solidFill>
            <a:srgbClr val="00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900" b="1" dirty="0"/>
              <a:t>Sender</a:t>
            </a:r>
            <a:endParaRPr sz="1900" b="1" dirty="0"/>
          </a:p>
          <a:p>
            <a:pPr marL="0" lvl="0" indent="0" algn="ctr" rtl="0">
              <a:spcBef>
                <a:spcPts val="0"/>
              </a:spcBef>
              <a:spcAft>
                <a:spcPts val="0"/>
              </a:spcAft>
              <a:buNone/>
            </a:pPr>
            <a:r>
              <a:rPr lang="en" sz="1900" b="1" dirty="0"/>
              <a:t>SMTP</a:t>
            </a:r>
            <a:endParaRPr sz="1900" b="1" dirty="0"/>
          </a:p>
        </p:txBody>
      </p:sp>
      <p:cxnSp>
        <p:nvCxnSpPr>
          <p:cNvPr id="161" name="Google Shape;161;p21"/>
          <p:cNvCxnSpPr/>
          <p:nvPr/>
        </p:nvCxnSpPr>
        <p:spPr>
          <a:xfrm rot="10800000" flipH="1">
            <a:off x="3798125" y="3077925"/>
            <a:ext cx="1651200" cy="10200"/>
          </a:xfrm>
          <a:prstGeom prst="straightConnector1">
            <a:avLst/>
          </a:prstGeom>
          <a:noFill/>
          <a:ln w="19050" cap="flat" cmpd="sng">
            <a:solidFill>
              <a:schemeClr val="dk1"/>
            </a:solidFill>
            <a:prstDash val="solid"/>
            <a:round/>
            <a:headEnd type="triangle" w="med" len="med"/>
            <a:tailEnd type="triangle" w="med" len="med"/>
          </a:ln>
        </p:spPr>
      </p:cxnSp>
      <p:sp>
        <p:nvSpPr>
          <p:cNvPr id="162" name="Google Shape;162;p21"/>
          <p:cNvSpPr txBox="1"/>
          <p:nvPr/>
        </p:nvSpPr>
        <p:spPr>
          <a:xfrm>
            <a:off x="3696275" y="2407875"/>
            <a:ext cx="1854900" cy="585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300"/>
              <a:t>SMTP</a:t>
            </a:r>
            <a:endParaRPr sz="1300"/>
          </a:p>
          <a:p>
            <a:pPr marL="0" lvl="0" indent="0" algn="ctr" rtl="0">
              <a:spcBef>
                <a:spcPts val="0"/>
              </a:spcBef>
              <a:spcAft>
                <a:spcPts val="0"/>
              </a:spcAft>
              <a:buNone/>
            </a:pPr>
            <a:r>
              <a:rPr lang="en" sz="1300"/>
              <a:t>Commands/Replies</a:t>
            </a:r>
            <a:endParaRPr sz="1300"/>
          </a:p>
        </p:txBody>
      </p:sp>
      <p:sp>
        <p:nvSpPr>
          <p:cNvPr id="163" name="Google Shape;163;p21"/>
          <p:cNvSpPr/>
          <p:nvPr/>
        </p:nvSpPr>
        <p:spPr>
          <a:xfrm>
            <a:off x="5523875" y="2547975"/>
            <a:ext cx="1461000" cy="1121100"/>
          </a:xfrm>
          <a:prstGeom prst="roundRect">
            <a:avLst>
              <a:gd name="adj" fmla="val 7890"/>
            </a:avLst>
          </a:prstGeom>
          <a:solidFill>
            <a:srgbClr val="00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900" b="1"/>
              <a:t>Receiver</a:t>
            </a:r>
            <a:endParaRPr sz="1900" b="1"/>
          </a:p>
          <a:p>
            <a:pPr marL="0" lvl="0" indent="0" algn="ctr" rtl="0">
              <a:spcBef>
                <a:spcPts val="0"/>
              </a:spcBef>
              <a:spcAft>
                <a:spcPts val="0"/>
              </a:spcAft>
              <a:buNone/>
            </a:pPr>
            <a:r>
              <a:rPr lang="en" sz="1900" b="1"/>
              <a:t>SMTP</a:t>
            </a:r>
            <a:endParaRPr sz="1900" b="1"/>
          </a:p>
        </p:txBody>
      </p:sp>
      <p:sp>
        <p:nvSpPr>
          <p:cNvPr id="164" name="Google Shape;164;p21"/>
          <p:cNvSpPr txBox="1"/>
          <p:nvPr/>
        </p:nvSpPr>
        <p:spPr>
          <a:xfrm>
            <a:off x="3696275" y="3138725"/>
            <a:ext cx="1854900" cy="384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300"/>
              <a:t>Mail</a:t>
            </a:r>
            <a:endParaRPr sz="1300"/>
          </a:p>
        </p:txBody>
      </p:sp>
      <p:cxnSp>
        <p:nvCxnSpPr>
          <p:cNvPr id="165" name="Google Shape;165;p21"/>
          <p:cNvCxnSpPr/>
          <p:nvPr/>
        </p:nvCxnSpPr>
        <p:spPr>
          <a:xfrm>
            <a:off x="7073100" y="3485975"/>
            <a:ext cx="414600" cy="0"/>
          </a:xfrm>
          <a:prstGeom prst="straightConnector1">
            <a:avLst/>
          </a:prstGeom>
          <a:noFill/>
          <a:ln w="19050" cap="flat" cmpd="sng">
            <a:solidFill>
              <a:schemeClr val="dk1"/>
            </a:solidFill>
            <a:prstDash val="solid"/>
            <a:round/>
            <a:headEnd type="triangle" w="med" len="med"/>
            <a:tailEnd type="triangle" w="med" len="med"/>
          </a:ln>
        </p:spPr>
      </p:cxnSp>
      <p:sp>
        <p:nvSpPr>
          <p:cNvPr id="166" name="Google Shape;166;p21"/>
          <p:cNvSpPr/>
          <p:nvPr/>
        </p:nvSpPr>
        <p:spPr>
          <a:xfrm>
            <a:off x="7562350" y="3193475"/>
            <a:ext cx="1501500" cy="475500"/>
          </a:xfrm>
          <a:prstGeom prst="roundRect">
            <a:avLst>
              <a:gd name="adj" fmla="val 16667"/>
            </a:avLst>
          </a:prstGeom>
          <a:solidFill>
            <a:srgbClr val="FF8F8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t>File System</a:t>
            </a:r>
            <a:endParaRPr sz="1600" b="1"/>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4374"/>
        <p:cNvGrpSpPr/>
        <p:nvPr/>
      </p:nvGrpSpPr>
      <p:grpSpPr>
        <a:xfrm>
          <a:off x="0" y="0"/>
          <a:ext cx="0" cy="0"/>
          <a:chOff x="0" y="0"/>
          <a:chExt cx="0" cy="0"/>
        </a:xfrm>
      </p:grpSpPr>
      <p:sp>
        <p:nvSpPr>
          <p:cNvPr id="4375" name="Google Shape;4375;p102"/>
          <p:cNvSpPr/>
          <p:nvPr/>
        </p:nvSpPr>
        <p:spPr>
          <a:xfrm>
            <a:off x="2004763" y="2290145"/>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sp>
        <p:nvSpPr>
          <p:cNvPr id="4376" name="Google Shape;4376;p102"/>
          <p:cNvSpPr/>
          <p:nvPr/>
        </p:nvSpPr>
        <p:spPr>
          <a:xfrm>
            <a:off x="2482214" y="2290220"/>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4377" name="Google Shape;4377;p102"/>
          <p:cNvCxnSpPr>
            <a:stCxn id="4375" idx="3"/>
            <a:endCxn id="4376" idx="1"/>
          </p:cNvCxnSpPr>
          <p:nvPr/>
        </p:nvCxnSpPr>
        <p:spPr>
          <a:xfrm>
            <a:off x="2267563" y="2523095"/>
            <a:ext cx="214800" cy="0"/>
          </a:xfrm>
          <a:prstGeom prst="straightConnector1">
            <a:avLst/>
          </a:prstGeom>
          <a:noFill/>
          <a:ln w="9525" cap="flat" cmpd="sng">
            <a:solidFill>
              <a:srgbClr val="000000"/>
            </a:solidFill>
            <a:prstDash val="solid"/>
            <a:round/>
            <a:headEnd type="triangle" w="med" len="med"/>
            <a:tailEnd type="triangle" w="med" len="med"/>
          </a:ln>
        </p:spPr>
      </p:cxnSp>
      <p:sp>
        <p:nvSpPr>
          <p:cNvPr id="4378" name="Google Shape;4378;p102"/>
          <p:cNvSpPr/>
          <p:nvPr/>
        </p:nvSpPr>
        <p:spPr>
          <a:xfrm>
            <a:off x="2959668" y="2290220"/>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sp>
        <p:nvSpPr>
          <p:cNvPr id="4379" name="Google Shape;4379;p102"/>
          <p:cNvSpPr/>
          <p:nvPr/>
        </p:nvSpPr>
        <p:spPr>
          <a:xfrm>
            <a:off x="3439694" y="2290220"/>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4380" name="Google Shape;4380;p102"/>
          <p:cNvCxnSpPr>
            <a:stCxn id="4378" idx="3"/>
            <a:endCxn id="4379" idx="1"/>
          </p:cNvCxnSpPr>
          <p:nvPr/>
        </p:nvCxnSpPr>
        <p:spPr>
          <a:xfrm>
            <a:off x="3222468" y="2523170"/>
            <a:ext cx="217200" cy="0"/>
          </a:xfrm>
          <a:prstGeom prst="straightConnector1">
            <a:avLst/>
          </a:prstGeom>
          <a:noFill/>
          <a:ln w="9525" cap="flat" cmpd="sng">
            <a:solidFill>
              <a:srgbClr val="000000"/>
            </a:solidFill>
            <a:prstDash val="solid"/>
            <a:round/>
            <a:headEnd type="triangle" w="med" len="med"/>
            <a:tailEnd type="triangle" w="med" len="med"/>
          </a:ln>
        </p:spPr>
      </p:cxnSp>
      <p:cxnSp>
        <p:nvCxnSpPr>
          <p:cNvPr id="4381" name="Google Shape;4381;p102"/>
          <p:cNvCxnSpPr>
            <a:stCxn id="4376" idx="3"/>
            <a:endCxn id="4378" idx="1"/>
          </p:cNvCxnSpPr>
          <p:nvPr/>
        </p:nvCxnSpPr>
        <p:spPr>
          <a:xfrm>
            <a:off x="2745014" y="2523170"/>
            <a:ext cx="214800" cy="0"/>
          </a:xfrm>
          <a:prstGeom prst="straightConnector1">
            <a:avLst/>
          </a:prstGeom>
          <a:noFill/>
          <a:ln w="9525" cap="flat" cmpd="sng">
            <a:solidFill>
              <a:srgbClr val="000000"/>
            </a:solidFill>
            <a:prstDash val="solid"/>
            <a:round/>
            <a:headEnd type="triangle" w="med" len="med"/>
            <a:tailEnd type="triangle" w="med" len="med"/>
          </a:ln>
        </p:spPr>
      </p:cxnSp>
      <p:sp>
        <p:nvSpPr>
          <p:cNvPr id="4382" name="Google Shape;4382;p102"/>
          <p:cNvSpPr/>
          <p:nvPr/>
        </p:nvSpPr>
        <p:spPr>
          <a:xfrm>
            <a:off x="3914032" y="2290220"/>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4383" name="Google Shape;4383;p102"/>
          <p:cNvCxnSpPr>
            <a:stCxn id="4379" idx="3"/>
            <a:endCxn id="4382" idx="1"/>
          </p:cNvCxnSpPr>
          <p:nvPr/>
        </p:nvCxnSpPr>
        <p:spPr>
          <a:xfrm>
            <a:off x="3702494" y="2523170"/>
            <a:ext cx="211500" cy="0"/>
          </a:xfrm>
          <a:prstGeom prst="straightConnector1">
            <a:avLst/>
          </a:prstGeom>
          <a:noFill/>
          <a:ln w="9525" cap="flat" cmpd="sng">
            <a:solidFill>
              <a:srgbClr val="000000"/>
            </a:solidFill>
            <a:prstDash val="solid"/>
            <a:round/>
            <a:headEnd type="triangle" w="med" len="med"/>
            <a:tailEnd type="triangle" w="med" len="med"/>
          </a:ln>
        </p:spPr>
      </p:cxnSp>
      <p:sp>
        <p:nvSpPr>
          <p:cNvPr id="4384" name="Google Shape;4384;p102"/>
          <p:cNvSpPr/>
          <p:nvPr/>
        </p:nvSpPr>
        <p:spPr>
          <a:xfrm>
            <a:off x="4388362" y="2290220"/>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sp>
        <p:nvSpPr>
          <p:cNvPr id="4385" name="Google Shape;4385;p102"/>
          <p:cNvSpPr/>
          <p:nvPr/>
        </p:nvSpPr>
        <p:spPr>
          <a:xfrm>
            <a:off x="4862675" y="2290145"/>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4386" name="Google Shape;4386;p102"/>
          <p:cNvCxnSpPr>
            <a:stCxn id="4384" idx="3"/>
            <a:endCxn id="4385" idx="1"/>
          </p:cNvCxnSpPr>
          <p:nvPr/>
        </p:nvCxnSpPr>
        <p:spPr>
          <a:xfrm>
            <a:off x="4651162" y="2523170"/>
            <a:ext cx="211500" cy="0"/>
          </a:xfrm>
          <a:prstGeom prst="straightConnector1">
            <a:avLst/>
          </a:prstGeom>
          <a:noFill/>
          <a:ln w="9525" cap="flat" cmpd="sng">
            <a:solidFill>
              <a:srgbClr val="000000"/>
            </a:solidFill>
            <a:prstDash val="solid"/>
            <a:round/>
            <a:headEnd type="triangle" w="med" len="med"/>
            <a:tailEnd type="triangle" w="med" len="med"/>
          </a:ln>
        </p:spPr>
      </p:cxnSp>
      <p:cxnSp>
        <p:nvCxnSpPr>
          <p:cNvPr id="4387" name="Google Shape;4387;p102"/>
          <p:cNvCxnSpPr>
            <a:stCxn id="4382" idx="3"/>
            <a:endCxn id="4384" idx="1"/>
          </p:cNvCxnSpPr>
          <p:nvPr/>
        </p:nvCxnSpPr>
        <p:spPr>
          <a:xfrm>
            <a:off x="4176832" y="2523170"/>
            <a:ext cx="211500" cy="0"/>
          </a:xfrm>
          <a:prstGeom prst="straightConnector1">
            <a:avLst/>
          </a:prstGeom>
          <a:noFill/>
          <a:ln w="9525" cap="flat" cmpd="sng">
            <a:solidFill>
              <a:srgbClr val="000000"/>
            </a:solidFill>
            <a:prstDash val="solid"/>
            <a:round/>
            <a:headEnd type="triangle" w="med" len="med"/>
            <a:tailEnd type="triangle" w="med" len="med"/>
          </a:ln>
        </p:spPr>
      </p:cxnSp>
      <p:cxnSp>
        <p:nvCxnSpPr>
          <p:cNvPr id="4388" name="Google Shape;4388;p102"/>
          <p:cNvCxnSpPr/>
          <p:nvPr/>
        </p:nvCxnSpPr>
        <p:spPr>
          <a:xfrm rot="10800000">
            <a:off x="6416937" y="1971195"/>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4389" name="Google Shape;4389;p102"/>
          <p:cNvCxnSpPr>
            <a:stCxn id="4390" idx="0"/>
            <a:endCxn id="4375" idx="2"/>
          </p:cNvCxnSpPr>
          <p:nvPr/>
        </p:nvCxnSpPr>
        <p:spPr>
          <a:xfrm rot="10800000">
            <a:off x="2136250" y="2756179"/>
            <a:ext cx="600" cy="354000"/>
          </a:xfrm>
          <a:prstGeom prst="straightConnector1">
            <a:avLst/>
          </a:prstGeom>
          <a:noFill/>
          <a:ln w="19050" cap="flat" cmpd="sng">
            <a:solidFill>
              <a:srgbClr val="000000"/>
            </a:solidFill>
            <a:prstDash val="solid"/>
            <a:round/>
            <a:headEnd type="none" w="med" len="med"/>
            <a:tailEnd type="triangle" w="med" len="med"/>
          </a:ln>
        </p:spPr>
      </p:cxnSp>
      <p:sp>
        <p:nvSpPr>
          <p:cNvPr id="4390" name="Google Shape;4390;p102"/>
          <p:cNvSpPr/>
          <p:nvPr/>
        </p:nvSpPr>
        <p:spPr>
          <a:xfrm>
            <a:off x="2005450" y="3110179"/>
            <a:ext cx="262800" cy="8295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391" name="Google Shape;4391;p102"/>
          <p:cNvCxnSpPr>
            <a:stCxn id="4392" idx="0"/>
            <a:endCxn id="4376" idx="2"/>
          </p:cNvCxnSpPr>
          <p:nvPr/>
        </p:nvCxnSpPr>
        <p:spPr>
          <a:xfrm rot="10800000">
            <a:off x="2613750" y="2756004"/>
            <a:ext cx="600" cy="354300"/>
          </a:xfrm>
          <a:prstGeom prst="straightConnector1">
            <a:avLst/>
          </a:prstGeom>
          <a:noFill/>
          <a:ln w="19050" cap="flat" cmpd="sng">
            <a:solidFill>
              <a:srgbClr val="000000"/>
            </a:solidFill>
            <a:prstDash val="solid"/>
            <a:round/>
            <a:headEnd type="none" w="med" len="med"/>
            <a:tailEnd type="triangle" w="med" len="med"/>
          </a:ln>
        </p:spPr>
      </p:cxnSp>
      <p:sp>
        <p:nvSpPr>
          <p:cNvPr id="4392" name="Google Shape;4392;p102"/>
          <p:cNvSpPr/>
          <p:nvPr/>
        </p:nvSpPr>
        <p:spPr>
          <a:xfrm>
            <a:off x="2482950" y="3110304"/>
            <a:ext cx="262800" cy="8295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393" name="Google Shape;4393;p102"/>
          <p:cNvCxnSpPr>
            <a:stCxn id="4394" idx="0"/>
            <a:endCxn id="4378" idx="2"/>
          </p:cNvCxnSpPr>
          <p:nvPr/>
        </p:nvCxnSpPr>
        <p:spPr>
          <a:xfrm rot="10800000">
            <a:off x="3091100" y="2756004"/>
            <a:ext cx="1500" cy="354300"/>
          </a:xfrm>
          <a:prstGeom prst="straightConnector1">
            <a:avLst/>
          </a:prstGeom>
          <a:noFill/>
          <a:ln w="19050" cap="flat" cmpd="sng">
            <a:solidFill>
              <a:srgbClr val="000000"/>
            </a:solidFill>
            <a:prstDash val="solid"/>
            <a:round/>
            <a:headEnd type="none" w="med" len="med"/>
            <a:tailEnd type="triangle" w="med" len="med"/>
          </a:ln>
        </p:spPr>
      </p:cxnSp>
      <p:sp>
        <p:nvSpPr>
          <p:cNvPr id="4394" name="Google Shape;4394;p102"/>
          <p:cNvSpPr/>
          <p:nvPr/>
        </p:nvSpPr>
        <p:spPr>
          <a:xfrm>
            <a:off x="2961200" y="3110304"/>
            <a:ext cx="262800" cy="8295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395" name="Google Shape;4395;p102"/>
          <p:cNvCxnSpPr>
            <a:stCxn id="4396" idx="0"/>
            <a:endCxn id="4379" idx="2"/>
          </p:cNvCxnSpPr>
          <p:nvPr/>
        </p:nvCxnSpPr>
        <p:spPr>
          <a:xfrm rot="10800000" flipH="1">
            <a:off x="3567875" y="2756003"/>
            <a:ext cx="3300" cy="354300"/>
          </a:xfrm>
          <a:prstGeom prst="straightConnector1">
            <a:avLst/>
          </a:prstGeom>
          <a:noFill/>
          <a:ln w="19050" cap="flat" cmpd="sng">
            <a:solidFill>
              <a:srgbClr val="000000"/>
            </a:solidFill>
            <a:prstDash val="solid"/>
            <a:round/>
            <a:headEnd type="none" w="med" len="med"/>
            <a:tailEnd type="triangle" w="med" len="med"/>
          </a:ln>
        </p:spPr>
      </p:cxnSp>
      <p:sp>
        <p:nvSpPr>
          <p:cNvPr id="4396" name="Google Shape;4396;p102"/>
          <p:cNvSpPr/>
          <p:nvPr/>
        </p:nvSpPr>
        <p:spPr>
          <a:xfrm>
            <a:off x="3436475" y="3110303"/>
            <a:ext cx="262800" cy="8295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7" name="Google Shape;4397;p102"/>
          <p:cNvSpPr/>
          <p:nvPr/>
        </p:nvSpPr>
        <p:spPr>
          <a:xfrm>
            <a:off x="3920600" y="3110429"/>
            <a:ext cx="262800" cy="8295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398" name="Google Shape;4398;p102"/>
          <p:cNvCxnSpPr>
            <a:stCxn id="4399" idx="0"/>
            <a:endCxn id="4384" idx="2"/>
          </p:cNvCxnSpPr>
          <p:nvPr/>
        </p:nvCxnSpPr>
        <p:spPr>
          <a:xfrm rot="10800000" flipH="1">
            <a:off x="4517125" y="2756129"/>
            <a:ext cx="2700" cy="354300"/>
          </a:xfrm>
          <a:prstGeom prst="straightConnector1">
            <a:avLst/>
          </a:prstGeom>
          <a:noFill/>
          <a:ln w="19050" cap="flat" cmpd="sng">
            <a:solidFill>
              <a:srgbClr val="000000"/>
            </a:solidFill>
            <a:prstDash val="solid"/>
            <a:round/>
            <a:headEnd type="none" w="med" len="med"/>
            <a:tailEnd type="triangle" w="med" len="med"/>
          </a:ln>
        </p:spPr>
      </p:cxnSp>
      <p:sp>
        <p:nvSpPr>
          <p:cNvPr id="4399" name="Google Shape;4399;p102"/>
          <p:cNvSpPr/>
          <p:nvPr/>
        </p:nvSpPr>
        <p:spPr>
          <a:xfrm>
            <a:off x="4385725" y="3110429"/>
            <a:ext cx="262800" cy="8295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00" name="Google Shape;4400;p102"/>
          <p:cNvCxnSpPr>
            <a:stCxn id="4401" idx="0"/>
            <a:endCxn id="4385" idx="2"/>
          </p:cNvCxnSpPr>
          <p:nvPr/>
        </p:nvCxnSpPr>
        <p:spPr>
          <a:xfrm rot="10800000" flipH="1">
            <a:off x="4992425" y="2756004"/>
            <a:ext cx="1800" cy="354300"/>
          </a:xfrm>
          <a:prstGeom prst="straightConnector1">
            <a:avLst/>
          </a:prstGeom>
          <a:noFill/>
          <a:ln w="19050" cap="flat" cmpd="sng">
            <a:solidFill>
              <a:srgbClr val="000000"/>
            </a:solidFill>
            <a:prstDash val="solid"/>
            <a:round/>
            <a:headEnd type="none" w="med" len="med"/>
            <a:tailEnd type="triangle" w="med" len="med"/>
          </a:ln>
        </p:spPr>
      </p:cxnSp>
      <p:sp>
        <p:nvSpPr>
          <p:cNvPr id="4401" name="Google Shape;4401;p102"/>
          <p:cNvSpPr/>
          <p:nvPr/>
        </p:nvSpPr>
        <p:spPr>
          <a:xfrm>
            <a:off x="4861025" y="3110304"/>
            <a:ext cx="262800" cy="8295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2" name="Google Shape;4402;p102"/>
          <p:cNvSpPr txBox="1"/>
          <p:nvPr/>
        </p:nvSpPr>
        <p:spPr>
          <a:xfrm>
            <a:off x="2377125" y="33189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4403" name="Google Shape;4403;p102"/>
          <p:cNvSpPr txBox="1"/>
          <p:nvPr/>
        </p:nvSpPr>
        <p:spPr>
          <a:xfrm>
            <a:off x="1900738" y="33189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4404" name="Google Shape;4404;p102"/>
          <p:cNvSpPr txBox="1"/>
          <p:nvPr/>
        </p:nvSpPr>
        <p:spPr>
          <a:xfrm>
            <a:off x="3334700" y="33189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4405" name="Google Shape;4405;p102"/>
          <p:cNvSpPr txBox="1"/>
          <p:nvPr/>
        </p:nvSpPr>
        <p:spPr>
          <a:xfrm>
            <a:off x="2853500" y="331878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4406" name="Google Shape;4406;p102"/>
          <p:cNvSpPr txBox="1"/>
          <p:nvPr/>
        </p:nvSpPr>
        <p:spPr>
          <a:xfrm>
            <a:off x="3804888" y="33189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4407" name="Google Shape;4407;p102"/>
          <p:cNvSpPr txBox="1"/>
          <p:nvPr/>
        </p:nvSpPr>
        <p:spPr>
          <a:xfrm>
            <a:off x="4284613" y="33189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4408" name="Google Shape;4408;p102"/>
          <p:cNvSpPr txBox="1"/>
          <p:nvPr/>
        </p:nvSpPr>
        <p:spPr>
          <a:xfrm>
            <a:off x="4753988" y="331866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4409" name="Google Shape;4409;p102"/>
          <p:cNvSpPr/>
          <p:nvPr/>
        </p:nvSpPr>
        <p:spPr>
          <a:xfrm>
            <a:off x="2005800" y="1652400"/>
            <a:ext cx="4542600" cy="318900"/>
          </a:xfrm>
          <a:prstGeom prst="rect">
            <a:avLst/>
          </a:prstGeom>
          <a:solidFill>
            <a:srgbClr val="FFD966"/>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FC</a:t>
            </a:r>
            <a:endParaRPr/>
          </a:p>
        </p:txBody>
      </p:sp>
      <p:sp>
        <p:nvSpPr>
          <p:cNvPr id="4410" name="Google Shape;4410;p102"/>
          <p:cNvSpPr/>
          <p:nvPr/>
        </p:nvSpPr>
        <p:spPr>
          <a:xfrm>
            <a:off x="2004750" y="1188025"/>
            <a:ext cx="4542600" cy="318900"/>
          </a:xfrm>
          <a:prstGeom prst="rect">
            <a:avLst/>
          </a:prstGeom>
          <a:solidFill>
            <a:srgbClr val="EE787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SM</a:t>
            </a:r>
            <a:endParaRPr/>
          </a:p>
        </p:txBody>
      </p:sp>
      <p:sp>
        <p:nvSpPr>
          <p:cNvPr id="4411" name="Google Shape;4411;p102"/>
          <p:cNvSpPr/>
          <p:nvPr/>
        </p:nvSpPr>
        <p:spPr>
          <a:xfrm>
            <a:off x="5337007" y="2290183"/>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4412" name="Google Shape;4412;p102"/>
          <p:cNvCxnSpPr>
            <a:endCxn id="4411" idx="1"/>
          </p:cNvCxnSpPr>
          <p:nvPr/>
        </p:nvCxnSpPr>
        <p:spPr>
          <a:xfrm>
            <a:off x="5125507" y="2523133"/>
            <a:ext cx="211500" cy="0"/>
          </a:xfrm>
          <a:prstGeom prst="straightConnector1">
            <a:avLst/>
          </a:prstGeom>
          <a:noFill/>
          <a:ln w="9525" cap="flat" cmpd="sng">
            <a:solidFill>
              <a:srgbClr val="000000"/>
            </a:solidFill>
            <a:prstDash val="solid"/>
            <a:round/>
            <a:headEnd type="triangle" w="med" len="med"/>
            <a:tailEnd type="triangle" w="med" len="med"/>
          </a:ln>
        </p:spPr>
      </p:cxnSp>
      <p:sp>
        <p:nvSpPr>
          <p:cNvPr id="4413" name="Google Shape;4413;p102"/>
          <p:cNvSpPr/>
          <p:nvPr/>
        </p:nvSpPr>
        <p:spPr>
          <a:xfrm>
            <a:off x="5811337" y="2290183"/>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sp>
        <p:nvSpPr>
          <p:cNvPr id="4414" name="Google Shape;4414;p102"/>
          <p:cNvSpPr/>
          <p:nvPr/>
        </p:nvSpPr>
        <p:spPr>
          <a:xfrm>
            <a:off x="6285650" y="2290108"/>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4415" name="Google Shape;4415;p102"/>
          <p:cNvCxnSpPr>
            <a:stCxn id="4413" idx="3"/>
            <a:endCxn id="4414" idx="1"/>
          </p:cNvCxnSpPr>
          <p:nvPr/>
        </p:nvCxnSpPr>
        <p:spPr>
          <a:xfrm>
            <a:off x="6074137" y="2523133"/>
            <a:ext cx="211500" cy="0"/>
          </a:xfrm>
          <a:prstGeom prst="straightConnector1">
            <a:avLst/>
          </a:prstGeom>
          <a:noFill/>
          <a:ln w="9525" cap="flat" cmpd="sng">
            <a:solidFill>
              <a:srgbClr val="000000"/>
            </a:solidFill>
            <a:prstDash val="solid"/>
            <a:round/>
            <a:headEnd type="triangle" w="med" len="med"/>
            <a:tailEnd type="triangle" w="med" len="med"/>
          </a:ln>
        </p:spPr>
      </p:cxnSp>
      <p:cxnSp>
        <p:nvCxnSpPr>
          <p:cNvPr id="4416" name="Google Shape;4416;p102"/>
          <p:cNvCxnSpPr>
            <a:stCxn id="4411" idx="3"/>
            <a:endCxn id="4413" idx="1"/>
          </p:cNvCxnSpPr>
          <p:nvPr/>
        </p:nvCxnSpPr>
        <p:spPr>
          <a:xfrm>
            <a:off x="5599807" y="2523133"/>
            <a:ext cx="211500" cy="0"/>
          </a:xfrm>
          <a:prstGeom prst="straightConnector1">
            <a:avLst/>
          </a:prstGeom>
          <a:noFill/>
          <a:ln w="9525" cap="flat" cmpd="sng">
            <a:solidFill>
              <a:srgbClr val="000000"/>
            </a:solidFill>
            <a:prstDash val="solid"/>
            <a:round/>
            <a:headEnd type="triangle" w="med" len="med"/>
            <a:tailEnd type="triangle" w="med" len="med"/>
          </a:ln>
        </p:spPr>
      </p:cxnSp>
      <p:cxnSp>
        <p:nvCxnSpPr>
          <p:cNvPr id="4417" name="Google Shape;4417;p102"/>
          <p:cNvCxnSpPr>
            <a:stCxn id="4418" idx="0"/>
            <a:endCxn id="4411" idx="2"/>
          </p:cNvCxnSpPr>
          <p:nvPr/>
        </p:nvCxnSpPr>
        <p:spPr>
          <a:xfrm rot="10800000" flipH="1">
            <a:off x="5466050" y="2756129"/>
            <a:ext cx="2400" cy="354300"/>
          </a:xfrm>
          <a:prstGeom prst="straightConnector1">
            <a:avLst/>
          </a:prstGeom>
          <a:noFill/>
          <a:ln w="19050" cap="flat" cmpd="sng">
            <a:solidFill>
              <a:srgbClr val="000000"/>
            </a:solidFill>
            <a:prstDash val="solid"/>
            <a:round/>
            <a:headEnd type="none" w="med" len="med"/>
            <a:tailEnd type="triangle" w="med" len="med"/>
          </a:ln>
        </p:spPr>
      </p:cxnSp>
      <p:sp>
        <p:nvSpPr>
          <p:cNvPr id="4418" name="Google Shape;4418;p102"/>
          <p:cNvSpPr/>
          <p:nvPr/>
        </p:nvSpPr>
        <p:spPr>
          <a:xfrm>
            <a:off x="5334650" y="3110429"/>
            <a:ext cx="262800" cy="8295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19" name="Google Shape;4419;p102"/>
          <p:cNvCxnSpPr>
            <a:stCxn id="4420" idx="0"/>
            <a:endCxn id="4413" idx="2"/>
          </p:cNvCxnSpPr>
          <p:nvPr/>
        </p:nvCxnSpPr>
        <p:spPr>
          <a:xfrm rot="10800000" flipH="1">
            <a:off x="5941625" y="2756129"/>
            <a:ext cx="1200" cy="354300"/>
          </a:xfrm>
          <a:prstGeom prst="straightConnector1">
            <a:avLst/>
          </a:prstGeom>
          <a:noFill/>
          <a:ln w="19050" cap="flat" cmpd="sng">
            <a:solidFill>
              <a:srgbClr val="000000"/>
            </a:solidFill>
            <a:prstDash val="solid"/>
            <a:round/>
            <a:headEnd type="none" w="med" len="med"/>
            <a:tailEnd type="triangle" w="med" len="med"/>
          </a:ln>
        </p:spPr>
      </p:cxnSp>
      <p:sp>
        <p:nvSpPr>
          <p:cNvPr id="4420" name="Google Shape;4420;p102"/>
          <p:cNvSpPr/>
          <p:nvPr/>
        </p:nvSpPr>
        <p:spPr>
          <a:xfrm>
            <a:off x="5810225" y="3110429"/>
            <a:ext cx="262800" cy="8295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21" name="Google Shape;4421;p102"/>
          <p:cNvCxnSpPr>
            <a:stCxn id="4422" idx="0"/>
            <a:endCxn id="4414" idx="2"/>
          </p:cNvCxnSpPr>
          <p:nvPr/>
        </p:nvCxnSpPr>
        <p:spPr>
          <a:xfrm rot="10800000">
            <a:off x="6416925" y="2756004"/>
            <a:ext cx="0" cy="354300"/>
          </a:xfrm>
          <a:prstGeom prst="straightConnector1">
            <a:avLst/>
          </a:prstGeom>
          <a:noFill/>
          <a:ln w="19050" cap="flat" cmpd="sng">
            <a:solidFill>
              <a:srgbClr val="000000"/>
            </a:solidFill>
            <a:prstDash val="solid"/>
            <a:round/>
            <a:headEnd type="none" w="med" len="med"/>
            <a:tailEnd type="triangle" w="med" len="med"/>
          </a:ln>
        </p:spPr>
      </p:cxnSp>
      <p:sp>
        <p:nvSpPr>
          <p:cNvPr id="4422" name="Google Shape;4422;p102"/>
          <p:cNvSpPr/>
          <p:nvPr/>
        </p:nvSpPr>
        <p:spPr>
          <a:xfrm>
            <a:off x="6285525" y="3110304"/>
            <a:ext cx="262800" cy="8295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3" name="Google Shape;4423;p102"/>
          <p:cNvSpPr txBox="1"/>
          <p:nvPr/>
        </p:nvSpPr>
        <p:spPr>
          <a:xfrm>
            <a:off x="5229413" y="331878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4424" name="Google Shape;4424;p102"/>
          <p:cNvSpPr txBox="1"/>
          <p:nvPr/>
        </p:nvSpPr>
        <p:spPr>
          <a:xfrm>
            <a:off x="5703888" y="33189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4425" name="Google Shape;4425;p102"/>
          <p:cNvSpPr txBox="1"/>
          <p:nvPr/>
        </p:nvSpPr>
        <p:spPr>
          <a:xfrm>
            <a:off x="6178625" y="33189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cxnSp>
        <p:nvCxnSpPr>
          <p:cNvPr id="4426" name="Google Shape;4426;p102"/>
          <p:cNvCxnSpPr/>
          <p:nvPr/>
        </p:nvCxnSpPr>
        <p:spPr>
          <a:xfrm rot="10800000" flipH="1">
            <a:off x="4043775" y="2756003"/>
            <a:ext cx="3300" cy="354300"/>
          </a:xfrm>
          <a:prstGeom prst="straightConnector1">
            <a:avLst/>
          </a:prstGeom>
          <a:noFill/>
          <a:ln w="19050" cap="flat" cmpd="sng">
            <a:solidFill>
              <a:srgbClr val="000000"/>
            </a:solidFill>
            <a:prstDash val="solid"/>
            <a:round/>
            <a:headEnd type="none" w="med" len="med"/>
            <a:tailEnd type="triangle" w="med" len="med"/>
          </a:ln>
        </p:spPr>
      </p:cxnSp>
      <p:cxnSp>
        <p:nvCxnSpPr>
          <p:cNvPr id="4427" name="Google Shape;4427;p102"/>
          <p:cNvCxnSpPr/>
          <p:nvPr/>
        </p:nvCxnSpPr>
        <p:spPr>
          <a:xfrm rot="10800000">
            <a:off x="5942737" y="1971195"/>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4428" name="Google Shape;4428;p102"/>
          <p:cNvCxnSpPr/>
          <p:nvPr/>
        </p:nvCxnSpPr>
        <p:spPr>
          <a:xfrm rot="10800000">
            <a:off x="5468537" y="1971195"/>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4429" name="Google Shape;4429;p102"/>
          <p:cNvCxnSpPr/>
          <p:nvPr/>
        </p:nvCxnSpPr>
        <p:spPr>
          <a:xfrm rot="10800000">
            <a:off x="4991612" y="1971195"/>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4430" name="Google Shape;4430;p102"/>
          <p:cNvCxnSpPr/>
          <p:nvPr/>
        </p:nvCxnSpPr>
        <p:spPr>
          <a:xfrm rot="10800000">
            <a:off x="4517137" y="1971995"/>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4431" name="Google Shape;4431;p102"/>
          <p:cNvCxnSpPr/>
          <p:nvPr/>
        </p:nvCxnSpPr>
        <p:spPr>
          <a:xfrm rot="10800000">
            <a:off x="4042512" y="1972008"/>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4432" name="Google Shape;4432;p102"/>
          <p:cNvCxnSpPr/>
          <p:nvPr/>
        </p:nvCxnSpPr>
        <p:spPr>
          <a:xfrm rot="10800000">
            <a:off x="3567887" y="1972008"/>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4433" name="Google Shape;4433;p102"/>
          <p:cNvCxnSpPr/>
          <p:nvPr/>
        </p:nvCxnSpPr>
        <p:spPr>
          <a:xfrm rot="10800000">
            <a:off x="3091087" y="1971208"/>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4434" name="Google Shape;4434;p102"/>
          <p:cNvCxnSpPr/>
          <p:nvPr/>
        </p:nvCxnSpPr>
        <p:spPr>
          <a:xfrm rot="10800000">
            <a:off x="2623337" y="1971208"/>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4435" name="Google Shape;4435;p102"/>
          <p:cNvCxnSpPr/>
          <p:nvPr/>
        </p:nvCxnSpPr>
        <p:spPr>
          <a:xfrm rot="10800000">
            <a:off x="2139662" y="1971208"/>
            <a:ext cx="0" cy="318900"/>
          </a:xfrm>
          <a:prstGeom prst="straightConnector1">
            <a:avLst/>
          </a:prstGeom>
          <a:noFill/>
          <a:ln w="19050" cap="flat" cmpd="sng">
            <a:solidFill>
              <a:srgbClr val="000000"/>
            </a:solidFill>
            <a:prstDash val="solid"/>
            <a:round/>
            <a:headEnd type="none" w="med" len="med"/>
            <a:tailEnd type="triangle" w="med" len="med"/>
          </a:ln>
        </p:spPr>
      </p:cxn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4439"/>
        <p:cNvGrpSpPr/>
        <p:nvPr/>
      </p:nvGrpSpPr>
      <p:grpSpPr>
        <a:xfrm>
          <a:off x="0" y="0"/>
          <a:ext cx="0" cy="0"/>
          <a:chOff x="0" y="0"/>
          <a:chExt cx="0" cy="0"/>
        </a:xfrm>
      </p:grpSpPr>
      <p:cxnSp>
        <p:nvCxnSpPr>
          <p:cNvPr id="4440" name="Google Shape;4440;p103"/>
          <p:cNvCxnSpPr>
            <a:stCxn id="4441" idx="0"/>
            <a:endCxn id="4442" idx="2"/>
          </p:cNvCxnSpPr>
          <p:nvPr/>
        </p:nvCxnSpPr>
        <p:spPr>
          <a:xfrm rot="10800000">
            <a:off x="2136250" y="2756179"/>
            <a:ext cx="600" cy="354000"/>
          </a:xfrm>
          <a:prstGeom prst="straightConnector1">
            <a:avLst/>
          </a:prstGeom>
          <a:noFill/>
          <a:ln w="19050" cap="flat" cmpd="sng">
            <a:solidFill>
              <a:srgbClr val="000000"/>
            </a:solidFill>
            <a:prstDash val="solid"/>
            <a:round/>
            <a:headEnd type="none" w="med" len="med"/>
            <a:tailEnd type="triangle" w="med" len="med"/>
          </a:ln>
        </p:spPr>
      </p:cxnSp>
      <p:sp>
        <p:nvSpPr>
          <p:cNvPr id="4441" name="Google Shape;4441;p103"/>
          <p:cNvSpPr/>
          <p:nvPr/>
        </p:nvSpPr>
        <p:spPr>
          <a:xfrm>
            <a:off x="2005450" y="3110179"/>
            <a:ext cx="262800" cy="8295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43" name="Google Shape;4443;p103"/>
          <p:cNvCxnSpPr>
            <a:stCxn id="4444" idx="0"/>
            <a:endCxn id="4445" idx="2"/>
          </p:cNvCxnSpPr>
          <p:nvPr/>
        </p:nvCxnSpPr>
        <p:spPr>
          <a:xfrm rot="10800000">
            <a:off x="2613750" y="2756004"/>
            <a:ext cx="600" cy="354300"/>
          </a:xfrm>
          <a:prstGeom prst="straightConnector1">
            <a:avLst/>
          </a:prstGeom>
          <a:noFill/>
          <a:ln w="19050" cap="flat" cmpd="sng">
            <a:solidFill>
              <a:srgbClr val="000000"/>
            </a:solidFill>
            <a:prstDash val="solid"/>
            <a:round/>
            <a:headEnd type="none" w="med" len="med"/>
            <a:tailEnd type="triangle" w="med" len="med"/>
          </a:ln>
        </p:spPr>
      </p:cxnSp>
      <p:sp>
        <p:nvSpPr>
          <p:cNvPr id="4444" name="Google Shape;4444;p103"/>
          <p:cNvSpPr/>
          <p:nvPr/>
        </p:nvSpPr>
        <p:spPr>
          <a:xfrm>
            <a:off x="2482950" y="3110304"/>
            <a:ext cx="262800" cy="8295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46" name="Google Shape;4446;p103"/>
          <p:cNvCxnSpPr>
            <a:stCxn id="4447" idx="0"/>
            <a:endCxn id="4448" idx="2"/>
          </p:cNvCxnSpPr>
          <p:nvPr/>
        </p:nvCxnSpPr>
        <p:spPr>
          <a:xfrm rot="10800000">
            <a:off x="3091100" y="2756004"/>
            <a:ext cx="1500" cy="354300"/>
          </a:xfrm>
          <a:prstGeom prst="straightConnector1">
            <a:avLst/>
          </a:prstGeom>
          <a:noFill/>
          <a:ln w="19050" cap="flat" cmpd="sng">
            <a:solidFill>
              <a:srgbClr val="000000"/>
            </a:solidFill>
            <a:prstDash val="solid"/>
            <a:round/>
            <a:headEnd type="none" w="med" len="med"/>
            <a:tailEnd type="triangle" w="med" len="med"/>
          </a:ln>
        </p:spPr>
      </p:cxnSp>
      <p:sp>
        <p:nvSpPr>
          <p:cNvPr id="4447" name="Google Shape;4447;p103"/>
          <p:cNvSpPr/>
          <p:nvPr/>
        </p:nvSpPr>
        <p:spPr>
          <a:xfrm>
            <a:off x="2961200" y="3110304"/>
            <a:ext cx="262800" cy="8295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49" name="Google Shape;4449;p103"/>
          <p:cNvCxnSpPr>
            <a:stCxn id="4450" idx="0"/>
            <a:endCxn id="4451" idx="2"/>
          </p:cNvCxnSpPr>
          <p:nvPr/>
        </p:nvCxnSpPr>
        <p:spPr>
          <a:xfrm rot="10800000" flipH="1">
            <a:off x="3567875" y="2756003"/>
            <a:ext cx="3300" cy="354300"/>
          </a:xfrm>
          <a:prstGeom prst="straightConnector1">
            <a:avLst/>
          </a:prstGeom>
          <a:noFill/>
          <a:ln w="19050" cap="flat" cmpd="sng">
            <a:solidFill>
              <a:srgbClr val="000000"/>
            </a:solidFill>
            <a:prstDash val="solid"/>
            <a:round/>
            <a:headEnd type="none" w="med" len="med"/>
            <a:tailEnd type="triangle" w="med" len="med"/>
          </a:ln>
        </p:spPr>
      </p:cxnSp>
      <p:sp>
        <p:nvSpPr>
          <p:cNvPr id="4450" name="Google Shape;4450;p103"/>
          <p:cNvSpPr/>
          <p:nvPr/>
        </p:nvSpPr>
        <p:spPr>
          <a:xfrm>
            <a:off x="3436475" y="3110303"/>
            <a:ext cx="262800" cy="8295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52" name="Google Shape;4452;p103"/>
          <p:cNvCxnSpPr>
            <a:stCxn id="4453" idx="0"/>
            <a:endCxn id="4454" idx="2"/>
          </p:cNvCxnSpPr>
          <p:nvPr/>
        </p:nvCxnSpPr>
        <p:spPr>
          <a:xfrm rot="10800000">
            <a:off x="4045400" y="2756129"/>
            <a:ext cx="6600" cy="354300"/>
          </a:xfrm>
          <a:prstGeom prst="straightConnector1">
            <a:avLst/>
          </a:prstGeom>
          <a:noFill/>
          <a:ln w="19050" cap="flat" cmpd="sng">
            <a:solidFill>
              <a:srgbClr val="000000"/>
            </a:solidFill>
            <a:prstDash val="solid"/>
            <a:round/>
            <a:headEnd type="none" w="med" len="med"/>
            <a:tailEnd type="triangle" w="med" len="med"/>
          </a:ln>
        </p:spPr>
      </p:cxnSp>
      <p:sp>
        <p:nvSpPr>
          <p:cNvPr id="4453" name="Google Shape;4453;p103"/>
          <p:cNvSpPr/>
          <p:nvPr/>
        </p:nvSpPr>
        <p:spPr>
          <a:xfrm>
            <a:off x="3920600" y="3110429"/>
            <a:ext cx="262800" cy="8295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55" name="Google Shape;4455;p103"/>
          <p:cNvCxnSpPr>
            <a:stCxn id="4456" idx="0"/>
            <a:endCxn id="4457" idx="2"/>
          </p:cNvCxnSpPr>
          <p:nvPr/>
        </p:nvCxnSpPr>
        <p:spPr>
          <a:xfrm rot="10800000" flipH="1">
            <a:off x="4517125" y="2756129"/>
            <a:ext cx="2700" cy="354300"/>
          </a:xfrm>
          <a:prstGeom prst="straightConnector1">
            <a:avLst/>
          </a:prstGeom>
          <a:noFill/>
          <a:ln w="19050" cap="flat" cmpd="sng">
            <a:solidFill>
              <a:srgbClr val="000000"/>
            </a:solidFill>
            <a:prstDash val="solid"/>
            <a:round/>
            <a:headEnd type="none" w="med" len="med"/>
            <a:tailEnd type="triangle" w="med" len="med"/>
          </a:ln>
        </p:spPr>
      </p:cxnSp>
      <p:sp>
        <p:nvSpPr>
          <p:cNvPr id="4456" name="Google Shape;4456;p103"/>
          <p:cNvSpPr/>
          <p:nvPr/>
        </p:nvSpPr>
        <p:spPr>
          <a:xfrm>
            <a:off x="4385725" y="3110429"/>
            <a:ext cx="262800" cy="8295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58" name="Google Shape;4458;p103"/>
          <p:cNvCxnSpPr>
            <a:stCxn id="4459" idx="0"/>
            <a:endCxn id="4460" idx="2"/>
          </p:cNvCxnSpPr>
          <p:nvPr/>
        </p:nvCxnSpPr>
        <p:spPr>
          <a:xfrm rot="10800000" flipH="1">
            <a:off x="4992425" y="2756004"/>
            <a:ext cx="1800" cy="354300"/>
          </a:xfrm>
          <a:prstGeom prst="straightConnector1">
            <a:avLst/>
          </a:prstGeom>
          <a:noFill/>
          <a:ln w="19050" cap="flat" cmpd="sng">
            <a:solidFill>
              <a:srgbClr val="000000"/>
            </a:solidFill>
            <a:prstDash val="solid"/>
            <a:round/>
            <a:headEnd type="none" w="med" len="med"/>
            <a:tailEnd type="triangle" w="med" len="med"/>
          </a:ln>
        </p:spPr>
      </p:cxnSp>
      <p:sp>
        <p:nvSpPr>
          <p:cNvPr id="4459" name="Google Shape;4459;p103"/>
          <p:cNvSpPr/>
          <p:nvPr/>
        </p:nvSpPr>
        <p:spPr>
          <a:xfrm>
            <a:off x="4861025" y="3110304"/>
            <a:ext cx="262800" cy="8295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1" name="Google Shape;4461;p103"/>
          <p:cNvSpPr txBox="1"/>
          <p:nvPr/>
        </p:nvSpPr>
        <p:spPr>
          <a:xfrm>
            <a:off x="2377125" y="33189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4462" name="Google Shape;4462;p103"/>
          <p:cNvSpPr txBox="1"/>
          <p:nvPr/>
        </p:nvSpPr>
        <p:spPr>
          <a:xfrm>
            <a:off x="1900738" y="33189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4463" name="Google Shape;4463;p103"/>
          <p:cNvSpPr txBox="1"/>
          <p:nvPr/>
        </p:nvSpPr>
        <p:spPr>
          <a:xfrm>
            <a:off x="3334700" y="33189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4464" name="Google Shape;4464;p103"/>
          <p:cNvSpPr txBox="1"/>
          <p:nvPr/>
        </p:nvSpPr>
        <p:spPr>
          <a:xfrm>
            <a:off x="2853500" y="331878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4465" name="Google Shape;4465;p103"/>
          <p:cNvSpPr txBox="1"/>
          <p:nvPr/>
        </p:nvSpPr>
        <p:spPr>
          <a:xfrm>
            <a:off x="3804888" y="33189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4466" name="Google Shape;4466;p103"/>
          <p:cNvSpPr txBox="1"/>
          <p:nvPr/>
        </p:nvSpPr>
        <p:spPr>
          <a:xfrm>
            <a:off x="4284613" y="33189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4467" name="Google Shape;4467;p103"/>
          <p:cNvSpPr txBox="1"/>
          <p:nvPr/>
        </p:nvSpPr>
        <p:spPr>
          <a:xfrm>
            <a:off x="4753988" y="331866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4468" name="Google Shape;4468;p103"/>
          <p:cNvSpPr/>
          <p:nvPr/>
        </p:nvSpPr>
        <p:spPr>
          <a:xfrm>
            <a:off x="2006500" y="1963375"/>
            <a:ext cx="4542600" cy="318900"/>
          </a:xfrm>
          <a:prstGeom prst="rect">
            <a:avLst/>
          </a:prstGeom>
          <a:solidFill>
            <a:srgbClr val="FFD9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FC</a:t>
            </a:r>
            <a:endParaRPr/>
          </a:p>
        </p:txBody>
      </p:sp>
      <p:sp>
        <p:nvSpPr>
          <p:cNvPr id="4469" name="Google Shape;4469;p103"/>
          <p:cNvSpPr/>
          <p:nvPr/>
        </p:nvSpPr>
        <p:spPr>
          <a:xfrm>
            <a:off x="2005450" y="1499000"/>
            <a:ext cx="4542600" cy="318900"/>
          </a:xfrm>
          <a:prstGeom prst="rect">
            <a:avLst/>
          </a:prstGeom>
          <a:solidFill>
            <a:srgbClr val="EE787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SM</a:t>
            </a:r>
            <a:endParaRPr/>
          </a:p>
        </p:txBody>
      </p:sp>
      <p:cxnSp>
        <p:nvCxnSpPr>
          <p:cNvPr id="4470" name="Google Shape;4470;p103"/>
          <p:cNvCxnSpPr>
            <a:stCxn id="4471" idx="0"/>
            <a:endCxn id="4472" idx="2"/>
          </p:cNvCxnSpPr>
          <p:nvPr/>
        </p:nvCxnSpPr>
        <p:spPr>
          <a:xfrm rot="10800000" flipH="1">
            <a:off x="5466050" y="2756129"/>
            <a:ext cx="2400" cy="354300"/>
          </a:xfrm>
          <a:prstGeom prst="straightConnector1">
            <a:avLst/>
          </a:prstGeom>
          <a:noFill/>
          <a:ln w="19050" cap="flat" cmpd="sng">
            <a:solidFill>
              <a:srgbClr val="000000"/>
            </a:solidFill>
            <a:prstDash val="solid"/>
            <a:round/>
            <a:headEnd type="none" w="med" len="med"/>
            <a:tailEnd type="triangle" w="med" len="med"/>
          </a:ln>
        </p:spPr>
      </p:cxnSp>
      <p:sp>
        <p:nvSpPr>
          <p:cNvPr id="4471" name="Google Shape;4471;p103"/>
          <p:cNvSpPr/>
          <p:nvPr/>
        </p:nvSpPr>
        <p:spPr>
          <a:xfrm>
            <a:off x="5334650" y="3110429"/>
            <a:ext cx="262800" cy="8295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73" name="Google Shape;4473;p103"/>
          <p:cNvCxnSpPr>
            <a:stCxn id="4474" idx="0"/>
            <a:endCxn id="4475" idx="2"/>
          </p:cNvCxnSpPr>
          <p:nvPr/>
        </p:nvCxnSpPr>
        <p:spPr>
          <a:xfrm rot="10800000" flipH="1">
            <a:off x="5941625" y="2756129"/>
            <a:ext cx="1200" cy="354300"/>
          </a:xfrm>
          <a:prstGeom prst="straightConnector1">
            <a:avLst/>
          </a:prstGeom>
          <a:noFill/>
          <a:ln w="19050" cap="flat" cmpd="sng">
            <a:solidFill>
              <a:srgbClr val="000000"/>
            </a:solidFill>
            <a:prstDash val="solid"/>
            <a:round/>
            <a:headEnd type="none" w="med" len="med"/>
            <a:tailEnd type="triangle" w="med" len="med"/>
          </a:ln>
        </p:spPr>
      </p:cxnSp>
      <p:sp>
        <p:nvSpPr>
          <p:cNvPr id="4474" name="Google Shape;4474;p103"/>
          <p:cNvSpPr/>
          <p:nvPr/>
        </p:nvSpPr>
        <p:spPr>
          <a:xfrm>
            <a:off x="5810225" y="3110429"/>
            <a:ext cx="262800" cy="8295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76" name="Google Shape;4476;p103"/>
          <p:cNvCxnSpPr>
            <a:stCxn id="4477" idx="0"/>
            <a:endCxn id="4478" idx="2"/>
          </p:cNvCxnSpPr>
          <p:nvPr/>
        </p:nvCxnSpPr>
        <p:spPr>
          <a:xfrm rot="10800000">
            <a:off x="6416925" y="2756004"/>
            <a:ext cx="0" cy="354300"/>
          </a:xfrm>
          <a:prstGeom prst="straightConnector1">
            <a:avLst/>
          </a:prstGeom>
          <a:noFill/>
          <a:ln w="19050" cap="flat" cmpd="sng">
            <a:solidFill>
              <a:srgbClr val="000000"/>
            </a:solidFill>
            <a:prstDash val="solid"/>
            <a:round/>
            <a:headEnd type="none" w="med" len="med"/>
            <a:tailEnd type="triangle" w="med" len="med"/>
          </a:ln>
        </p:spPr>
      </p:cxnSp>
      <p:sp>
        <p:nvSpPr>
          <p:cNvPr id="4477" name="Google Shape;4477;p103"/>
          <p:cNvSpPr/>
          <p:nvPr/>
        </p:nvSpPr>
        <p:spPr>
          <a:xfrm>
            <a:off x="6285525" y="3110304"/>
            <a:ext cx="262800" cy="8295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9" name="Google Shape;4479;p103"/>
          <p:cNvSpPr txBox="1"/>
          <p:nvPr/>
        </p:nvSpPr>
        <p:spPr>
          <a:xfrm>
            <a:off x="5229413" y="331878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4480" name="Google Shape;4480;p103"/>
          <p:cNvSpPr txBox="1"/>
          <p:nvPr/>
        </p:nvSpPr>
        <p:spPr>
          <a:xfrm>
            <a:off x="5703888" y="33189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4481" name="Google Shape;4481;p103"/>
          <p:cNvSpPr txBox="1"/>
          <p:nvPr/>
        </p:nvSpPr>
        <p:spPr>
          <a:xfrm>
            <a:off x="6178625" y="33189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4482" name="Google Shape;4482;p103"/>
          <p:cNvSpPr/>
          <p:nvPr/>
        </p:nvSpPr>
        <p:spPr>
          <a:xfrm>
            <a:off x="2004925" y="2437275"/>
            <a:ext cx="4542600" cy="318900"/>
          </a:xfrm>
          <a:prstGeom prst="rect">
            <a:avLst/>
          </a:prstGeom>
          <a:solidFill>
            <a:srgbClr val="A7F36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Conv</a:t>
            </a:r>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4486"/>
        <p:cNvGrpSpPr/>
        <p:nvPr/>
      </p:nvGrpSpPr>
      <p:grpSpPr>
        <a:xfrm>
          <a:off x="0" y="0"/>
          <a:ext cx="0" cy="0"/>
          <a:chOff x="0" y="0"/>
          <a:chExt cx="0" cy="0"/>
        </a:xfrm>
      </p:grpSpPr>
      <p:pic>
        <p:nvPicPr>
          <p:cNvPr id="4487" name="Google Shape;4487;p104"/>
          <p:cNvPicPr preferRelativeResize="0"/>
          <p:nvPr/>
        </p:nvPicPr>
        <p:blipFill>
          <a:blip r:embed="rId3">
            <a:alphaModFix/>
          </a:blip>
          <a:stretch>
            <a:fillRect/>
          </a:stretch>
        </p:blipFill>
        <p:spPr>
          <a:xfrm>
            <a:off x="2680575" y="2113075"/>
            <a:ext cx="4114801" cy="838200"/>
          </a:xfrm>
          <a:prstGeom prst="rect">
            <a:avLst/>
          </a:prstGeom>
          <a:noFill/>
          <a:ln>
            <a:noFill/>
          </a:ln>
        </p:spPr>
      </p:pic>
      <p:pic>
        <p:nvPicPr>
          <p:cNvPr id="4488" name="Google Shape;4488;p104"/>
          <p:cNvPicPr preferRelativeResize="0"/>
          <p:nvPr/>
        </p:nvPicPr>
        <p:blipFill>
          <a:blip r:embed="rId4">
            <a:alphaModFix/>
          </a:blip>
          <a:stretch>
            <a:fillRect/>
          </a:stretch>
        </p:blipFill>
        <p:spPr>
          <a:xfrm>
            <a:off x="2680575" y="1122475"/>
            <a:ext cx="4114800" cy="838200"/>
          </a:xfrm>
          <a:prstGeom prst="rect">
            <a:avLst/>
          </a:prstGeom>
          <a:noFill/>
          <a:ln>
            <a:noFill/>
          </a:ln>
        </p:spPr>
      </p:pic>
      <p:pic>
        <p:nvPicPr>
          <p:cNvPr id="4489" name="Google Shape;4489;p104"/>
          <p:cNvPicPr preferRelativeResize="0"/>
          <p:nvPr/>
        </p:nvPicPr>
        <p:blipFill>
          <a:blip r:embed="rId5">
            <a:alphaModFix/>
          </a:blip>
          <a:stretch>
            <a:fillRect/>
          </a:stretch>
        </p:blipFill>
        <p:spPr>
          <a:xfrm>
            <a:off x="2680575" y="3103675"/>
            <a:ext cx="4114800" cy="838200"/>
          </a:xfrm>
          <a:prstGeom prst="rect">
            <a:avLst/>
          </a:prstGeom>
          <a:noFill/>
          <a:ln>
            <a:noFill/>
          </a:ln>
        </p:spPr>
      </p:pic>
      <p:sp>
        <p:nvSpPr>
          <p:cNvPr id="4490" name="Google Shape;4490;p104"/>
          <p:cNvSpPr txBox="1"/>
          <p:nvPr/>
        </p:nvSpPr>
        <p:spPr>
          <a:xfrm>
            <a:off x="1918575" y="1351075"/>
            <a:ext cx="609600" cy="45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b="1">
                <a:latin typeface="Times New Roman"/>
                <a:ea typeface="Times New Roman"/>
                <a:cs typeface="Times New Roman"/>
                <a:sym typeface="Times New Roman"/>
              </a:rPr>
              <a:t>Level 1</a:t>
            </a:r>
            <a:r>
              <a:rPr lang="en"/>
              <a:t> </a:t>
            </a:r>
            <a:endParaRPr/>
          </a:p>
        </p:txBody>
      </p:sp>
      <p:sp>
        <p:nvSpPr>
          <p:cNvPr id="4491" name="Google Shape;4491;p104"/>
          <p:cNvSpPr txBox="1"/>
          <p:nvPr/>
        </p:nvSpPr>
        <p:spPr>
          <a:xfrm rot="-1315456">
            <a:off x="2251197" y="1228566"/>
            <a:ext cx="545556" cy="26181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700">
                <a:latin typeface="Times New Roman"/>
                <a:ea typeface="Times New Roman"/>
                <a:cs typeface="Times New Roman"/>
                <a:sym typeface="Times New Roman"/>
              </a:rPr>
              <a:t>Sample1</a:t>
            </a:r>
            <a:endParaRPr sz="700">
              <a:latin typeface="Times New Roman"/>
              <a:ea typeface="Times New Roman"/>
              <a:cs typeface="Times New Roman"/>
              <a:sym typeface="Times New Roman"/>
            </a:endParaRPr>
          </a:p>
        </p:txBody>
      </p:sp>
      <p:sp>
        <p:nvSpPr>
          <p:cNvPr id="4492" name="Google Shape;4492;p104"/>
          <p:cNvSpPr txBox="1"/>
          <p:nvPr/>
        </p:nvSpPr>
        <p:spPr>
          <a:xfrm rot="-1316115">
            <a:off x="2253921" y="1633901"/>
            <a:ext cx="548508" cy="235647"/>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700">
                <a:latin typeface="Times New Roman"/>
                <a:ea typeface="Times New Roman"/>
                <a:cs typeface="Times New Roman"/>
                <a:sym typeface="Times New Roman"/>
              </a:rPr>
              <a:t>Sample2</a:t>
            </a:r>
            <a:endParaRPr sz="700">
              <a:latin typeface="Times New Roman"/>
              <a:ea typeface="Times New Roman"/>
              <a:cs typeface="Times New Roman"/>
              <a:sym typeface="Times New Roman"/>
            </a:endParaRPr>
          </a:p>
        </p:txBody>
      </p:sp>
      <p:sp>
        <p:nvSpPr>
          <p:cNvPr id="4493" name="Google Shape;4493;p104"/>
          <p:cNvSpPr txBox="1"/>
          <p:nvPr/>
        </p:nvSpPr>
        <p:spPr>
          <a:xfrm>
            <a:off x="1918575" y="2324875"/>
            <a:ext cx="609600" cy="45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b="1">
                <a:latin typeface="Times New Roman"/>
                <a:ea typeface="Times New Roman"/>
                <a:cs typeface="Times New Roman"/>
                <a:sym typeface="Times New Roman"/>
              </a:rPr>
              <a:t>Level 2</a:t>
            </a:r>
            <a:r>
              <a:rPr lang="en"/>
              <a:t> </a:t>
            </a:r>
            <a:endParaRPr/>
          </a:p>
        </p:txBody>
      </p:sp>
      <p:sp>
        <p:nvSpPr>
          <p:cNvPr id="4494" name="Google Shape;4494;p104"/>
          <p:cNvSpPr txBox="1"/>
          <p:nvPr/>
        </p:nvSpPr>
        <p:spPr>
          <a:xfrm rot="-1315456">
            <a:off x="2251197" y="2202366"/>
            <a:ext cx="545556" cy="26181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700">
                <a:latin typeface="Times New Roman"/>
                <a:ea typeface="Times New Roman"/>
                <a:cs typeface="Times New Roman"/>
                <a:sym typeface="Times New Roman"/>
              </a:rPr>
              <a:t>Sample1</a:t>
            </a:r>
            <a:endParaRPr sz="700">
              <a:latin typeface="Times New Roman"/>
              <a:ea typeface="Times New Roman"/>
              <a:cs typeface="Times New Roman"/>
              <a:sym typeface="Times New Roman"/>
            </a:endParaRPr>
          </a:p>
        </p:txBody>
      </p:sp>
      <p:sp>
        <p:nvSpPr>
          <p:cNvPr id="4495" name="Google Shape;4495;p104"/>
          <p:cNvSpPr txBox="1"/>
          <p:nvPr/>
        </p:nvSpPr>
        <p:spPr>
          <a:xfrm rot="-1316115">
            <a:off x="2253921" y="2607701"/>
            <a:ext cx="548508" cy="235647"/>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700">
                <a:latin typeface="Times New Roman"/>
                <a:ea typeface="Times New Roman"/>
                <a:cs typeface="Times New Roman"/>
                <a:sym typeface="Times New Roman"/>
              </a:rPr>
              <a:t>Sample2</a:t>
            </a:r>
            <a:endParaRPr sz="700">
              <a:latin typeface="Times New Roman"/>
              <a:ea typeface="Times New Roman"/>
              <a:cs typeface="Times New Roman"/>
              <a:sym typeface="Times New Roman"/>
            </a:endParaRPr>
          </a:p>
        </p:txBody>
      </p:sp>
      <p:sp>
        <p:nvSpPr>
          <p:cNvPr id="4496" name="Google Shape;4496;p104"/>
          <p:cNvSpPr txBox="1"/>
          <p:nvPr/>
        </p:nvSpPr>
        <p:spPr>
          <a:xfrm>
            <a:off x="1918575" y="3332275"/>
            <a:ext cx="609600" cy="45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b="1">
                <a:latin typeface="Times New Roman"/>
                <a:ea typeface="Times New Roman"/>
                <a:cs typeface="Times New Roman"/>
                <a:sym typeface="Times New Roman"/>
              </a:rPr>
              <a:t>Level 3</a:t>
            </a:r>
            <a:r>
              <a:rPr lang="en"/>
              <a:t> </a:t>
            </a:r>
            <a:endParaRPr/>
          </a:p>
        </p:txBody>
      </p:sp>
      <p:sp>
        <p:nvSpPr>
          <p:cNvPr id="4497" name="Google Shape;4497;p104"/>
          <p:cNvSpPr txBox="1"/>
          <p:nvPr/>
        </p:nvSpPr>
        <p:spPr>
          <a:xfrm rot="-1315456">
            <a:off x="2251197" y="3209766"/>
            <a:ext cx="545556" cy="26181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700">
                <a:latin typeface="Times New Roman"/>
                <a:ea typeface="Times New Roman"/>
                <a:cs typeface="Times New Roman"/>
                <a:sym typeface="Times New Roman"/>
              </a:rPr>
              <a:t>Sample1</a:t>
            </a:r>
            <a:endParaRPr sz="700">
              <a:latin typeface="Times New Roman"/>
              <a:ea typeface="Times New Roman"/>
              <a:cs typeface="Times New Roman"/>
              <a:sym typeface="Times New Roman"/>
            </a:endParaRPr>
          </a:p>
        </p:txBody>
      </p:sp>
      <p:sp>
        <p:nvSpPr>
          <p:cNvPr id="4498" name="Google Shape;4498;p104"/>
          <p:cNvSpPr txBox="1"/>
          <p:nvPr/>
        </p:nvSpPr>
        <p:spPr>
          <a:xfrm rot="-1316115">
            <a:off x="2253921" y="3615101"/>
            <a:ext cx="548508" cy="235647"/>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700">
                <a:latin typeface="Times New Roman"/>
                <a:ea typeface="Times New Roman"/>
                <a:cs typeface="Times New Roman"/>
                <a:sym typeface="Times New Roman"/>
              </a:rPr>
              <a:t>Sample2</a:t>
            </a:r>
            <a:endParaRPr sz="700">
              <a:latin typeface="Times New Roman"/>
              <a:ea typeface="Times New Roman"/>
              <a:cs typeface="Times New Roman"/>
              <a:sym typeface="Times New Roman"/>
            </a:endParaRPr>
          </a:p>
        </p:txBody>
      </p:sp>
      <p:sp>
        <p:nvSpPr>
          <p:cNvPr id="4499" name="Google Shape;4499;p104"/>
          <p:cNvSpPr txBox="1"/>
          <p:nvPr/>
        </p:nvSpPr>
        <p:spPr>
          <a:xfrm>
            <a:off x="1918575" y="4322875"/>
            <a:ext cx="609600" cy="45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b="1">
                <a:latin typeface="Times New Roman"/>
                <a:ea typeface="Times New Roman"/>
                <a:cs typeface="Times New Roman"/>
                <a:sym typeface="Times New Roman"/>
              </a:rPr>
              <a:t>Level 4</a:t>
            </a:r>
            <a:r>
              <a:rPr lang="en"/>
              <a:t> </a:t>
            </a:r>
            <a:endParaRPr/>
          </a:p>
        </p:txBody>
      </p:sp>
      <p:sp>
        <p:nvSpPr>
          <p:cNvPr id="4500" name="Google Shape;4500;p104"/>
          <p:cNvSpPr txBox="1"/>
          <p:nvPr/>
        </p:nvSpPr>
        <p:spPr>
          <a:xfrm rot="-1315456">
            <a:off x="2251197" y="4200366"/>
            <a:ext cx="545556" cy="26181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700">
                <a:latin typeface="Times New Roman"/>
                <a:ea typeface="Times New Roman"/>
                <a:cs typeface="Times New Roman"/>
                <a:sym typeface="Times New Roman"/>
              </a:rPr>
              <a:t>Sample1</a:t>
            </a:r>
            <a:endParaRPr sz="700">
              <a:latin typeface="Times New Roman"/>
              <a:ea typeface="Times New Roman"/>
              <a:cs typeface="Times New Roman"/>
              <a:sym typeface="Times New Roman"/>
            </a:endParaRPr>
          </a:p>
        </p:txBody>
      </p:sp>
      <p:sp>
        <p:nvSpPr>
          <p:cNvPr id="4501" name="Google Shape;4501;p104"/>
          <p:cNvSpPr txBox="1"/>
          <p:nvPr/>
        </p:nvSpPr>
        <p:spPr>
          <a:xfrm rot="-1316115">
            <a:off x="2253921" y="4605701"/>
            <a:ext cx="548508" cy="235647"/>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700">
                <a:latin typeface="Times New Roman"/>
                <a:ea typeface="Times New Roman"/>
                <a:cs typeface="Times New Roman"/>
                <a:sym typeface="Times New Roman"/>
              </a:rPr>
              <a:t>Sample2</a:t>
            </a:r>
            <a:endParaRPr sz="700">
              <a:latin typeface="Times New Roman"/>
              <a:ea typeface="Times New Roman"/>
              <a:cs typeface="Times New Roman"/>
              <a:sym typeface="Times New Roman"/>
            </a:endParaRPr>
          </a:p>
        </p:txBody>
      </p:sp>
      <p:pic>
        <p:nvPicPr>
          <p:cNvPr id="4502" name="Google Shape;4502;p104"/>
          <p:cNvPicPr preferRelativeResize="0"/>
          <p:nvPr/>
        </p:nvPicPr>
        <p:blipFill>
          <a:blip r:embed="rId6">
            <a:alphaModFix/>
          </a:blip>
          <a:stretch>
            <a:fillRect/>
          </a:stretch>
        </p:blipFill>
        <p:spPr>
          <a:xfrm>
            <a:off x="2680575" y="4085420"/>
            <a:ext cx="4114800" cy="847055"/>
          </a:xfrm>
          <a:prstGeom prst="rect">
            <a:avLst/>
          </a:prstGeom>
          <a:noFill/>
          <a:ln>
            <a:noFill/>
          </a:ln>
        </p:spPr>
      </p:pic>
      <p:sp>
        <p:nvSpPr>
          <p:cNvPr id="4503" name="Google Shape;4503;p104"/>
          <p:cNvSpPr txBox="1"/>
          <p:nvPr/>
        </p:nvSpPr>
        <p:spPr>
          <a:xfrm>
            <a:off x="2638475" y="4848300"/>
            <a:ext cx="523800" cy="295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Frame1</a:t>
            </a:r>
            <a:endParaRPr sz="700">
              <a:latin typeface="Times New Roman"/>
              <a:ea typeface="Times New Roman"/>
              <a:cs typeface="Times New Roman"/>
              <a:sym typeface="Times New Roman"/>
            </a:endParaRPr>
          </a:p>
        </p:txBody>
      </p:sp>
      <p:sp>
        <p:nvSpPr>
          <p:cNvPr id="4504" name="Google Shape;4504;p104"/>
          <p:cNvSpPr txBox="1"/>
          <p:nvPr/>
        </p:nvSpPr>
        <p:spPr>
          <a:xfrm>
            <a:off x="3034125" y="4848300"/>
            <a:ext cx="523800" cy="295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Frame2</a:t>
            </a:r>
            <a:endParaRPr sz="700">
              <a:latin typeface="Times New Roman"/>
              <a:ea typeface="Times New Roman"/>
              <a:cs typeface="Times New Roman"/>
              <a:sym typeface="Times New Roman"/>
            </a:endParaRPr>
          </a:p>
        </p:txBody>
      </p:sp>
      <p:sp>
        <p:nvSpPr>
          <p:cNvPr id="4505" name="Google Shape;4505;p104"/>
          <p:cNvSpPr txBox="1"/>
          <p:nvPr/>
        </p:nvSpPr>
        <p:spPr>
          <a:xfrm>
            <a:off x="3455025" y="4848300"/>
            <a:ext cx="523800" cy="295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Frame3</a:t>
            </a:r>
            <a:endParaRPr sz="700">
              <a:latin typeface="Times New Roman"/>
              <a:ea typeface="Times New Roman"/>
              <a:cs typeface="Times New Roman"/>
              <a:sym typeface="Times New Roman"/>
            </a:endParaRPr>
          </a:p>
        </p:txBody>
      </p:sp>
      <p:sp>
        <p:nvSpPr>
          <p:cNvPr id="4506" name="Google Shape;4506;p104"/>
          <p:cNvSpPr txBox="1"/>
          <p:nvPr/>
        </p:nvSpPr>
        <p:spPr>
          <a:xfrm>
            <a:off x="3859100" y="4848300"/>
            <a:ext cx="523800" cy="295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Frame4</a:t>
            </a:r>
            <a:endParaRPr sz="700">
              <a:latin typeface="Times New Roman"/>
              <a:ea typeface="Times New Roman"/>
              <a:cs typeface="Times New Roman"/>
              <a:sym typeface="Times New Roman"/>
            </a:endParaRPr>
          </a:p>
        </p:txBody>
      </p:sp>
      <p:sp>
        <p:nvSpPr>
          <p:cNvPr id="4507" name="Google Shape;4507;p104"/>
          <p:cNvSpPr txBox="1"/>
          <p:nvPr/>
        </p:nvSpPr>
        <p:spPr>
          <a:xfrm>
            <a:off x="4271575" y="4848300"/>
            <a:ext cx="523800" cy="295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Frame5</a:t>
            </a:r>
            <a:endParaRPr sz="700">
              <a:latin typeface="Times New Roman"/>
              <a:ea typeface="Times New Roman"/>
              <a:cs typeface="Times New Roman"/>
              <a:sym typeface="Times New Roman"/>
            </a:endParaRPr>
          </a:p>
        </p:txBody>
      </p:sp>
      <p:sp>
        <p:nvSpPr>
          <p:cNvPr id="4508" name="Google Shape;4508;p104"/>
          <p:cNvSpPr txBox="1"/>
          <p:nvPr/>
        </p:nvSpPr>
        <p:spPr>
          <a:xfrm>
            <a:off x="4684075" y="4848300"/>
            <a:ext cx="523800" cy="295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Frame6</a:t>
            </a:r>
            <a:endParaRPr sz="700">
              <a:latin typeface="Times New Roman"/>
              <a:ea typeface="Times New Roman"/>
              <a:cs typeface="Times New Roman"/>
              <a:sym typeface="Times New Roman"/>
            </a:endParaRPr>
          </a:p>
        </p:txBody>
      </p:sp>
      <p:sp>
        <p:nvSpPr>
          <p:cNvPr id="4509" name="Google Shape;4509;p104"/>
          <p:cNvSpPr txBox="1"/>
          <p:nvPr/>
        </p:nvSpPr>
        <p:spPr>
          <a:xfrm>
            <a:off x="5088125" y="4848300"/>
            <a:ext cx="523800" cy="295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Frame7</a:t>
            </a:r>
            <a:endParaRPr sz="700">
              <a:latin typeface="Times New Roman"/>
              <a:ea typeface="Times New Roman"/>
              <a:cs typeface="Times New Roman"/>
              <a:sym typeface="Times New Roman"/>
            </a:endParaRPr>
          </a:p>
        </p:txBody>
      </p:sp>
      <p:sp>
        <p:nvSpPr>
          <p:cNvPr id="4510" name="Google Shape;4510;p104"/>
          <p:cNvSpPr txBox="1"/>
          <p:nvPr/>
        </p:nvSpPr>
        <p:spPr>
          <a:xfrm>
            <a:off x="5509050" y="4848300"/>
            <a:ext cx="523800" cy="295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Frame8</a:t>
            </a:r>
            <a:endParaRPr sz="700">
              <a:latin typeface="Times New Roman"/>
              <a:ea typeface="Times New Roman"/>
              <a:cs typeface="Times New Roman"/>
              <a:sym typeface="Times New Roman"/>
            </a:endParaRPr>
          </a:p>
        </p:txBody>
      </p:sp>
      <p:sp>
        <p:nvSpPr>
          <p:cNvPr id="4511" name="Google Shape;4511;p104"/>
          <p:cNvSpPr txBox="1"/>
          <p:nvPr/>
        </p:nvSpPr>
        <p:spPr>
          <a:xfrm>
            <a:off x="5904675" y="4848300"/>
            <a:ext cx="523800" cy="295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Frame9</a:t>
            </a:r>
            <a:endParaRPr sz="700">
              <a:latin typeface="Times New Roman"/>
              <a:ea typeface="Times New Roman"/>
              <a:cs typeface="Times New Roman"/>
              <a:sym typeface="Times New Roman"/>
            </a:endParaRPr>
          </a:p>
        </p:txBody>
      </p:sp>
      <p:sp>
        <p:nvSpPr>
          <p:cNvPr id="4512" name="Google Shape;4512;p104"/>
          <p:cNvSpPr txBox="1"/>
          <p:nvPr/>
        </p:nvSpPr>
        <p:spPr>
          <a:xfrm>
            <a:off x="6317150" y="4848300"/>
            <a:ext cx="523800" cy="295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Frame10</a:t>
            </a:r>
            <a:endParaRPr sz="700">
              <a:latin typeface="Times New Roman"/>
              <a:ea typeface="Times New Roman"/>
              <a:cs typeface="Times New Roman"/>
              <a:sym typeface="Times New Roman"/>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4516"/>
        <p:cNvGrpSpPr/>
        <p:nvPr/>
      </p:nvGrpSpPr>
      <p:grpSpPr>
        <a:xfrm>
          <a:off x="0" y="0"/>
          <a:ext cx="0" cy="0"/>
          <a:chOff x="0" y="0"/>
          <a:chExt cx="0" cy="0"/>
        </a:xfrm>
      </p:grpSpPr>
      <p:pic>
        <p:nvPicPr>
          <p:cNvPr id="4517" name="Google Shape;4517;p105"/>
          <p:cNvPicPr preferRelativeResize="0"/>
          <p:nvPr/>
        </p:nvPicPr>
        <p:blipFill>
          <a:blip r:embed="rId3">
            <a:alphaModFix/>
          </a:blip>
          <a:stretch>
            <a:fillRect/>
          </a:stretch>
        </p:blipFill>
        <p:spPr>
          <a:xfrm>
            <a:off x="2514600" y="1967574"/>
            <a:ext cx="4114801" cy="1109405"/>
          </a:xfrm>
          <a:prstGeom prst="rect">
            <a:avLst/>
          </a:prstGeom>
          <a:noFill/>
          <a:ln>
            <a:noFill/>
          </a:ln>
        </p:spPr>
      </p:pic>
      <p:sp>
        <p:nvSpPr>
          <p:cNvPr id="4518" name="Google Shape;4518;p105"/>
          <p:cNvSpPr txBox="1"/>
          <p:nvPr/>
        </p:nvSpPr>
        <p:spPr>
          <a:xfrm>
            <a:off x="2470763" y="2837025"/>
            <a:ext cx="523800" cy="295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Frame1</a:t>
            </a:r>
            <a:endParaRPr sz="700">
              <a:latin typeface="Times New Roman"/>
              <a:ea typeface="Times New Roman"/>
              <a:cs typeface="Times New Roman"/>
              <a:sym typeface="Times New Roman"/>
            </a:endParaRPr>
          </a:p>
        </p:txBody>
      </p:sp>
      <p:sp>
        <p:nvSpPr>
          <p:cNvPr id="4519" name="Google Shape;4519;p105"/>
          <p:cNvSpPr txBox="1"/>
          <p:nvPr/>
        </p:nvSpPr>
        <p:spPr>
          <a:xfrm>
            <a:off x="2866413" y="2837025"/>
            <a:ext cx="523800" cy="295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Frame2</a:t>
            </a:r>
            <a:endParaRPr sz="700">
              <a:latin typeface="Times New Roman"/>
              <a:ea typeface="Times New Roman"/>
              <a:cs typeface="Times New Roman"/>
              <a:sym typeface="Times New Roman"/>
            </a:endParaRPr>
          </a:p>
        </p:txBody>
      </p:sp>
      <p:sp>
        <p:nvSpPr>
          <p:cNvPr id="4520" name="Google Shape;4520;p105"/>
          <p:cNvSpPr txBox="1"/>
          <p:nvPr/>
        </p:nvSpPr>
        <p:spPr>
          <a:xfrm>
            <a:off x="3287313" y="2837025"/>
            <a:ext cx="523800" cy="295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Frame3</a:t>
            </a:r>
            <a:endParaRPr sz="700">
              <a:latin typeface="Times New Roman"/>
              <a:ea typeface="Times New Roman"/>
              <a:cs typeface="Times New Roman"/>
              <a:sym typeface="Times New Roman"/>
            </a:endParaRPr>
          </a:p>
        </p:txBody>
      </p:sp>
      <p:sp>
        <p:nvSpPr>
          <p:cNvPr id="4521" name="Google Shape;4521;p105"/>
          <p:cNvSpPr txBox="1"/>
          <p:nvPr/>
        </p:nvSpPr>
        <p:spPr>
          <a:xfrm>
            <a:off x="3691388" y="2837025"/>
            <a:ext cx="523800" cy="295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Frame4</a:t>
            </a:r>
            <a:endParaRPr sz="700">
              <a:latin typeface="Times New Roman"/>
              <a:ea typeface="Times New Roman"/>
              <a:cs typeface="Times New Roman"/>
              <a:sym typeface="Times New Roman"/>
            </a:endParaRPr>
          </a:p>
        </p:txBody>
      </p:sp>
      <p:sp>
        <p:nvSpPr>
          <p:cNvPr id="4522" name="Google Shape;4522;p105"/>
          <p:cNvSpPr txBox="1"/>
          <p:nvPr/>
        </p:nvSpPr>
        <p:spPr>
          <a:xfrm>
            <a:off x="4103863" y="2837025"/>
            <a:ext cx="523800" cy="295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Frame5</a:t>
            </a:r>
            <a:endParaRPr sz="700">
              <a:latin typeface="Times New Roman"/>
              <a:ea typeface="Times New Roman"/>
              <a:cs typeface="Times New Roman"/>
              <a:sym typeface="Times New Roman"/>
            </a:endParaRPr>
          </a:p>
        </p:txBody>
      </p:sp>
      <p:sp>
        <p:nvSpPr>
          <p:cNvPr id="4523" name="Google Shape;4523;p105"/>
          <p:cNvSpPr txBox="1"/>
          <p:nvPr/>
        </p:nvSpPr>
        <p:spPr>
          <a:xfrm>
            <a:off x="4516363" y="2837025"/>
            <a:ext cx="523800" cy="295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Frame6</a:t>
            </a:r>
            <a:endParaRPr sz="700">
              <a:latin typeface="Times New Roman"/>
              <a:ea typeface="Times New Roman"/>
              <a:cs typeface="Times New Roman"/>
              <a:sym typeface="Times New Roman"/>
            </a:endParaRPr>
          </a:p>
        </p:txBody>
      </p:sp>
      <p:sp>
        <p:nvSpPr>
          <p:cNvPr id="4524" name="Google Shape;4524;p105"/>
          <p:cNvSpPr txBox="1"/>
          <p:nvPr/>
        </p:nvSpPr>
        <p:spPr>
          <a:xfrm>
            <a:off x="4920413" y="2837025"/>
            <a:ext cx="523800" cy="295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Frame7</a:t>
            </a:r>
            <a:endParaRPr sz="700">
              <a:latin typeface="Times New Roman"/>
              <a:ea typeface="Times New Roman"/>
              <a:cs typeface="Times New Roman"/>
              <a:sym typeface="Times New Roman"/>
            </a:endParaRPr>
          </a:p>
        </p:txBody>
      </p:sp>
      <p:sp>
        <p:nvSpPr>
          <p:cNvPr id="4525" name="Google Shape;4525;p105"/>
          <p:cNvSpPr txBox="1"/>
          <p:nvPr/>
        </p:nvSpPr>
        <p:spPr>
          <a:xfrm>
            <a:off x="5341338" y="2837025"/>
            <a:ext cx="523800" cy="295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Frame8</a:t>
            </a:r>
            <a:endParaRPr sz="700">
              <a:latin typeface="Times New Roman"/>
              <a:ea typeface="Times New Roman"/>
              <a:cs typeface="Times New Roman"/>
              <a:sym typeface="Times New Roman"/>
            </a:endParaRPr>
          </a:p>
        </p:txBody>
      </p:sp>
      <p:sp>
        <p:nvSpPr>
          <p:cNvPr id="4526" name="Google Shape;4526;p105"/>
          <p:cNvSpPr txBox="1"/>
          <p:nvPr/>
        </p:nvSpPr>
        <p:spPr>
          <a:xfrm>
            <a:off x="5736963" y="2837025"/>
            <a:ext cx="523800" cy="295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Frame9</a:t>
            </a:r>
            <a:endParaRPr sz="700">
              <a:latin typeface="Times New Roman"/>
              <a:ea typeface="Times New Roman"/>
              <a:cs typeface="Times New Roman"/>
              <a:sym typeface="Times New Roman"/>
            </a:endParaRPr>
          </a:p>
        </p:txBody>
      </p:sp>
      <p:sp>
        <p:nvSpPr>
          <p:cNvPr id="4527" name="Google Shape;4527;p105"/>
          <p:cNvSpPr txBox="1"/>
          <p:nvPr/>
        </p:nvSpPr>
        <p:spPr>
          <a:xfrm>
            <a:off x="6149438" y="2837025"/>
            <a:ext cx="523800" cy="295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Frame10</a:t>
            </a:r>
            <a:endParaRPr sz="700">
              <a:latin typeface="Times New Roman"/>
              <a:ea typeface="Times New Roman"/>
              <a:cs typeface="Times New Roman"/>
              <a:sym typeface="Times New Roman"/>
            </a:endParaRPr>
          </a:p>
        </p:txBody>
      </p:sp>
      <p:sp>
        <p:nvSpPr>
          <p:cNvPr id="4528" name="Google Shape;4528;p105"/>
          <p:cNvSpPr txBox="1"/>
          <p:nvPr/>
        </p:nvSpPr>
        <p:spPr>
          <a:xfrm>
            <a:off x="2200750" y="2164050"/>
            <a:ext cx="364500" cy="311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b="1"/>
              <a:t>S7</a:t>
            </a:r>
            <a:endParaRPr sz="1000" b="1"/>
          </a:p>
        </p:txBody>
      </p:sp>
      <p:sp>
        <p:nvSpPr>
          <p:cNvPr id="4529" name="Google Shape;4529;p105"/>
          <p:cNvSpPr txBox="1"/>
          <p:nvPr/>
        </p:nvSpPr>
        <p:spPr>
          <a:xfrm>
            <a:off x="2200750" y="2571750"/>
            <a:ext cx="364500" cy="311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b="1"/>
              <a:t>S8</a:t>
            </a:r>
            <a:endParaRPr sz="1000" b="1"/>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4533"/>
        <p:cNvGrpSpPr/>
        <p:nvPr/>
      </p:nvGrpSpPr>
      <p:grpSpPr>
        <a:xfrm>
          <a:off x="0" y="0"/>
          <a:ext cx="0" cy="0"/>
          <a:chOff x="0" y="0"/>
          <a:chExt cx="0" cy="0"/>
        </a:xfrm>
      </p:grpSpPr>
      <p:pic>
        <p:nvPicPr>
          <p:cNvPr id="4534" name="Google Shape;4534;p106"/>
          <p:cNvPicPr preferRelativeResize="0"/>
          <p:nvPr/>
        </p:nvPicPr>
        <p:blipFill>
          <a:blip r:embed="rId3">
            <a:alphaModFix/>
          </a:blip>
          <a:stretch>
            <a:fillRect/>
          </a:stretch>
        </p:blipFill>
        <p:spPr>
          <a:xfrm>
            <a:off x="2801100" y="128975"/>
            <a:ext cx="3780924" cy="918715"/>
          </a:xfrm>
          <a:prstGeom prst="rect">
            <a:avLst/>
          </a:prstGeom>
          <a:noFill/>
          <a:ln>
            <a:noFill/>
          </a:ln>
        </p:spPr>
      </p:pic>
      <p:sp>
        <p:nvSpPr>
          <p:cNvPr id="4535" name="Google Shape;4535;p106"/>
          <p:cNvSpPr txBox="1"/>
          <p:nvPr/>
        </p:nvSpPr>
        <p:spPr>
          <a:xfrm>
            <a:off x="2730980" y="831618"/>
            <a:ext cx="485400" cy="246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Frame1</a:t>
            </a:r>
            <a:endParaRPr sz="700">
              <a:latin typeface="Times New Roman"/>
              <a:ea typeface="Times New Roman"/>
              <a:cs typeface="Times New Roman"/>
              <a:sym typeface="Times New Roman"/>
            </a:endParaRPr>
          </a:p>
        </p:txBody>
      </p:sp>
      <p:sp>
        <p:nvSpPr>
          <p:cNvPr id="4536" name="Google Shape;4536;p106"/>
          <p:cNvSpPr txBox="1"/>
          <p:nvPr/>
        </p:nvSpPr>
        <p:spPr>
          <a:xfrm>
            <a:off x="3097492" y="831618"/>
            <a:ext cx="485400" cy="246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Frame2</a:t>
            </a:r>
            <a:endParaRPr sz="700">
              <a:latin typeface="Times New Roman"/>
              <a:ea typeface="Times New Roman"/>
              <a:cs typeface="Times New Roman"/>
              <a:sym typeface="Times New Roman"/>
            </a:endParaRPr>
          </a:p>
        </p:txBody>
      </p:sp>
      <p:sp>
        <p:nvSpPr>
          <p:cNvPr id="4537" name="Google Shape;4537;p106"/>
          <p:cNvSpPr txBox="1"/>
          <p:nvPr/>
        </p:nvSpPr>
        <p:spPr>
          <a:xfrm>
            <a:off x="3487395" y="831618"/>
            <a:ext cx="485400" cy="246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Frame3</a:t>
            </a:r>
            <a:endParaRPr sz="700">
              <a:latin typeface="Times New Roman"/>
              <a:ea typeface="Times New Roman"/>
              <a:cs typeface="Times New Roman"/>
              <a:sym typeface="Times New Roman"/>
            </a:endParaRPr>
          </a:p>
        </p:txBody>
      </p:sp>
      <p:sp>
        <p:nvSpPr>
          <p:cNvPr id="4538" name="Google Shape;4538;p106"/>
          <p:cNvSpPr txBox="1"/>
          <p:nvPr/>
        </p:nvSpPr>
        <p:spPr>
          <a:xfrm>
            <a:off x="3861712" y="831618"/>
            <a:ext cx="485400" cy="246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Frame4</a:t>
            </a:r>
            <a:endParaRPr sz="700">
              <a:latin typeface="Times New Roman"/>
              <a:ea typeface="Times New Roman"/>
              <a:cs typeface="Times New Roman"/>
              <a:sym typeface="Times New Roman"/>
            </a:endParaRPr>
          </a:p>
        </p:txBody>
      </p:sp>
      <p:sp>
        <p:nvSpPr>
          <p:cNvPr id="4539" name="Google Shape;4539;p106"/>
          <p:cNvSpPr txBox="1"/>
          <p:nvPr/>
        </p:nvSpPr>
        <p:spPr>
          <a:xfrm>
            <a:off x="4243810" y="831618"/>
            <a:ext cx="485400" cy="246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Frame5</a:t>
            </a:r>
            <a:endParaRPr sz="700">
              <a:latin typeface="Times New Roman"/>
              <a:ea typeface="Times New Roman"/>
              <a:cs typeface="Times New Roman"/>
              <a:sym typeface="Times New Roman"/>
            </a:endParaRPr>
          </a:p>
        </p:txBody>
      </p:sp>
      <p:sp>
        <p:nvSpPr>
          <p:cNvPr id="4540" name="Google Shape;4540;p106"/>
          <p:cNvSpPr txBox="1"/>
          <p:nvPr/>
        </p:nvSpPr>
        <p:spPr>
          <a:xfrm>
            <a:off x="4625931" y="831618"/>
            <a:ext cx="485400" cy="246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Frame6</a:t>
            </a:r>
            <a:endParaRPr sz="700">
              <a:latin typeface="Times New Roman"/>
              <a:ea typeface="Times New Roman"/>
              <a:cs typeface="Times New Roman"/>
              <a:sym typeface="Times New Roman"/>
            </a:endParaRPr>
          </a:p>
        </p:txBody>
      </p:sp>
      <p:sp>
        <p:nvSpPr>
          <p:cNvPr id="4541" name="Google Shape;4541;p106"/>
          <p:cNvSpPr txBox="1"/>
          <p:nvPr/>
        </p:nvSpPr>
        <p:spPr>
          <a:xfrm>
            <a:off x="5000225" y="831618"/>
            <a:ext cx="485400" cy="246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Frame7</a:t>
            </a:r>
            <a:endParaRPr sz="700">
              <a:latin typeface="Times New Roman"/>
              <a:ea typeface="Times New Roman"/>
              <a:cs typeface="Times New Roman"/>
              <a:sym typeface="Times New Roman"/>
            </a:endParaRPr>
          </a:p>
        </p:txBody>
      </p:sp>
      <p:sp>
        <p:nvSpPr>
          <p:cNvPr id="4542" name="Google Shape;4542;p106"/>
          <p:cNvSpPr txBox="1"/>
          <p:nvPr/>
        </p:nvSpPr>
        <p:spPr>
          <a:xfrm>
            <a:off x="5390150" y="831618"/>
            <a:ext cx="485400" cy="246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Frame8</a:t>
            </a:r>
            <a:endParaRPr sz="700">
              <a:latin typeface="Times New Roman"/>
              <a:ea typeface="Times New Roman"/>
              <a:cs typeface="Times New Roman"/>
              <a:sym typeface="Times New Roman"/>
            </a:endParaRPr>
          </a:p>
        </p:txBody>
      </p:sp>
      <p:sp>
        <p:nvSpPr>
          <p:cNvPr id="4543" name="Google Shape;4543;p106"/>
          <p:cNvSpPr txBox="1"/>
          <p:nvPr/>
        </p:nvSpPr>
        <p:spPr>
          <a:xfrm>
            <a:off x="5756639" y="831618"/>
            <a:ext cx="485400" cy="246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Frame9</a:t>
            </a:r>
            <a:endParaRPr sz="700">
              <a:latin typeface="Times New Roman"/>
              <a:ea typeface="Times New Roman"/>
              <a:cs typeface="Times New Roman"/>
              <a:sym typeface="Times New Roman"/>
            </a:endParaRPr>
          </a:p>
        </p:txBody>
      </p:sp>
      <p:sp>
        <p:nvSpPr>
          <p:cNvPr id="4544" name="Google Shape;4544;p106"/>
          <p:cNvSpPr txBox="1"/>
          <p:nvPr/>
        </p:nvSpPr>
        <p:spPr>
          <a:xfrm>
            <a:off x="6138737" y="831611"/>
            <a:ext cx="515700" cy="246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Frame10</a:t>
            </a:r>
            <a:endParaRPr sz="700">
              <a:latin typeface="Times New Roman"/>
              <a:ea typeface="Times New Roman"/>
              <a:cs typeface="Times New Roman"/>
              <a:sym typeface="Times New Roman"/>
            </a:endParaRPr>
          </a:p>
        </p:txBody>
      </p:sp>
      <p:sp>
        <p:nvSpPr>
          <p:cNvPr id="4545" name="Google Shape;4545;p106"/>
          <p:cNvSpPr txBox="1"/>
          <p:nvPr/>
        </p:nvSpPr>
        <p:spPr>
          <a:xfrm>
            <a:off x="2489563" y="251421"/>
            <a:ext cx="337500" cy="260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900" b="1">
                <a:latin typeface="Times New Roman"/>
                <a:ea typeface="Times New Roman"/>
                <a:cs typeface="Times New Roman"/>
                <a:sym typeface="Times New Roman"/>
              </a:rPr>
              <a:t>S7</a:t>
            </a:r>
            <a:endParaRPr sz="900" b="1">
              <a:latin typeface="Times New Roman"/>
              <a:ea typeface="Times New Roman"/>
              <a:cs typeface="Times New Roman"/>
              <a:sym typeface="Times New Roman"/>
            </a:endParaRPr>
          </a:p>
        </p:txBody>
      </p:sp>
      <p:sp>
        <p:nvSpPr>
          <p:cNvPr id="4546" name="Google Shape;4546;p106"/>
          <p:cNvSpPr txBox="1"/>
          <p:nvPr/>
        </p:nvSpPr>
        <p:spPr>
          <a:xfrm>
            <a:off x="2489563" y="591776"/>
            <a:ext cx="337500" cy="260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900" b="1">
                <a:latin typeface="Times New Roman"/>
                <a:ea typeface="Times New Roman"/>
                <a:cs typeface="Times New Roman"/>
                <a:sym typeface="Times New Roman"/>
              </a:rPr>
              <a:t>S8</a:t>
            </a:r>
            <a:endParaRPr sz="900" b="1">
              <a:latin typeface="Times New Roman"/>
              <a:ea typeface="Times New Roman"/>
              <a:cs typeface="Times New Roman"/>
              <a:sym typeface="Times New Roman"/>
            </a:endParaRPr>
          </a:p>
        </p:txBody>
      </p:sp>
      <p:pic>
        <p:nvPicPr>
          <p:cNvPr id="4547" name="Google Shape;4547;p106"/>
          <p:cNvPicPr preferRelativeResize="0"/>
          <p:nvPr/>
        </p:nvPicPr>
        <p:blipFill>
          <a:blip r:embed="rId4">
            <a:alphaModFix/>
          </a:blip>
          <a:stretch>
            <a:fillRect/>
          </a:stretch>
        </p:blipFill>
        <p:spPr>
          <a:xfrm>
            <a:off x="2820241" y="2193017"/>
            <a:ext cx="3742627" cy="760283"/>
          </a:xfrm>
          <a:prstGeom prst="rect">
            <a:avLst/>
          </a:prstGeom>
          <a:noFill/>
          <a:ln>
            <a:noFill/>
          </a:ln>
        </p:spPr>
      </p:pic>
      <p:pic>
        <p:nvPicPr>
          <p:cNvPr id="4548" name="Google Shape;4548;p106"/>
          <p:cNvPicPr preferRelativeResize="0"/>
          <p:nvPr/>
        </p:nvPicPr>
        <p:blipFill>
          <a:blip r:embed="rId5">
            <a:alphaModFix/>
          </a:blip>
          <a:stretch>
            <a:fillRect/>
          </a:stretch>
        </p:blipFill>
        <p:spPr>
          <a:xfrm>
            <a:off x="2820241" y="1294500"/>
            <a:ext cx="3742626" cy="760284"/>
          </a:xfrm>
          <a:prstGeom prst="rect">
            <a:avLst/>
          </a:prstGeom>
          <a:noFill/>
          <a:ln>
            <a:noFill/>
          </a:ln>
        </p:spPr>
      </p:pic>
      <p:pic>
        <p:nvPicPr>
          <p:cNvPr id="4549" name="Google Shape;4549;p106"/>
          <p:cNvPicPr preferRelativeResize="0"/>
          <p:nvPr/>
        </p:nvPicPr>
        <p:blipFill>
          <a:blip r:embed="rId6">
            <a:alphaModFix/>
          </a:blip>
          <a:stretch>
            <a:fillRect/>
          </a:stretch>
        </p:blipFill>
        <p:spPr>
          <a:xfrm>
            <a:off x="2820241" y="3091533"/>
            <a:ext cx="3742628" cy="760283"/>
          </a:xfrm>
          <a:prstGeom prst="rect">
            <a:avLst/>
          </a:prstGeom>
          <a:noFill/>
          <a:ln>
            <a:noFill/>
          </a:ln>
        </p:spPr>
      </p:pic>
      <p:sp>
        <p:nvSpPr>
          <p:cNvPr id="4550" name="Google Shape;4550;p106"/>
          <p:cNvSpPr txBox="1"/>
          <p:nvPr/>
        </p:nvSpPr>
        <p:spPr>
          <a:xfrm>
            <a:off x="2213938" y="1480375"/>
            <a:ext cx="554400" cy="414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900" b="1">
                <a:latin typeface="Times New Roman"/>
                <a:ea typeface="Times New Roman"/>
                <a:cs typeface="Times New Roman"/>
                <a:sym typeface="Times New Roman"/>
              </a:rPr>
              <a:t>Level 1</a:t>
            </a:r>
            <a:r>
              <a:rPr lang="en" sz="1300"/>
              <a:t> </a:t>
            </a:r>
            <a:endParaRPr sz="1300"/>
          </a:p>
        </p:txBody>
      </p:sp>
      <p:sp>
        <p:nvSpPr>
          <p:cNvPr id="4551" name="Google Shape;4551;p106"/>
          <p:cNvSpPr txBox="1"/>
          <p:nvPr/>
        </p:nvSpPr>
        <p:spPr>
          <a:xfrm rot="-1311944">
            <a:off x="2420055" y="1311959"/>
            <a:ext cx="496197" cy="23738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700">
                <a:latin typeface="Times New Roman"/>
                <a:ea typeface="Times New Roman"/>
                <a:cs typeface="Times New Roman"/>
                <a:sym typeface="Times New Roman"/>
              </a:rPr>
              <a:t>Sample1</a:t>
            </a:r>
            <a:endParaRPr sz="700">
              <a:latin typeface="Times New Roman"/>
              <a:ea typeface="Times New Roman"/>
              <a:cs typeface="Times New Roman"/>
              <a:sym typeface="Times New Roman"/>
            </a:endParaRPr>
          </a:p>
        </p:txBody>
      </p:sp>
      <p:sp>
        <p:nvSpPr>
          <p:cNvPr id="4552" name="Google Shape;4552;p106"/>
          <p:cNvSpPr txBox="1"/>
          <p:nvPr/>
        </p:nvSpPr>
        <p:spPr>
          <a:xfrm rot="-1313459">
            <a:off x="2418708" y="1740558"/>
            <a:ext cx="498871" cy="213901"/>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700">
                <a:latin typeface="Times New Roman"/>
                <a:ea typeface="Times New Roman"/>
                <a:cs typeface="Times New Roman"/>
                <a:sym typeface="Times New Roman"/>
              </a:rPr>
              <a:t>Sample2</a:t>
            </a:r>
            <a:endParaRPr sz="700">
              <a:latin typeface="Times New Roman"/>
              <a:ea typeface="Times New Roman"/>
              <a:cs typeface="Times New Roman"/>
              <a:sym typeface="Times New Roman"/>
            </a:endParaRPr>
          </a:p>
        </p:txBody>
      </p:sp>
      <p:pic>
        <p:nvPicPr>
          <p:cNvPr id="4553" name="Google Shape;4553;p106"/>
          <p:cNvPicPr preferRelativeResize="0"/>
          <p:nvPr/>
        </p:nvPicPr>
        <p:blipFill>
          <a:blip r:embed="rId7">
            <a:alphaModFix/>
          </a:blip>
          <a:stretch>
            <a:fillRect/>
          </a:stretch>
        </p:blipFill>
        <p:spPr>
          <a:xfrm>
            <a:off x="2820241" y="3982019"/>
            <a:ext cx="3742626" cy="768315"/>
          </a:xfrm>
          <a:prstGeom prst="rect">
            <a:avLst/>
          </a:prstGeom>
          <a:noFill/>
          <a:ln>
            <a:noFill/>
          </a:ln>
        </p:spPr>
      </p:pic>
      <p:sp>
        <p:nvSpPr>
          <p:cNvPr id="4554" name="Google Shape;4554;p106"/>
          <p:cNvSpPr txBox="1"/>
          <p:nvPr/>
        </p:nvSpPr>
        <p:spPr>
          <a:xfrm>
            <a:off x="2781949" y="4673983"/>
            <a:ext cx="476400" cy="267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Frame1</a:t>
            </a:r>
            <a:endParaRPr sz="700">
              <a:latin typeface="Times New Roman"/>
              <a:ea typeface="Times New Roman"/>
              <a:cs typeface="Times New Roman"/>
              <a:sym typeface="Times New Roman"/>
            </a:endParaRPr>
          </a:p>
        </p:txBody>
      </p:sp>
      <p:sp>
        <p:nvSpPr>
          <p:cNvPr id="4555" name="Google Shape;4555;p106"/>
          <p:cNvSpPr txBox="1"/>
          <p:nvPr/>
        </p:nvSpPr>
        <p:spPr>
          <a:xfrm>
            <a:off x="3141814" y="4673983"/>
            <a:ext cx="476400" cy="267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Frame2</a:t>
            </a:r>
            <a:endParaRPr sz="700">
              <a:latin typeface="Times New Roman"/>
              <a:ea typeface="Times New Roman"/>
              <a:cs typeface="Times New Roman"/>
              <a:sym typeface="Times New Roman"/>
            </a:endParaRPr>
          </a:p>
        </p:txBody>
      </p:sp>
      <p:sp>
        <p:nvSpPr>
          <p:cNvPr id="4556" name="Google Shape;4556;p106"/>
          <p:cNvSpPr txBox="1"/>
          <p:nvPr/>
        </p:nvSpPr>
        <p:spPr>
          <a:xfrm>
            <a:off x="3524644" y="4673983"/>
            <a:ext cx="476400" cy="267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Frame3</a:t>
            </a:r>
            <a:endParaRPr sz="700">
              <a:latin typeface="Times New Roman"/>
              <a:ea typeface="Times New Roman"/>
              <a:cs typeface="Times New Roman"/>
              <a:sym typeface="Times New Roman"/>
            </a:endParaRPr>
          </a:p>
        </p:txBody>
      </p:sp>
      <p:sp>
        <p:nvSpPr>
          <p:cNvPr id="4557" name="Google Shape;4557;p106"/>
          <p:cNvSpPr txBox="1"/>
          <p:nvPr/>
        </p:nvSpPr>
        <p:spPr>
          <a:xfrm>
            <a:off x="3892172" y="4673983"/>
            <a:ext cx="476400" cy="267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Frame4</a:t>
            </a:r>
            <a:endParaRPr sz="700">
              <a:latin typeface="Times New Roman"/>
              <a:ea typeface="Times New Roman"/>
              <a:cs typeface="Times New Roman"/>
              <a:sym typeface="Times New Roman"/>
            </a:endParaRPr>
          </a:p>
        </p:txBody>
      </p:sp>
      <p:sp>
        <p:nvSpPr>
          <p:cNvPr id="4558" name="Google Shape;4558;p106"/>
          <p:cNvSpPr txBox="1"/>
          <p:nvPr/>
        </p:nvSpPr>
        <p:spPr>
          <a:xfrm>
            <a:off x="4267339" y="4673983"/>
            <a:ext cx="476400" cy="267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Frame5</a:t>
            </a:r>
            <a:endParaRPr sz="700">
              <a:latin typeface="Times New Roman"/>
              <a:ea typeface="Times New Roman"/>
              <a:cs typeface="Times New Roman"/>
              <a:sym typeface="Times New Roman"/>
            </a:endParaRPr>
          </a:p>
        </p:txBody>
      </p:sp>
      <p:sp>
        <p:nvSpPr>
          <p:cNvPr id="4559" name="Google Shape;4559;p106"/>
          <p:cNvSpPr txBox="1"/>
          <p:nvPr/>
        </p:nvSpPr>
        <p:spPr>
          <a:xfrm>
            <a:off x="4642529" y="4673983"/>
            <a:ext cx="476400" cy="267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Frame6</a:t>
            </a:r>
            <a:endParaRPr sz="700">
              <a:latin typeface="Times New Roman"/>
              <a:ea typeface="Times New Roman"/>
              <a:cs typeface="Times New Roman"/>
              <a:sym typeface="Times New Roman"/>
            </a:endParaRPr>
          </a:p>
        </p:txBody>
      </p:sp>
      <p:sp>
        <p:nvSpPr>
          <p:cNvPr id="4560" name="Google Shape;4560;p106"/>
          <p:cNvSpPr txBox="1"/>
          <p:nvPr/>
        </p:nvSpPr>
        <p:spPr>
          <a:xfrm>
            <a:off x="5010034" y="4673983"/>
            <a:ext cx="476400" cy="267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Frame7</a:t>
            </a:r>
            <a:endParaRPr sz="700">
              <a:latin typeface="Times New Roman"/>
              <a:ea typeface="Times New Roman"/>
              <a:cs typeface="Times New Roman"/>
              <a:sym typeface="Times New Roman"/>
            </a:endParaRPr>
          </a:p>
        </p:txBody>
      </p:sp>
      <p:sp>
        <p:nvSpPr>
          <p:cNvPr id="4561" name="Google Shape;4561;p106"/>
          <p:cNvSpPr txBox="1"/>
          <p:nvPr/>
        </p:nvSpPr>
        <p:spPr>
          <a:xfrm>
            <a:off x="5392887" y="4673983"/>
            <a:ext cx="476400" cy="267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Frame8</a:t>
            </a:r>
            <a:endParaRPr sz="700">
              <a:latin typeface="Times New Roman"/>
              <a:ea typeface="Times New Roman"/>
              <a:cs typeface="Times New Roman"/>
              <a:sym typeface="Times New Roman"/>
            </a:endParaRPr>
          </a:p>
        </p:txBody>
      </p:sp>
      <p:sp>
        <p:nvSpPr>
          <p:cNvPr id="4562" name="Google Shape;4562;p106"/>
          <p:cNvSpPr txBox="1"/>
          <p:nvPr/>
        </p:nvSpPr>
        <p:spPr>
          <a:xfrm>
            <a:off x="5752729" y="4673983"/>
            <a:ext cx="476400" cy="267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Frame9</a:t>
            </a:r>
            <a:endParaRPr sz="700">
              <a:latin typeface="Times New Roman"/>
              <a:ea typeface="Times New Roman"/>
              <a:cs typeface="Times New Roman"/>
              <a:sym typeface="Times New Roman"/>
            </a:endParaRPr>
          </a:p>
        </p:txBody>
      </p:sp>
      <p:sp>
        <p:nvSpPr>
          <p:cNvPr id="4563" name="Google Shape;4563;p106"/>
          <p:cNvSpPr txBox="1"/>
          <p:nvPr/>
        </p:nvSpPr>
        <p:spPr>
          <a:xfrm>
            <a:off x="6127875" y="4673975"/>
            <a:ext cx="523800" cy="267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Frame10</a:t>
            </a:r>
            <a:endParaRPr sz="700">
              <a:latin typeface="Times New Roman"/>
              <a:ea typeface="Times New Roman"/>
              <a:cs typeface="Times New Roman"/>
              <a:sym typeface="Times New Roman"/>
            </a:endParaRPr>
          </a:p>
        </p:txBody>
      </p:sp>
      <p:sp>
        <p:nvSpPr>
          <p:cNvPr id="4564" name="Google Shape;4564;p106"/>
          <p:cNvSpPr txBox="1"/>
          <p:nvPr/>
        </p:nvSpPr>
        <p:spPr>
          <a:xfrm>
            <a:off x="3813914" y="986600"/>
            <a:ext cx="1755300"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b="1">
                <a:latin typeface="Times New Roman"/>
                <a:ea typeface="Times New Roman"/>
                <a:cs typeface="Times New Roman"/>
                <a:sym typeface="Times New Roman"/>
              </a:rPr>
              <a:t>(a) Inter-Subject Variations</a:t>
            </a:r>
            <a:endParaRPr sz="400" b="1">
              <a:latin typeface="Times New Roman"/>
              <a:ea typeface="Times New Roman"/>
              <a:cs typeface="Times New Roman"/>
              <a:sym typeface="Times New Roman"/>
            </a:endParaRPr>
          </a:p>
        </p:txBody>
      </p:sp>
      <p:sp>
        <p:nvSpPr>
          <p:cNvPr id="4565" name="Google Shape;4565;p106"/>
          <p:cNvSpPr txBox="1"/>
          <p:nvPr/>
        </p:nvSpPr>
        <p:spPr>
          <a:xfrm>
            <a:off x="3807814" y="4820400"/>
            <a:ext cx="1755300"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b="1">
                <a:latin typeface="Times New Roman"/>
                <a:ea typeface="Times New Roman"/>
                <a:cs typeface="Times New Roman"/>
                <a:sym typeface="Times New Roman"/>
              </a:rPr>
              <a:t>(b) Intra-Subject Variations</a:t>
            </a:r>
            <a:endParaRPr sz="400" b="1">
              <a:latin typeface="Times New Roman"/>
              <a:ea typeface="Times New Roman"/>
              <a:cs typeface="Times New Roman"/>
              <a:sym typeface="Times New Roman"/>
            </a:endParaRPr>
          </a:p>
        </p:txBody>
      </p:sp>
      <p:sp>
        <p:nvSpPr>
          <p:cNvPr id="4566" name="Google Shape;4566;p106"/>
          <p:cNvSpPr txBox="1"/>
          <p:nvPr/>
        </p:nvSpPr>
        <p:spPr>
          <a:xfrm>
            <a:off x="2213938" y="2358763"/>
            <a:ext cx="554400" cy="414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900" b="1">
                <a:latin typeface="Times New Roman"/>
                <a:ea typeface="Times New Roman"/>
                <a:cs typeface="Times New Roman"/>
                <a:sym typeface="Times New Roman"/>
              </a:rPr>
              <a:t>Level 2</a:t>
            </a:r>
            <a:r>
              <a:rPr lang="en" sz="1300"/>
              <a:t> </a:t>
            </a:r>
            <a:endParaRPr sz="1300"/>
          </a:p>
        </p:txBody>
      </p:sp>
      <p:sp>
        <p:nvSpPr>
          <p:cNvPr id="4567" name="Google Shape;4567;p106"/>
          <p:cNvSpPr txBox="1"/>
          <p:nvPr/>
        </p:nvSpPr>
        <p:spPr>
          <a:xfrm rot="-1311944">
            <a:off x="2420055" y="2190346"/>
            <a:ext cx="496197" cy="23738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700">
                <a:latin typeface="Times New Roman"/>
                <a:ea typeface="Times New Roman"/>
                <a:cs typeface="Times New Roman"/>
                <a:sym typeface="Times New Roman"/>
              </a:rPr>
              <a:t>Sample1</a:t>
            </a:r>
            <a:endParaRPr sz="700">
              <a:latin typeface="Times New Roman"/>
              <a:ea typeface="Times New Roman"/>
              <a:cs typeface="Times New Roman"/>
              <a:sym typeface="Times New Roman"/>
            </a:endParaRPr>
          </a:p>
        </p:txBody>
      </p:sp>
      <p:sp>
        <p:nvSpPr>
          <p:cNvPr id="4568" name="Google Shape;4568;p106"/>
          <p:cNvSpPr txBox="1"/>
          <p:nvPr/>
        </p:nvSpPr>
        <p:spPr>
          <a:xfrm rot="-1313459">
            <a:off x="2418708" y="2618945"/>
            <a:ext cx="498871" cy="213901"/>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700">
                <a:latin typeface="Times New Roman"/>
                <a:ea typeface="Times New Roman"/>
                <a:cs typeface="Times New Roman"/>
                <a:sym typeface="Times New Roman"/>
              </a:rPr>
              <a:t>Sample2</a:t>
            </a:r>
            <a:endParaRPr sz="700">
              <a:latin typeface="Times New Roman"/>
              <a:ea typeface="Times New Roman"/>
              <a:cs typeface="Times New Roman"/>
              <a:sym typeface="Times New Roman"/>
            </a:endParaRPr>
          </a:p>
        </p:txBody>
      </p:sp>
      <p:sp>
        <p:nvSpPr>
          <p:cNvPr id="4569" name="Google Shape;4569;p106"/>
          <p:cNvSpPr txBox="1"/>
          <p:nvPr/>
        </p:nvSpPr>
        <p:spPr>
          <a:xfrm>
            <a:off x="2213938" y="3286238"/>
            <a:ext cx="554400" cy="414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900" b="1">
                <a:latin typeface="Times New Roman"/>
                <a:ea typeface="Times New Roman"/>
                <a:cs typeface="Times New Roman"/>
                <a:sym typeface="Times New Roman"/>
              </a:rPr>
              <a:t>Level 3</a:t>
            </a:r>
            <a:r>
              <a:rPr lang="en" sz="1300"/>
              <a:t> </a:t>
            </a:r>
            <a:endParaRPr sz="1300"/>
          </a:p>
        </p:txBody>
      </p:sp>
      <p:sp>
        <p:nvSpPr>
          <p:cNvPr id="4570" name="Google Shape;4570;p106"/>
          <p:cNvSpPr txBox="1"/>
          <p:nvPr/>
        </p:nvSpPr>
        <p:spPr>
          <a:xfrm rot="-1311944">
            <a:off x="2420055" y="3117821"/>
            <a:ext cx="496197" cy="23738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700">
                <a:latin typeface="Times New Roman"/>
                <a:ea typeface="Times New Roman"/>
                <a:cs typeface="Times New Roman"/>
                <a:sym typeface="Times New Roman"/>
              </a:rPr>
              <a:t>Sample1</a:t>
            </a:r>
            <a:endParaRPr sz="700">
              <a:latin typeface="Times New Roman"/>
              <a:ea typeface="Times New Roman"/>
              <a:cs typeface="Times New Roman"/>
              <a:sym typeface="Times New Roman"/>
            </a:endParaRPr>
          </a:p>
        </p:txBody>
      </p:sp>
      <p:sp>
        <p:nvSpPr>
          <p:cNvPr id="4571" name="Google Shape;4571;p106"/>
          <p:cNvSpPr txBox="1"/>
          <p:nvPr/>
        </p:nvSpPr>
        <p:spPr>
          <a:xfrm rot="-1313459">
            <a:off x="2418708" y="3546420"/>
            <a:ext cx="498871" cy="213901"/>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700">
                <a:latin typeface="Times New Roman"/>
                <a:ea typeface="Times New Roman"/>
                <a:cs typeface="Times New Roman"/>
                <a:sym typeface="Times New Roman"/>
              </a:rPr>
              <a:t>Sample2</a:t>
            </a:r>
            <a:endParaRPr sz="700">
              <a:latin typeface="Times New Roman"/>
              <a:ea typeface="Times New Roman"/>
              <a:cs typeface="Times New Roman"/>
              <a:sym typeface="Times New Roman"/>
            </a:endParaRPr>
          </a:p>
        </p:txBody>
      </p:sp>
      <p:sp>
        <p:nvSpPr>
          <p:cNvPr id="4572" name="Google Shape;4572;p106"/>
          <p:cNvSpPr txBox="1"/>
          <p:nvPr/>
        </p:nvSpPr>
        <p:spPr>
          <a:xfrm>
            <a:off x="2213938" y="4193588"/>
            <a:ext cx="554400" cy="414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900" b="1">
                <a:latin typeface="Times New Roman"/>
                <a:ea typeface="Times New Roman"/>
                <a:cs typeface="Times New Roman"/>
                <a:sym typeface="Times New Roman"/>
              </a:rPr>
              <a:t>Level 4</a:t>
            </a:r>
            <a:r>
              <a:rPr lang="en" sz="1300"/>
              <a:t> </a:t>
            </a:r>
            <a:endParaRPr sz="1300"/>
          </a:p>
        </p:txBody>
      </p:sp>
      <p:sp>
        <p:nvSpPr>
          <p:cNvPr id="4573" name="Google Shape;4573;p106"/>
          <p:cNvSpPr txBox="1"/>
          <p:nvPr/>
        </p:nvSpPr>
        <p:spPr>
          <a:xfrm rot="-1311944">
            <a:off x="2420055" y="4025171"/>
            <a:ext cx="496197" cy="23738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700">
                <a:latin typeface="Times New Roman"/>
                <a:ea typeface="Times New Roman"/>
                <a:cs typeface="Times New Roman"/>
                <a:sym typeface="Times New Roman"/>
              </a:rPr>
              <a:t>Sample1</a:t>
            </a:r>
            <a:endParaRPr sz="700">
              <a:latin typeface="Times New Roman"/>
              <a:ea typeface="Times New Roman"/>
              <a:cs typeface="Times New Roman"/>
              <a:sym typeface="Times New Roman"/>
            </a:endParaRPr>
          </a:p>
        </p:txBody>
      </p:sp>
      <p:sp>
        <p:nvSpPr>
          <p:cNvPr id="4574" name="Google Shape;4574;p106"/>
          <p:cNvSpPr txBox="1"/>
          <p:nvPr/>
        </p:nvSpPr>
        <p:spPr>
          <a:xfrm rot="-1313459">
            <a:off x="2418708" y="4453770"/>
            <a:ext cx="498871" cy="213901"/>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700">
                <a:latin typeface="Times New Roman"/>
                <a:ea typeface="Times New Roman"/>
                <a:cs typeface="Times New Roman"/>
                <a:sym typeface="Times New Roman"/>
              </a:rPr>
              <a:t>Sample2</a:t>
            </a:r>
            <a:endParaRPr sz="700">
              <a:latin typeface="Times New Roman"/>
              <a:ea typeface="Times New Roman"/>
              <a:cs typeface="Times New Roman"/>
              <a:sym typeface="Times New Roman"/>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4578"/>
        <p:cNvGrpSpPr/>
        <p:nvPr/>
      </p:nvGrpSpPr>
      <p:grpSpPr>
        <a:xfrm>
          <a:off x="0" y="0"/>
          <a:ext cx="0" cy="0"/>
          <a:chOff x="0" y="0"/>
          <a:chExt cx="0" cy="0"/>
        </a:xfrm>
      </p:grpSpPr>
      <p:pic>
        <p:nvPicPr>
          <p:cNvPr id="4579" name="Google Shape;4579;p107"/>
          <p:cNvPicPr preferRelativeResize="0"/>
          <p:nvPr/>
        </p:nvPicPr>
        <p:blipFill>
          <a:blip r:embed="rId3">
            <a:alphaModFix/>
          </a:blip>
          <a:stretch>
            <a:fillRect/>
          </a:stretch>
        </p:blipFill>
        <p:spPr>
          <a:xfrm>
            <a:off x="3033408" y="65350"/>
            <a:ext cx="3753708" cy="975777"/>
          </a:xfrm>
          <a:prstGeom prst="rect">
            <a:avLst/>
          </a:prstGeom>
          <a:noFill/>
          <a:ln>
            <a:noFill/>
          </a:ln>
        </p:spPr>
      </p:pic>
      <p:sp>
        <p:nvSpPr>
          <p:cNvPr id="4580" name="Google Shape;4580;p107"/>
          <p:cNvSpPr txBox="1"/>
          <p:nvPr/>
        </p:nvSpPr>
        <p:spPr>
          <a:xfrm>
            <a:off x="2993418" y="830075"/>
            <a:ext cx="477900" cy="259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Frame1</a:t>
            </a:r>
            <a:endParaRPr sz="700">
              <a:latin typeface="Times New Roman"/>
              <a:ea typeface="Times New Roman"/>
              <a:cs typeface="Times New Roman"/>
              <a:sym typeface="Times New Roman"/>
            </a:endParaRPr>
          </a:p>
        </p:txBody>
      </p:sp>
      <p:sp>
        <p:nvSpPr>
          <p:cNvPr id="4581" name="Google Shape;4581;p107"/>
          <p:cNvSpPr txBox="1"/>
          <p:nvPr/>
        </p:nvSpPr>
        <p:spPr>
          <a:xfrm>
            <a:off x="3354348" y="830075"/>
            <a:ext cx="477900" cy="259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Frame2</a:t>
            </a:r>
            <a:endParaRPr sz="700">
              <a:latin typeface="Times New Roman"/>
              <a:ea typeface="Times New Roman"/>
              <a:cs typeface="Times New Roman"/>
              <a:sym typeface="Times New Roman"/>
            </a:endParaRPr>
          </a:p>
        </p:txBody>
      </p:sp>
      <p:sp>
        <p:nvSpPr>
          <p:cNvPr id="4582" name="Google Shape;4582;p107"/>
          <p:cNvSpPr txBox="1"/>
          <p:nvPr/>
        </p:nvSpPr>
        <p:spPr>
          <a:xfrm>
            <a:off x="3738312" y="830075"/>
            <a:ext cx="477900" cy="259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Frame3</a:t>
            </a:r>
            <a:endParaRPr sz="700">
              <a:latin typeface="Times New Roman"/>
              <a:ea typeface="Times New Roman"/>
              <a:cs typeface="Times New Roman"/>
              <a:sym typeface="Times New Roman"/>
            </a:endParaRPr>
          </a:p>
        </p:txBody>
      </p:sp>
      <p:sp>
        <p:nvSpPr>
          <p:cNvPr id="4583" name="Google Shape;4583;p107"/>
          <p:cNvSpPr txBox="1"/>
          <p:nvPr/>
        </p:nvSpPr>
        <p:spPr>
          <a:xfrm>
            <a:off x="4106927" y="830075"/>
            <a:ext cx="477900" cy="259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Frame4</a:t>
            </a:r>
            <a:endParaRPr sz="700">
              <a:latin typeface="Times New Roman"/>
              <a:ea typeface="Times New Roman"/>
              <a:cs typeface="Times New Roman"/>
              <a:sym typeface="Times New Roman"/>
            </a:endParaRPr>
          </a:p>
        </p:txBody>
      </p:sp>
      <p:sp>
        <p:nvSpPr>
          <p:cNvPr id="4584" name="Google Shape;4584;p107"/>
          <p:cNvSpPr txBox="1"/>
          <p:nvPr/>
        </p:nvSpPr>
        <p:spPr>
          <a:xfrm>
            <a:off x="4483206" y="830075"/>
            <a:ext cx="477900" cy="259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Frame5</a:t>
            </a:r>
            <a:endParaRPr sz="700">
              <a:latin typeface="Times New Roman"/>
              <a:ea typeface="Times New Roman"/>
              <a:cs typeface="Times New Roman"/>
              <a:sym typeface="Times New Roman"/>
            </a:endParaRPr>
          </a:p>
        </p:txBody>
      </p:sp>
      <p:sp>
        <p:nvSpPr>
          <p:cNvPr id="4585" name="Google Shape;4585;p107"/>
          <p:cNvSpPr txBox="1"/>
          <p:nvPr/>
        </p:nvSpPr>
        <p:spPr>
          <a:xfrm>
            <a:off x="4859507" y="830075"/>
            <a:ext cx="477900" cy="259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Frame6</a:t>
            </a:r>
            <a:endParaRPr sz="700">
              <a:latin typeface="Times New Roman"/>
              <a:ea typeface="Times New Roman"/>
              <a:cs typeface="Times New Roman"/>
              <a:sym typeface="Times New Roman"/>
            </a:endParaRPr>
          </a:p>
        </p:txBody>
      </p:sp>
      <p:sp>
        <p:nvSpPr>
          <p:cNvPr id="4586" name="Google Shape;4586;p107"/>
          <p:cNvSpPr txBox="1"/>
          <p:nvPr/>
        </p:nvSpPr>
        <p:spPr>
          <a:xfrm>
            <a:off x="5228100" y="830075"/>
            <a:ext cx="477900" cy="259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Frame7</a:t>
            </a:r>
            <a:endParaRPr sz="700">
              <a:latin typeface="Times New Roman"/>
              <a:ea typeface="Times New Roman"/>
              <a:cs typeface="Times New Roman"/>
              <a:sym typeface="Times New Roman"/>
            </a:endParaRPr>
          </a:p>
        </p:txBody>
      </p:sp>
      <p:sp>
        <p:nvSpPr>
          <p:cNvPr id="4587" name="Google Shape;4587;p107"/>
          <p:cNvSpPr txBox="1"/>
          <p:nvPr/>
        </p:nvSpPr>
        <p:spPr>
          <a:xfrm>
            <a:off x="5612087" y="830075"/>
            <a:ext cx="477900" cy="259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Frame8</a:t>
            </a:r>
            <a:endParaRPr sz="700">
              <a:latin typeface="Times New Roman"/>
              <a:ea typeface="Times New Roman"/>
              <a:cs typeface="Times New Roman"/>
              <a:sym typeface="Times New Roman"/>
            </a:endParaRPr>
          </a:p>
        </p:txBody>
      </p:sp>
      <p:sp>
        <p:nvSpPr>
          <p:cNvPr id="4588" name="Google Shape;4588;p107"/>
          <p:cNvSpPr txBox="1"/>
          <p:nvPr/>
        </p:nvSpPr>
        <p:spPr>
          <a:xfrm>
            <a:off x="5972994" y="830075"/>
            <a:ext cx="477900" cy="259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Frame9</a:t>
            </a:r>
            <a:endParaRPr sz="700">
              <a:latin typeface="Times New Roman"/>
              <a:ea typeface="Times New Roman"/>
              <a:cs typeface="Times New Roman"/>
              <a:sym typeface="Times New Roman"/>
            </a:endParaRPr>
          </a:p>
        </p:txBody>
      </p:sp>
      <p:sp>
        <p:nvSpPr>
          <p:cNvPr id="4589" name="Google Shape;4589;p107"/>
          <p:cNvSpPr txBox="1"/>
          <p:nvPr/>
        </p:nvSpPr>
        <p:spPr>
          <a:xfrm>
            <a:off x="6349272" y="830075"/>
            <a:ext cx="477900" cy="259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Frame10</a:t>
            </a:r>
            <a:endParaRPr sz="700">
              <a:latin typeface="Times New Roman"/>
              <a:ea typeface="Times New Roman"/>
              <a:cs typeface="Times New Roman"/>
              <a:sym typeface="Times New Roman"/>
            </a:endParaRPr>
          </a:p>
        </p:txBody>
      </p:sp>
      <p:sp>
        <p:nvSpPr>
          <p:cNvPr id="4590" name="Google Shape;4590;p107"/>
          <p:cNvSpPr txBox="1"/>
          <p:nvPr/>
        </p:nvSpPr>
        <p:spPr>
          <a:xfrm>
            <a:off x="2747100" y="238160"/>
            <a:ext cx="332400" cy="273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b="1"/>
              <a:t>S7</a:t>
            </a:r>
            <a:endParaRPr sz="1000" b="1"/>
          </a:p>
        </p:txBody>
      </p:sp>
      <p:sp>
        <p:nvSpPr>
          <p:cNvPr id="4591" name="Google Shape;4591;p107"/>
          <p:cNvSpPr txBox="1"/>
          <p:nvPr/>
        </p:nvSpPr>
        <p:spPr>
          <a:xfrm>
            <a:off x="2747100" y="596752"/>
            <a:ext cx="332400" cy="273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b="1"/>
              <a:t>S8</a:t>
            </a:r>
            <a:endParaRPr sz="1000" b="1"/>
          </a:p>
        </p:txBody>
      </p:sp>
      <p:pic>
        <p:nvPicPr>
          <p:cNvPr id="4592" name="Google Shape;4592;p107"/>
          <p:cNvPicPr preferRelativeResize="0"/>
          <p:nvPr/>
        </p:nvPicPr>
        <p:blipFill>
          <a:blip r:embed="rId4">
            <a:alphaModFix/>
          </a:blip>
          <a:stretch>
            <a:fillRect/>
          </a:stretch>
        </p:blipFill>
        <p:spPr>
          <a:xfrm>
            <a:off x="3075168" y="2140546"/>
            <a:ext cx="3711116" cy="688744"/>
          </a:xfrm>
          <a:prstGeom prst="rect">
            <a:avLst/>
          </a:prstGeom>
          <a:noFill/>
          <a:ln>
            <a:noFill/>
          </a:ln>
        </p:spPr>
      </p:pic>
      <p:pic>
        <p:nvPicPr>
          <p:cNvPr id="4593" name="Google Shape;4593;p107"/>
          <p:cNvPicPr preferRelativeResize="0"/>
          <p:nvPr/>
        </p:nvPicPr>
        <p:blipFill>
          <a:blip r:embed="rId5">
            <a:alphaModFix/>
          </a:blip>
          <a:stretch>
            <a:fillRect/>
          </a:stretch>
        </p:blipFill>
        <p:spPr>
          <a:xfrm>
            <a:off x="3075168" y="1326575"/>
            <a:ext cx="3711114" cy="688744"/>
          </a:xfrm>
          <a:prstGeom prst="rect">
            <a:avLst/>
          </a:prstGeom>
          <a:noFill/>
          <a:ln>
            <a:noFill/>
          </a:ln>
        </p:spPr>
      </p:pic>
      <p:pic>
        <p:nvPicPr>
          <p:cNvPr id="4594" name="Google Shape;4594;p107"/>
          <p:cNvPicPr preferRelativeResize="0"/>
          <p:nvPr/>
        </p:nvPicPr>
        <p:blipFill>
          <a:blip r:embed="rId6">
            <a:alphaModFix/>
          </a:blip>
          <a:stretch>
            <a:fillRect/>
          </a:stretch>
        </p:blipFill>
        <p:spPr>
          <a:xfrm>
            <a:off x="3075168" y="2954516"/>
            <a:ext cx="3711115" cy="688744"/>
          </a:xfrm>
          <a:prstGeom prst="rect">
            <a:avLst/>
          </a:prstGeom>
          <a:noFill/>
          <a:ln>
            <a:noFill/>
          </a:ln>
        </p:spPr>
      </p:pic>
      <p:sp>
        <p:nvSpPr>
          <p:cNvPr id="4595" name="Google Shape;4595;p107"/>
          <p:cNvSpPr txBox="1"/>
          <p:nvPr/>
        </p:nvSpPr>
        <p:spPr>
          <a:xfrm>
            <a:off x="2387925" y="1514414"/>
            <a:ext cx="549900" cy="37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b="1">
                <a:latin typeface="Times New Roman"/>
                <a:ea typeface="Times New Roman"/>
                <a:cs typeface="Times New Roman"/>
                <a:sym typeface="Times New Roman"/>
              </a:rPr>
              <a:t>Level 1</a:t>
            </a:r>
            <a:r>
              <a:rPr lang="en"/>
              <a:t> </a:t>
            </a:r>
            <a:endParaRPr/>
          </a:p>
        </p:txBody>
      </p:sp>
      <p:sp>
        <p:nvSpPr>
          <p:cNvPr id="4596" name="Google Shape;4596;p107"/>
          <p:cNvSpPr txBox="1"/>
          <p:nvPr/>
        </p:nvSpPr>
        <p:spPr>
          <a:xfrm rot="-1208045">
            <a:off x="2690787" y="1411785"/>
            <a:ext cx="486319" cy="219246"/>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700">
                <a:latin typeface="Times New Roman"/>
                <a:ea typeface="Times New Roman"/>
                <a:cs typeface="Times New Roman"/>
                <a:sym typeface="Times New Roman"/>
              </a:rPr>
              <a:t>Sample1</a:t>
            </a:r>
            <a:endParaRPr sz="700">
              <a:latin typeface="Times New Roman"/>
              <a:ea typeface="Times New Roman"/>
              <a:cs typeface="Times New Roman"/>
              <a:sym typeface="Times New Roman"/>
            </a:endParaRPr>
          </a:p>
        </p:txBody>
      </p:sp>
      <p:sp>
        <p:nvSpPr>
          <p:cNvPr id="4597" name="Google Shape;4597;p107"/>
          <p:cNvSpPr txBox="1"/>
          <p:nvPr/>
        </p:nvSpPr>
        <p:spPr>
          <a:xfrm rot="-1208178">
            <a:off x="2693331" y="1745043"/>
            <a:ext cx="488882" cy="197111"/>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700">
                <a:latin typeface="Times New Roman"/>
                <a:ea typeface="Times New Roman"/>
                <a:cs typeface="Times New Roman"/>
                <a:sym typeface="Times New Roman"/>
              </a:rPr>
              <a:t>Sample2</a:t>
            </a:r>
            <a:endParaRPr sz="700">
              <a:latin typeface="Times New Roman"/>
              <a:ea typeface="Times New Roman"/>
              <a:cs typeface="Times New Roman"/>
              <a:sym typeface="Times New Roman"/>
            </a:endParaRPr>
          </a:p>
        </p:txBody>
      </p:sp>
      <p:sp>
        <p:nvSpPr>
          <p:cNvPr id="4598" name="Google Shape;4598;p107"/>
          <p:cNvSpPr txBox="1"/>
          <p:nvPr/>
        </p:nvSpPr>
        <p:spPr>
          <a:xfrm>
            <a:off x="2387925" y="2314580"/>
            <a:ext cx="549900" cy="37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b="1">
                <a:latin typeface="Times New Roman"/>
                <a:ea typeface="Times New Roman"/>
                <a:cs typeface="Times New Roman"/>
                <a:sym typeface="Times New Roman"/>
              </a:rPr>
              <a:t>Level 2</a:t>
            </a:r>
            <a:r>
              <a:rPr lang="en"/>
              <a:t> </a:t>
            </a:r>
            <a:endParaRPr/>
          </a:p>
        </p:txBody>
      </p:sp>
      <p:sp>
        <p:nvSpPr>
          <p:cNvPr id="4599" name="Google Shape;4599;p107"/>
          <p:cNvSpPr txBox="1"/>
          <p:nvPr/>
        </p:nvSpPr>
        <p:spPr>
          <a:xfrm rot="-1208045">
            <a:off x="2690787" y="2211952"/>
            <a:ext cx="486319" cy="219246"/>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700">
                <a:latin typeface="Times New Roman"/>
                <a:ea typeface="Times New Roman"/>
                <a:cs typeface="Times New Roman"/>
                <a:sym typeface="Times New Roman"/>
              </a:rPr>
              <a:t>Sample1</a:t>
            </a:r>
            <a:endParaRPr sz="700">
              <a:latin typeface="Times New Roman"/>
              <a:ea typeface="Times New Roman"/>
              <a:cs typeface="Times New Roman"/>
              <a:sym typeface="Times New Roman"/>
            </a:endParaRPr>
          </a:p>
        </p:txBody>
      </p:sp>
      <p:sp>
        <p:nvSpPr>
          <p:cNvPr id="4600" name="Google Shape;4600;p107"/>
          <p:cNvSpPr txBox="1"/>
          <p:nvPr/>
        </p:nvSpPr>
        <p:spPr>
          <a:xfrm rot="-1208178">
            <a:off x="2693331" y="2545209"/>
            <a:ext cx="488882" cy="197111"/>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700">
                <a:latin typeface="Times New Roman"/>
                <a:ea typeface="Times New Roman"/>
                <a:cs typeface="Times New Roman"/>
                <a:sym typeface="Times New Roman"/>
              </a:rPr>
              <a:t>Sample2</a:t>
            </a:r>
            <a:endParaRPr sz="700">
              <a:latin typeface="Times New Roman"/>
              <a:ea typeface="Times New Roman"/>
              <a:cs typeface="Times New Roman"/>
              <a:sym typeface="Times New Roman"/>
            </a:endParaRPr>
          </a:p>
        </p:txBody>
      </p:sp>
      <p:sp>
        <p:nvSpPr>
          <p:cNvPr id="4601" name="Google Shape;4601;p107"/>
          <p:cNvSpPr txBox="1"/>
          <p:nvPr/>
        </p:nvSpPr>
        <p:spPr>
          <a:xfrm>
            <a:off x="2387925" y="3142355"/>
            <a:ext cx="549900" cy="37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b="1">
                <a:latin typeface="Times New Roman"/>
                <a:ea typeface="Times New Roman"/>
                <a:cs typeface="Times New Roman"/>
                <a:sym typeface="Times New Roman"/>
              </a:rPr>
              <a:t>Level 3</a:t>
            </a:r>
            <a:r>
              <a:rPr lang="en"/>
              <a:t> </a:t>
            </a:r>
            <a:endParaRPr/>
          </a:p>
        </p:txBody>
      </p:sp>
      <p:sp>
        <p:nvSpPr>
          <p:cNvPr id="4602" name="Google Shape;4602;p107"/>
          <p:cNvSpPr txBox="1"/>
          <p:nvPr/>
        </p:nvSpPr>
        <p:spPr>
          <a:xfrm rot="-1208045">
            <a:off x="2690787" y="3039727"/>
            <a:ext cx="486319" cy="219246"/>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700">
                <a:latin typeface="Times New Roman"/>
                <a:ea typeface="Times New Roman"/>
                <a:cs typeface="Times New Roman"/>
                <a:sym typeface="Times New Roman"/>
              </a:rPr>
              <a:t>Sample1</a:t>
            </a:r>
            <a:endParaRPr sz="700">
              <a:latin typeface="Times New Roman"/>
              <a:ea typeface="Times New Roman"/>
              <a:cs typeface="Times New Roman"/>
              <a:sym typeface="Times New Roman"/>
            </a:endParaRPr>
          </a:p>
        </p:txBody>
      </p:sp>
      <p:sp>
        <p:nvSpPr>
          <p:cNvPr id="4603" name="Google Shape;4603;p107"/>
          <p:cNvSpPr txBox="1"/>
          <p:nvPr/>
        </p:nvSpPr>
        <p:spPr>
          <a:xfrm rot="-1208178">
            <a:off x="2693331" y="3372984"/>
            <a:ext cx="488882" cy="197111"/>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700">
                <a:latin typeface="Times New Roman"/>
                <a:ea typeface="Times New Roman"/>
                <a:cs typeface="Times New Roman"/>
                <a:sym typeface="Times New Roman"/>
              </a:rPr>
              <a:t>Sample2</a:t>
            </a:r>
            <a:endParaRPr sz="700">
              <a:latin typeface="Times New Roman"/>
              <a:ea typeface="Times New Roman"/>
              <a:cs typeface="Times New Roman"/>
              <a:sym typeface="Times New Roman"/>
            </a:endParaRPr>
          </a:p>
        </p:txBody>
      </p:sp>
      <p:sp>
        <p:nvSpPr>
          <p:cNvPr id="4604" name="Google Shape;4604;p107"/>
          <p:cNvSpPr txBox="1"/>
          <p:nvPr/>
        </p:nvSpPr>
        <p:spPr>
          <a:xfrm>
            <a:off x="2387925" y="3956326"/>
            <a:ext cx="549900" cy="37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b="1">
                <a:latin typeface="Times New Roman"/>
                <a:ea typeface="Times New Roman"/>
                <a:cs typeface="Times New Roman"/>
                <a:sym typeface="Times New Roman"/>
              </a:rPr>
              <a:t>Level 4</a:t>
            </a:r>
            <a:r>
              <a:rPr lang="en"/>
              <a:t> </a:t>
            </a:r>
            <a:endParaRPr/>
          </a:p>
        </p:txBody>
      </p:sp>
      <p:sp>
        <p:nvSpPr>
          <p:cNvPr id="4605" name="Google Shape;4605;p107"/>
          <p:cNvSpPr txBox="1"/>
          <p:nvPr/>
        </p:nvSpPr>
        <p:spPr>
          <a:xfrm rot="-1208045">
            <a:off x="2690787" y="3853697"/>
            <a:ext cx="486319" cy="219246"/>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700">
                <a:latin typeface="Times New Roman"/>
                <a:ea typeface="Times New Roman"/>
                <a:cs typeface="Times New Roman"/>
                <a:sym typeface="Times New Roman"/>
              </a:rPr>
              <a:t>Sample1</a:t>
            </a:r>
            <a:endParaRPr sz="700">
              <a:latin typeface="Times New Roman"/>
              <a:ea typeface="Times New Roman"/>
              <a:cs typeface="Times New Roman"/>
              <a:sym typeface="Times New Roman"/>
            </a:endParaRPr>
          </a:p>
        </p:txBody>
      </p:sp>
      <p:sp>
        <p:nvSpPr>
          <p:cNvPr id="4606" name="Google Shape;4606;p107"/>
          <p:cNvSpPr txBox="1"/>
          <p:nvPr/>
        </p:nvSpPr>
        <p:spPr>
          <a:xfrm rot="-1208178">
            <a:off x="2693331" y="4186954"/>
            <a:ext cx="488882" cy="197111"/>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700">
                <a:latin typeface="Times New Roman"/>
                <a:ea typeface="Times New Roman"/>
                <a:cs typeface="Times New Roman"/>
                <a:sym typeface="Times New Roman"/>
              </a:rPr>
              <a:t>Sample2</a:t>
            </a:r>
            <a:endParaRPr sz="700">
              <a:latin typeface="Times New Roman"/>
              <a:ea typeface="Times New Roman"/>
              <a:cs typeface="Times New Roman"/>
              <a:sym typeface="Times New Roman"/>
            </a:endParaRPr>
          </a:p>
        </p:txBody>
      </p:sp>
      <p:pic>
        <p:nvPicPr>
          <p:cNvPr id="4607" name="Google Shape;4607;p107"/>
          <p:cNvPicPr preferRelativeResize="0"/>
          <p:nvPr/>
        </p:nvPicPr>
        <p:blipFill>
          <a:blip r:embed="rId7">
            <a:alphaModFix/>
          </a:blip>
          <a:stretch>
            <a:fillRect/>
          </a:stretch>
        </p:blipFill>
        <p:spPr>
          <a:xfrm>
            <a:off x="3075168" y="3761211"/>
            <a:ext cx="3711114" cy="696021"/>
          </a:xfrm>
          <a:prstGeom prst="rect">
            <a:avLst/>
          </a:prstGeom>
          <a:noFill/>
          <a:ln>
            <a:noFill/>
          </a:ln>
        </p:spPr>
      </p:pic>
      <p:sp>
        <p:nvSpPr>
          <p:cNvPr id="4608" name="Google Shape;4608;p107"/>
          <p:cNvSpPr txBox="1"/>
          <p:nvPr/>
        </p:nvSpPr>
        <p:spPr>
          <a:xfrm>
            <a:off x="3037198" y="4388065"/>
            <a:ext cx="472200" cy="24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Frame1</a:t>
            </a:r>
            <a:endParaRPr sz="700">
              <a:latin typeface="Times New Roman"/>
              <a:ea typeface="Times New Roman"/>
              <a:cs typeface="Times New Roman"/>
              <a:sym typeface="Times New Roman"/>
            </a:endParaRPr>
          </a:p>
        </p:txBody>
      </p:sp>
      <p:sp>
        <p:nvSpPr>
          <p:cNvPr id="4609" name="Google Shape;4609;p107"/>
          <p:cNvSpPr txBox="1"/>
          <p:nvPr/>
        </p:nvSpPr>
        <p:spPr>
          <a:xfrm>
            <a:off x="3394033" y="4388065"/>
            <a:ext cx="472200" cy="24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Frame2</a:t>
            </a:r>
            <a:endParaRPr sz="700">
              <a:latin typeface="Times New Roman"/>
              <a:ea typeface="Times New Roman"/>
              <a:cs typeface="Times New Roman"/>
              <a:sym typeface="Times New Roman"/>
            </a:endParaRPr>
          </a:p>
        </p:txBody>
      </p:sp>
      <p:sp>
        <p:nvSpPr>
          <p:cNvPr id="4610" name="Google Shape;4610;p107"/>
          <p:cNvSpPr txBox="1"/>
          <p:nvPr/>
        </p:nvSpPr>
        <p:spPr>
          <a:xfrm>
            <a:off x="3773640" y="4388065"/>
            <a:ext cx="472200" cy="24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Frame3</a:t>
            </a:r>
            <a:endParaRPr sz="700">
              <a:latin typeface="Times New Roman"/>
              <a:ea typeface="Times New Roman"/>
              <a:cs typeface="Times New Roman"/>
              <a:sym typeface="Times New Roman"/>
            </a:endParaRPr>
          </a:p>
        </p:txBody>
      </p:sp>
      <p:sp>
        <p:nvSpPr>
          <p:cNvPr id="4611" name="Google Shape;4611;p107"/>
          <p:cNvSpPr txBox="1"/>
          <p:nvPr/>
        </p:nvSpPr>
        <p:spPr>
          <a:xfrm>
            <a:off x="4138073" y="4388065"/>
            <a:ext cx="472200" cy="24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Frame4</a:t>
            </a:r>
            <a:endParaRPr sz="700">
              <a:latin typeface="Times New Roman"/>
              <a:ea typeface="Times New Roman"/>
              <a:cs typeface="Times New Roman"/>
              <a:sym typeface="Times New Roman"/>
            </a:endParaRPr>
          </a:p>
        </p:txBody>
      </p:sp>
      <p:sp>
        <p:nvSpPr>
          <p:cNvPr id="4612" name="Google Shape;4612;p107"/>
          <p:cNvSpPr txBox="1"/>
          <p:nvPr/>
        </p:nvSpPr>
        <p:spPr>
          <a:xfrm>
            <a:off x="4510082" y="4388065"/>
            <a:ext cx="472200" cy="24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Frame5</a:t>
            </a:r>
            <a:endParaRPr sz="700">
              <a:latin typeface="Times New Roman"/>
              <a:ea typeface="Times New Roman"/>
              <a:cs typeface="Times New Roman"/>
              <a:sym typeface="Times New Roman"/>
            </a:endParaRPr>
          </a:p>
        </p:txBody>
      </p:sp>
      <p:sp>
        <p:nvSpPr>
          <p:cNvPr id="4613" name="Google Shape;4613;p107"/>
          <p:cNvSpPr txBox="1"/>
          <p:nvPr/>
        </p:nvSpPr>
        <p:spPr>
          <a:xfrm>
            <a:off x="4882113" y="4388065"/>
            <a:ext cx="472200" cy="24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Frame6</a:t>
            </a:r>
            <a:endParaRPr sz="700">
              <a:latin typeface="Times New Roman"/>
              <a:ea typeface="Times New Roman"/>
              <a:cs typeface="Times New Roman"/>
              <a:sym typeface="Times New Roman"/>
            </a:endParaRPr>
          </a:p>
        </p:txBody>
      </p:sp>
      <p:sp>
        <p:nvSpPr>
          <p:cNvPr id="4614" name="Google Shape;4614;p107"/>
          <p:cNvSpPr txBox="1"/>
          <p:nvPr/>
        </p:nvSpPr>
        <p:spPr>
          <a:xfrm>
            <a:off x="5246523" y="4388065"/>
            <a:ext cx="472200" cy="24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Frame7</a:t>
            </a:r>
            <a:endParaRPr sz="700">
              <a:latin typeface="Times New Roman"/>
              <a:ea typeface="Times New Roman"/>
              <a:cs typeface="Times New Roman"/>
              <a:sym typeface="Times New Roman"/>
            </a:endParaRPr>
          </a:p>
        </p:txBody>
      </p:sp>
      <p:sp>
        <p:nvSpPr>
          <p:cNvPr id="4615" name="Google Shape;4615;p107"/>
          <p:cNvSpPr txBox="1"/>
          <p:nvPr/>
        </p:nvSpPr>
        <p:spPr>
          <a:xfrm>
            <a:off x="5626153" y="4388065"/>
            <a:ext cx="472200" cy="24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Frame8</a:t>
            </a:r>
            <a:endParaRPr sz="700">
              <a:latin typeface="Times New Roman"/>
              <a:ea typeface="Times New Roman"/>
              <a:cs typeface="Times New Roman"/>
              <a:sym typeface="Times New Roman"/>
            </a:endParaRPr>
          </a:p>
        </p:txBody>
      </p:sp>
      <p:sp>
        <p:nvSpPr>
          <p:cNvPr id="4616" name="Google Shape;4616;p107"/>
          <p:cNvSpPr txBox="1"/>
          <p:nvPr/>
        </p:nvSpPr>
        <p:spPr>
          <a:xfrm>
            <a:off x="5982965" y="4388065"/>
            <a:ext cx="472200" cy="24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Frame9</a:t>
            </a:r>
            <a:endParaRPr sz="700">
              <a:latin typeface="Times New Roman"/>
              <a:ea typeface="Times New Roman"/>
              <a:cs typeface="Times New Roman"/>
              <a:sym typeface="Times New Roman"/>
            </a:endParaRPr>
          </a:p>
        </p:txBody>
      </p:sp>
      <p:sp>
        <p:nvSpPr>
          <p:cNvPr id="4617" name="Google Shape;4617;p107"/>
          <p:cNvSpPr txBox="1"/>
          <p:nvPr/>
        </p:nvSpPr>
        <p:spPr>
          <a:xfrm>
            <a:off x="6354974" y="4388065"/>
            <a:ext cx="472200" cy="24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Frame10</a:t>
            </a:r>
            <a:endParaRPr sz="700">
              <a:latin typeface="Times New Roman"/>
              <a:ea typeface="Times New Roman"/>
              <a:cs typeface="Times New Roman"/>
              <a:sym typeface="Times New Roman"/>
            </a:endParaRPr>
          </a:p>
        </p:txBody>
      </p:sp>
      <p:sp>
        <p:nvSpPr>
          <p:cNvPr id="4618" name="Google Shape;4618;p107"/>
          <p:cNvSpPr txBox="1"/>
          <p:nvPr/>
        </p:nvSpPr>
        <p:spPr>
          <a:xfrm>
            <a:off x="4408075" y="1098700"/>
            <a:ext cx="748800" cy="19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4622"/>
        <p:cNvGrpSpPr/>
        <p:nvPr/>
      </p:nvGrpSpPr>
      <p:grpSpPr>
        <a:xfrm>
          <a:off x="0" y="0"/>
          <a:ext cx="0" cy="0"/>
          <a:chOff x="0" y="0"/>
          <a:chExt cx="0" cy="0"/>
        </a:xfrm>
      </p:grpSpPr>
      <p:pic>
        <p:nvPicPr>
          <p:cNvPr id="4623" name="Google Shape;4623;p108"/>
          <p:cNvPicPr preferRelativeResize="0"/>
          <p:nvPr/>
        </p:nvPicPr>
        <p:blipFill>
          <a:blip r:embed="rId3">
            <a:alphaModFix/>
          </a:blip>
          <a:stretch>
            <a:fillRect/>
          </a:stretch>
        </p:blipFill>
        <p:spPr>
          <a:xfrm>
            <a:off x="0" y="152400"/>
            <a:ext cx="9144001" cy="4834245"/>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4627"/>
        <p:cNvGrpSpPr/>
        <p:nvPr/>
      </p:nvGrpSpPr>
      <p:grpSpPr>
        <a:xfrm>
          <a:off x="0" y="0"/>
          <a:ext cx="0" cy="0"/>
          <a:chOff x="0" y="0"/>
          <a:chExt cx="0" cy="0"/>
        </a:xfrm>
      </p:grpSpPr>
      <p:sp>
        <p:nvSpPr>
          <p:cNvPr id="4628" name="Google Shape;4628;p109"/>
          <p:cNvSpPr/>
          <p:nvPr/>
        </p:nvSpPr>
        <p:spPr>
          <a:xfrm>
            <a:off x="1664625" y="2179870"/>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sp>
        <p:nvSpPr>
          <p:cNvPr id="4629" name="Google Shape;4629;p109"/>
          <p:cNvSpPr/>
          <p:nvPr/>
        </p:nvSpPr>
        <p:spPr>
          <a:xfrm>
            <a:off x="2142076" y="2179945"/>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4630" name="Google Shape;4630;p109"/>
          <p:cNvCxnSpPr>
            <a:stCxn id="4628" idx="3"/>
            <a:endCxn id="4629" idx="1"/>
          </p:cNvCxnSpPr>
          <p:nvPr/>
        </p:nvCxnSpPr>
        <p:spPr>
          <a:xfrm>
            <a:off x="1927425" y="2412820"/>
            <a:ext cx="214800" cy="0"/>
          </a:xfrm>
          <a:prstGeom prst="straightConnector1">
            <a:avLst/>
          </a:prstGeom>
          <a:noFill/>
          <a:ln w="9525" cap="flat" cmpd="sng">
            <a:solidFill>
              <a:srgbClr val="000000"/>
            </a:solidFill>
            <a:prstDash val="solid"/>
            <a:round/>
            <a:headEnd type="triangle" w="med" len="med"/>
            <a:tailEnd type="triangle" w="med" len="med"/>
          </a:ln>
        </p:spPr>
      </p:cxnSp>
      <p:sp>
        <p:nvSpPr>
          <p:cNvPr id="4631" name="Google Shape;4631;p109"/>
          <p:cNvSpPr/>
          <p:nvPr/>
        </p:nvSpPr>
        <p:spPr>
          <a:xfrm>
            <a:off x="2619530" y="2179945"/>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sp>
        <p:nvSpPr>
          <p:cNvPr id="4632" name="Google Shape;4632;p109"/>
          <p:cNvSpPr/>
          <p:nvPr/>
        </p:nvSpPr>
        <p:spPr>
          <a:xfrm>
            <a:off x="3099556" y="2179945"/>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4633" name="Google Shape;4633;p109"/>
          <p:cNvCxnSpPr>
            <a:stCxn id="4631" idx="3"/>
            <a:endCxn id="4632" idx="1"/>
          </p:cNvCxnSpPr>
          <p:nvPr/>
        </p:nvCxnSpPr>
        <p:spPr>
          <a:xfrm>
            <a:off x="2882330" y="2412895"/>
            <a:ext cx="217200" cy="0"/>
          </a:xfrm>
          <a:prstGeom prst="straightConnector1">
            <a:avLst/>
          </a:prstGeom>
          <a:noFill/>
          <a:ln w="9525" cap="flat" cmpd="sng">
            <a:solidFill>
              <a:srgbClr val="000000"/>
            </a:solidFill>
            <a:prstDash val="solid"/>
            <a:round/>
            <a:headEnd type="triangle" w="med" len="med"/>
            <a:tailEnd type="triangle" w="med" len="med"/>
          </a:ln>
        </p:spPr>
      </p:cxnSp>
      <p:cxnSp>
        <p:nvCxnSpPr>
          <p:cNvPr id="4634" name="Google Shape;4634;p109"/>
          <p:cNvCxnSpPr>
            <a:stCxn id="4629" idx="3"/>
            <a:endCxn id="4631" idx="1"/>
          </p:cNvCxnSpPr>
          <p:nvPr/>
        </p:nvCxnSpPr>
        <p:spPr>
          <a:xfrm>
            <a:off x="2404876" y="2412895"/>
            <a:ext cx="214800" cy="0"/>
          </a:xfrm>
          <a:prstGeom prst="straightConnector1">
            <a:avLst/>
          </a:prstGeom>
          <a:noFill/>
          <a:ln w="9525" cap="flat" cmpd="sng">
            <a:solidFill>
              <a:srgbClr val="000000"/>
            </a:solidFill>
            <a:prstDash val="solid"/>
            <a:round/>
            <a:headEnd type="triangle" w="med" len="med"/>
            <a:tailEnd type="triangle" w="med" len="med"/>
          </a:ln>
        </p:spPr>
      </p:cxnSp>
      <p:sp>
        <p:nvSpPr>
          <p:cNvPr id="4635" name="Google Shape;4635;p109"/>
          <p:cNvSpPr/>
          <p:nvPr/>
        </p:nvSpPr>
        <p:spPr>
          <a:xfrm>
            <a:off x="3573895" y="2179945"/>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4636" name="Google Shape;4636;p109"/>
          <p:cNvCxnSpPr>
            <a:stCxn id="4632" idx="3"/>
            <a:endCxn id="4635" idx="1"/>
          </p:cNvCxnSpPr>
          <p:nvPr/>
        </p:nvCxnSpPr>
        <p:spPr>
          <a:xfrm>
            <a:off x="3362356" y="2412895"/>
            <a:ext cx="211500" cy="0"/>
          </a:xfrm>
          <a:prstGeom prst="straightConnector1">
            <a:avLst/>
          </a:prstGeom>
          <a:noFill/>
          <a:ln w="9525" cap="flat" cmpd="sng">
            <a:solidFill>
              <a:srgbClr val="000000"/>
            </a:solidFill>
            <a:prstDash val="solid"/>
            <a:round/>
            <a:headEnd type="triangle" w="med" len="med"/>
            <a:tailEnd type="triangle" w="med" len="med"/>
          </a:ln>
        </p:spPr>
      </p:cxnSp>
      <p:sp>
        <p:nvSpPr>
          <p:cNvPr id="4637" name="Google Shape;4637;p109"/>
          <p:cNvSpPr/>
          <p:nvPr/>
        </p:nvSpPr>
        <p:spPr>
          <a:xfrm>
            <a:off x="4048224" y="2179945"/>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sp>
        <p:nvSpPr>
          <p:cNvPr id="4638" name="Google Shape;4638;p109"/>
          <p:cNvSpPr/>
          <p:nvPr/>
        </p:nvSpPr>
        <p:spPr>
          <a:xfrm>
            <a:off x="4522538" y="2179870"/>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4639" name="Google Shape;4639;p109"/>
          <p:cNvCxnSpPr>
            <a:stCxn id="4637" idx="3"/>
            <a:endCxn id="4638" idx="1"/>
          </p:cNvCxnSpPr>
          <p:nvPr/>
        </p:nvCxnSpPr>
        <p:spPr>
          <a:xfrm>
            <a:off x="4311024" y="2412895"/>
            <a:ext cx="211500" cy="0"/>
          </a:xfrm>
          <a:prstGeom prst="straightConnector1">
            <a:avLst/>
          </a:prstGeom>
          <a:noFill/>
          <a:ln w="9525" cap="flat" cmpd="sng">
            <a:solidFill>
              <a:srgbClr val="000000"/>
            </a:solidFill>
            <a:prstDash val="solid"/>
            <a:round/>
            <a:headEnd type="triangle" w="med" len="med"/>
            <a:tailEnd type="triangle" w="med" len="med"/>
          </a:ln>
        </p:spPr>
      </p:cxnSp>
      <p:cxnSp>
        <p:nvCxnSpPr>
          <p:cNvPr id="4640" name="Google Shape;4640;p109"/>
          <p:cNvCxnSpPr>
            <a:stCxn id="4635" idx="3"/>
            <a:endCxn id="4637" idx="1"/>
          </p:cNvCxnSpPr>
          <p:nvPr/>
        </p:nvCxnSpPr>
        <p:spPr>
          <a:xfrm>
            <a:off x="3836695" y="2412895"/>
            <a:ext cx="211500" cy="0"/>
          </a:xfrm>
          <a:prstGeom prst="straightConnector1">
            <a:avLst/>
          </a:prstGeom>
          <a:noFill/>
          <a:ln w="9525" cap="flat" cmpd="sng">
            <a:solidFill>
              <a:srgbClr val="000000"/>
            </a:solidFill>
            <a:prstDash val="solid"/>
            <a:round/>
            <a:headEnd type="triangle" w="med" len="med"/>
            <a:tailEnd type="triangle" w="med" len="med"/>
          </a:ln>
        </p:spPr>
      </p:cxnSp>
      <p:cxnSp>
        <p:nvCxnSpPr>
          <p:cNvPr id="4641" name="Google Shape;4641;p109"/>
          <p:cNvCxnSpPr/>
          <p:nvPr/>
        </p:nvCxnSpPr>
        <p:spPr>
          <a:xfrm rot="10800000">
            <a:off x="6076799" y="1860920"/>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4642" name="Google Shape;4642;p109"/>
          <p:cNvCxnSpPr>
            <a:stCxn id="4643" idx="0"/>
            <a:endCxn id="4628" idx="2"/>
          </p:cNvCxnSpPr>
          <p:nvPr/>
        </p:nvCxnSpPr>
        <p:spPr>
          <a:xfrm rot="10800000">
            <a:off x="1796013" y="2645701"/>
            <a:ext cx="0" cy="783300"/>
          </a:xfrm>
          <a:prstGeom prst="straightConnector1">
            <a:avLst/>
          </a:prstGeom>
          <a:noFill/>
          <a:ln w="19050" cap="flat" cmpd="sng">
            <a:solidFill>
              <a:srgbClr val="000000"/>
            </a:solidFill>
            <a:prstDash val="solid"/>
            <a:round/>
            <a:headEnd type="none" w="med" len="med"/>
            <a:tailEnd type="triangle" w="med" len="med"/>
          </a:ln>
        </p:spPr>
      </p:cxnSp>
      <p:sp>
        <p:nvSpPr>
          <p:cNvPr id="4643" name="Google Shape;4643;p109"/>
          <p:cNvSpPr/>
          <p:nvPr/>
        </p:nvSpPr>
        <p:spPr>
          <a:xfrm>
            <a:off x="1664613" y="3429001"/>
            <a:ext cx="262800" cy="6366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44" name="Google Shape;4644;p109"/>
          <p:cNvCxnSpPr>
            <a:stCxn id="4645" idx="0"/>
            <a:endCxn id="4629" idx="2"/>
          </p:cNvCxnSpPr>
          <p:nvPr/>
        </p:nvCxnSpPr>
        <p:spPr>
          <a:xfrm rot="10800000">
            <a:off x="2273338" y="2645851"/>
            <a:ext cx="900" cy="783300"/>
          </a:xfrm>
          <a:prstGeom prst="straightConnector1">
            <a:avLst/>
          </a:prstGeom>
          <a:noFill/>
          <a:ln w="19050" cap="flat" cmpd="sng">
            <a:solidFill>
              <a:srgbClr val="000000"/>
            </a:solidFill>
            <a:prstDash val="solid"/>
            <a:round/>
            <a:headEnd type="none" w="med" len="med"/>
            <a:tailEnd type="triangle" w="med" len="med"/>
          </a:ln>
        </p:spPr>
      </p:cxnSp>
      <p:sp>
        <p:nvSpPr>
          <p:cNvPr id="4645" name="Google Shape;4645;p109"/>
          <p:cNvSpPr/>
          <p:nvPr/>
        </p:nvSpPr>
        <p:spPr>
          <a:xfrm>
            <a:off x="2142838" y="3429151"/>
            <a:ext cx="262800" cy="6366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46" name="Google Shape;4646;p109"/>
          <p:cNvCxnSpPr>
            <a:stCxn id="4647" idx="0"/>
            <a:endCxn id="4631" idx="2"/>
          </p:cNvCxnSpPr>
          <p:nvPr/>
        </p:nvCxnSpPr>
        <p:spPr>
          <a:xfrm rot="10800000">
            <a:off x="2750875" y="2645851"/>
            <a:ext cx="300" cy="783300"/>
          </a:xfrm>
          <a:prstGeom prst="straightConnector1">
            <a:avLst/>
          </a:prstGeom>
          <a:noFill/>
          <a:ln w="19050" cap="flat" cmpd="sng">
            <a:solidFill>
              <a:srgbClr val="000000"/>
            </a:solidFill>
            <a:prstDash val="solid"/>
            <a:round/>
            <a:headEnd type="none" w="med" len="med"/>
            <a:tailEnd type="triangle" w="med" len="med"/>
          </a:ln>
        </p:spPr>
      </p:cxnSp>
      <p:sp>
        <p:nvSpPr>
          <p:cNvPr id="4647" name="Google Shape;4647;p109"/>
          <p:cNvSpPr/>
          <p:nvPr/>
        </p:nvSpPr>
        <p:spPr>
          <a:xfrm>
            <a:off x="2619775" y="3429151"/>
            <a:ext cx="262800" cy="6366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48" name="Google Shape;4648;p109"/>
          <p:cNvCxnSpPr>
            <a:stCxn id="4649" idx="0"/>
            <a:endCxn id="4632" idx="2"/>
          </p:cNvCxnSpPr>
          <p:nvPr/>
        </p:nvCxnSpPr>
        <p:spPr>
          <a:xfrm rot="10800000">
            <a:off x="3231038" y="2645851"/>
            <a:ext cx="1500" cy="783300"/>
          </a:xfrm>
          <a:prstGeom prst="straightConnector1">
            <a:avLst/>
          </a:prstGeom>
          <a:noFill/>
          <a:ln w="19050" cap="flat" cmpd="sng">
            <a:solidFill>
              <a:srgbClr val="000000"/>
            </a:solidFill>
            <a:prstDash val="solid"/>
            <a:round/>
            <a:headEnd type="none" w="med" len="med"/>
            <a:tailEnd type="triangle" w="med" len="med"/>
          </a:ln>
        </p:spPr>
      </p:cxnSp>
      <p:sp>
        <p:nvSpPr>
          <p:cNvPr id="4649" name="Google Shape;4649;p109"/>
          <p:cNvSpPr/>
          <p:nvPr/>
        </p:nvSpPr>
        <p:spPr>
          <a:xfrm>
            <a:off x="3101138" y="3429151"/>
            <a:ext cx="262800" cy="6366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50" name="Google Shape;4650;p109"/>
          <p:cNvCxnSpPr>
            <a:stCxn id="4651" idx="0"/>
            <a:endCxn id="4635" idx="2"/>
          </p:cNvCxnSpPr>
          <p:nvPr/>
        </p:nvCxnSpPr>
        <p:spPr>
          <a:xfrm rot="10800000" flipH="1">
            <a:off x="3702463" y="2645851"/>
            <a:ext cx="2700" cy="783300"/>
          </a:xfrm>
          <a:prstGeom prst="straightConnector1">
            <a:avLst/>
          </a:prstGeom>
          <a:noFill/>
          <a:ln w="19050" cap="flat" cmpd="sng">
            <a:solidFill>
              <a:srgbClr val="000000"/>
            </a:solidFill>
            <a:prstDash val="solid"/>
            <a:round/>
            <a:headEnd type="none" w="med" len="med"/>
            <a:tailEnd type="triangle" w="med" len="med"/>
          </a:ln>
        </p:spPr>
      </p:cxnSp>
      <p:sp>
        <p:nvSpPr>
          <p:cNvPr id="4651" name="Google Shape;4651;p109"/>
          <p:cNvSpPr/>
          <p:nvPr/>
        </p:nvSpPr>
        <p:spPr>
          <a:xfrm>
            <a:off x="3571063" y="3429151"/>
            <a:ext cx="262800" cy="6366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52" name="Google Shape;4652;p109"/>
          <p:cNvCxnSpPr>
            <a:stCxn id="4653" idx="0"/>
            <a:endCxn id="4637" idx="2"/>
          </p:cNvCxnSpPr>
          <p:nvPr/>
        </p:nvCxnSpPr>
        <p:spPr>
          <a:xfrm rot="10800000">
            <a:off x="4179725" y="2645851"/>
            <a:ext cx="3000" cy="783300"/>
          </a:xfrm>
          <a:prstGeom prst="straightConnector1">
            <a:avLst/>
          </a:prstGeom>
          <a:noFill/>
          <a:ln w="19050" cap="flat" cmpd="sng">
            <a:solidFill>
              <a:srgbClr val="000000"/>
            </a:solidFill>
            <a:prstDash val="solid"/>
            <a:round/>
            <a:headEnd type="none" w="med" len="med"/>
            <a:tailEnd type="triangle" w="med" len="med"/>
          </a:ln>
        </p:spPr>
      </p:cxnSp>
      <p:sp>
        <p:nvSpPr>
          <p:cNvPr id="4653" name="Google Shape;4653;p109"/>
          <p:cNvSpPr/>
          <p:nvPr/>
        </p:nvSpPr>
        <p:spPr>
          <a:xfrm>
            <a:off x="4051325" y="3429151"/>
            <a:ext cx="262800" cy="6366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54" name="Google Shape;4654;p109"/>
          <p:cNvCxnSpPr>
            <a:stCxn id="4655" idx="0"/>
            <a:endCxn id="4638" idx="2"/>
          </p:cNvCxnSpPr>
          <p:nvPr/>
        </p:nvCxnSpPr>
        <p:spPr>
          <a:xfrm rot="10800000">
            <a:off x="4654075" y="2645701"/>
            <a:ext cx="3000" cy="783300"/>
          </a:xfrm>
          <a:prstGeom prst="straightConnector1">
            <a:avLst/>
          </a:prstGeom>
          <a:noFill/>
          <a:ln w="19050" cap="flat" cmpd="sng">
            <a:solidFill>
              <a:srgbClr val="000000"/>
            </a:solidFill>
            <a:prstDash val="solid"/>
            <a:round/>
            <a:headEnd type="none" w="med" len="med"/>
            <a:tailEnd type="triangle" w="med" len="med"/>
          </a:ln>
        </p:spPr>
      </p:cxnSp>
      <p:sp>
        <p:nvSpPr>
          <p:cNvPr id="4655" name="Google Shape;4655;p109"/>
          <p:cNvSpPr/>
          <p:nvPr/>
        </p:nvSpPr>
        <p:spPr>
          <a:xfrm>
            <a:off x="4525675" y="3429001"/>
            <a:ext cx="262800" cy="6366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6" name="Google Shape;4656;p109"/>
          <p:cNvSpPr txBox="1"/>
          <p:nvPr/>
        </p:nvSpPr>
        <p:spPr>
          <a:xfrm>
            <a:off x="2036638" y="35409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4657" name="Google Shape;4657;p109"/>
          <p:cNvSpPr txBox="1"/>
          <p:nvPr/>
        </p:nvSpPr>
        <p:spPr>
          <a:xfrm>
            <a:off x="1558625" y="35409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4658" name="Google Shape;4658;p109"/>
          <p:cNvSpPr txBox="1"/>
          <p:nvPr/>
        </p:nvSpPr>
        <p:spPr>
          <a:xfrm>
            <a:off x="2989213" y="35409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4659" name="Google Shape;4659;p109"/>
          <p:cNvSpPr txBox="1"/>
          <p:nvPr/>
        </p:nvSpPr>
        <p:spPr>
          <a:xfrm>
            <a:off x="2515775" y="35409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4660" name="Google Shape;4660;p109"/>
          <p:cNvSpPr txBox="1"/>
          <p:nvPr/>
        </p:nvSpPr>
        <p:spPr>
          <a:xfrm>
            <a:off x="3470025" y="35409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4661" name="Google Shape;4661;p109"/>
          <p:cNvSpPr txBox="1"/>
          <p:nvPr/>
        </p:nvSpPr>
        <p:spPr>
          <a:xfrm>
            <a:off x="3942175" y="35409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4662" name="Google Shape;4662;p109"/>
          <p:cNvSpPr txBox="1"/>
          <p:nvPr/>
        </p:nvSpPr>
        <p:spPr>
          <a:xfrm>
            <a:off x="4417250" y="354118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4663" name="Google Shape;4663;p109"/>
          <p:cNvSpPr/>
          <p:nvPr/>
        </p:nvSpPr>
        <p:spPr>
          <a:xfrm>
            <a:off x="1665663" y="903375"/>
            <a:ext cx="5919600" cy="318900"/>
          </a:xfrm>
          <a:prstGeom prst="rect">
            <a:avLst/>
          </a:prstGeom>
          <a:solidFill>
            <a:srgbClr val="FFD966"/>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FC</a:t>
            </a:r>
            <a:endParaRPr/>
          </a:p>
        </p:txBody>
      </p:sp>
      <p:sp>
        <p:nvSpPr>
          <p:cNvPr id="4664" name="Google Shape;4664;p109"/>
          <p:cNvSpPr/>
          <p:nvPr/>
        </p:nvSpPr>
        <p:spPr>
          <a:xfrm>
            <a:off x="1664613" y="439000"/>
            <a:ext cx="5919600" cy="318900"/>
          </a:xfrm>
          <a:prstGeom prst="rect">
            <a:avLst/>
          </a:prstGeom>
          <a:solidFill>
            <a:srgbClr val="EE787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SM</a:t>
            </a:r>
            <a:endParaRPr/>
          </a:p>
        </p:txBody>
      </p:sp>
      <p:sp>
        <p:nvSpPr>
          <p:cNvPr id="4665" name="Google Shape;4665;p109"/>
          <p:cNvSpPr/>
          <p:nvPr/>
        </p:nvSpPr>
        <p:spPr>
          <a:xfrm>
            <a:off x="4996870" y="2179908"/>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4666" name="Google Shape;4666;p109"/>
          <p:cNvCxnSpPr>
            <a:endCxn id="4665" idx="1"/>
          </p:cNvCxnSpPr>
          <p:nvPr/>
        </p:nvCxnSpPr>
        <p:spPr>
          <a:xfrm>
            <a:off x="4785370" y="2412858"/>
            <a:ext cx="211500" cy="0"/>
          </a:xfrm>
          <a:prstGeom prst="straightConnector1">
            <a:avLst/>
          </a:prstGeom>
          <a:noFill/>
          <a:ln w="9525" cap="flat" cmpd="sng">
            <a:solidFill>
              <a:srgbClr val="000000"/>
            </a:solidFill>
            <a:prstDash val="solid"/>
            <a:round/>
            <a:headEnd type="triangle" w="med" len="med"/>
            <a:tailEnd type="triangle" w="med" len="med"/>
          </a:ln>
        </p:spPr>
      </p:cxnSp>
      <p:sp>
        <p:nvSpPr>
          <p:cNvPr id="4667" name="Google Shape;4667;p109"/>
          <p:cNvSpPr/>
          <p:nvPr/>
        </p:nvSpPr>
        <p:spPr>
          <a:xfrm>
            <a:off x="5471199" y="2179908"/>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sp>
        <p:nvSpPr>
          <p:cNvPr id="4668" name="Google Shape;4668;p109"/>
          <p:cNvSpPr/>
          <p:nvPr/>
        </p:nvSpPr>
        <p:spPr>
          <a:xfrm>
            <a:off x="5945513" y="2179833"/>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4669" name="Google Shape;4669;p109"/>
          <p:cNvCxnSpPr>
            <a:stCxn id="4667" idx="3"/>
            <a:endCxn id="4668" idx="1"/>
          </p:cNvCxnSpPr>
          <p:nvPr/>
        </p:nvCxnSpPr>
        <p:spPr>
          <a:xfrm>
            <a:off x="5733999" y="2412858"/>
            <a:ext cx="211500" cy="0"/>
          </a:xfrm>
          <a:prstGeom prst="straightConnector1">
            <a:avLst/>
          </a:prstGeom>
          <a:noFill/>
          <a:ln w="9525" cap="flat" cmpd="sng">
            <a:solidFill>
              <a:srgbClr val="000000"/>
            </a:solidFill>
            <a:prstDash val="solid"/>
            <a:round/>
            <a:headEnd type="triangle" w="med" len="med"/>
            <a:tailEnd type="triangle" w="med" len="med"/>
          </a:ln>
        </p:spPr>
      </p:cxnSp>
      <p:cxnSp>
        <p:nvCxnSpPr>
          <p:cNvPr id="4670" name="Google Shape;4670;p109"/>
          <p:cNvCxnSpPr>
            <a:stCxn id="4665" idx="3"/>
            <a:endCxn id="4667" idx="1"/>
          </p:cNvCxnSpPr>
          <p:nvPr/>
        </p:nvCxnSpPr>
        <p:spPr>
          <a:xfrm>
            <a:off x="5259670" y="2412858"/>
            <a:ext cx="211500" cy="0"/>
          </a:xfrm>
          <a:prstGeom prst="straightConnector1">
            <a:avLst/>
          </a:prstGeom>
          <a:noFill/>
          <a:ln w="9525" cap="flat" cmpd="sng">
            <a:solidFill>
              <a:srgbClr val="000000"/>
            </a:solidFill>
            <a:prstDash val="solid"/>
            <a:round/>
            <a:headEnd type="triangle" w="med" len="med"/>
            <a:tailEnd type="triangle" w="med" len="med"/>
          </a:ln>
        </p:spPr>
      </p:cxnSp>
      <p:cxnSp>
        <p:nvCxnSpPr>
          <p:cNvPr id="4671" name="Google Shape;4671;p109"/>
          <p:cNvCxnSpPr>
            <a:stCxn id="4672" idx="0"/>
            <a:endCxn id="4665" idx="2"/>
          </p:cNvCxnSpPr>
          <p:nvPr/>
        </p:nvCxnSpPr>
        <p:spPr>
          <a:xfrm rot="10800000" flipH="1">
            <a:off x="5126950" y="2645738"/>
            <a:ext cx="1200" cy="783300"/>
          </a:xfrm>
          <a:prstGeom prst="straightConnector1">
            <a:avLst/>
          </a:prstGeom>
          <a:noFill/>
          <a:ln w="19050" cap="flat" cmpd="sng">
            <a:solidFill>
              <a:srgbClr val="000000"/>
            </a:solidFill>
            <a:prstDash val="solid"/>
            <a:round/>
            <a:headEnd type="none" w="med" len="med"/>
            <a:tailEnd type="triangle" w="med" len="med"/>
          </a:ln>
        </p:spPr>
      </p:cxnSp>
      <p:sp>
        <p:nvSpPr>
          <p:cNvPr id="4672" name="Google Shape;4672;p109"/>
          <p:cNvSpPr/>
          <p:nvPr/>
        </p:nvSpPr>
        <p:spPr>
          <a:xfrm>
            <a:off x="4995550" y="3429038"/>
            <a:ext cx="262800" cy="6366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73" name="Google Shape;4673;p109"/>
          <p:cNvCxnSpPr>
            <a:stCxn id="4674" idx="0"/>
            <a:endCxn id="4667" idx="2"/>
          </p:cNvCxnSpPr>
          <p:nvPr/>
        </p:nvCxnSpPr>
        <p:spPr>
          <a:xfrm rot="10800000">
            <a:off x="5602713" y="2645738"/>
            <a:ext cx="4500" cy="783300"/>
          </a:xfrm>
          <a:prstGeom prst="straightConnector1">
            <a:avLst/>
          </a:prstGeom>
          <a:noFill/>
          <a:ln w="19050" cap="flat" cmpd="sng">
            <a:solidFill>
              <a:srgbClr val="000000"/>
            </a:solidFill>
            <a:prstDash val="solid"/>
            <a:round/>
            <a:headEnd type="none" w="med" len="med"/>
            <a:tailEnd type="triangle" w="med" len="med"/>
          </a:ln>
        </p:spPr>
      </p:cxnSp>
      <p:sp>
        <p:nvSpPr>
          <p:cNvPr id="4674" name="Google Shape;4674;p109"/>
          <p:cNvSpPr/>
          <p:nvPr/>
        </p:nvSpPr>
        <p:spPr>
          <a:xfrm>
            <a:off x="5475813" y="3429038"/>
            <a:ext cx="262800" cy="6366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75" name="Google Shape;4675;p109"/>
          <p:cNvCxnSpPr>
            <a:stCxn id="4676" idx="0"/>
            <a:endCxn id="4668" idx="2"/>
          </p:cNvCxnSpPr>
          <p:nvPr/>
        </p:nvCxnSpPr>
        <p:spPr>
          <a:xfrm rot="10800000" flipH="1">
            <a:off x="6075650" y="2645588"/>
            <a:ext cx="1200" cy="783300"/>
          </a:xfrm>
          <a:prstGeom prst="straightConnector1">
            <a:avLst/>
          </a:prstGeom>
          <a:noFill/>
          <a:ln w="19050" cap="flat" cmpd="sng">
            <a:solidFill>
              <a:srgbClr val="000000"/>
            </a:solidFill>
            <a:prstDash val="solid"/>
            <a:round/>
            <a:headEnd type="none" w="med" len="med"/>
            <a:tailEnd type="triangle" w="med" len="med"/>
          </a:ln>
        </p:spPr>
      </p:cxnSp>
      <p:sp>
        <p:nvSpPr>
          <p:cNvPr id="4676" name="Google Shape;4676;p109"/>
          <p:cNvSpPr/>
          <p:nvPr/>
        </p:nvSpPr>
        <p:spPr>
          <a:xfrm>
            <a:off x="5944250" y="3428888"/>
            <a:ext cx="262800" cy="6366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7" name="Google Shape;4677;p109"/>
          <p:cNvSpPr txBox="1"/>
          <p:nvPr/>
        </p:nvSpPr>
        <p:spPr>
          <a:xfrm>
            <a:off x="4894538" y="35409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4678" name="Google Shape;4678;p109"/>
          <p:cNvSpPr txBox="1"/>
          <p:nvPr/>
        </p:nvSpPr>
        <p:spPr>
          <a:xfrm>
            <a:off x="5363713" y="35409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4679" name="Google Shape;4679;p109"/>
          <p:cNvSpPr txBox="1"/>
          <p:nvPr/>
        </p:nvSpPr>
        <p:spPr>
          <a:xfrm>
            <a:off x="5844688" y="35409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4680" name="Google Shape;4680;p109"/>
          <p:cNvSpPr/>
          <p:nvPr/>
        </p:nvSpPr>
        <p:spPr>
          <a:xfrm>
            <a:off x="6682663" y="2253450"/>
            <a:ext cx="902700" cy="318900"/>
          </a:xfrm>
          <a:prstGeom prst="rect">
            <a:avLst/>
          </a:prstGeom>
          <a:solidFill>
            <a:srgbClr val="A7F36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Conv</a:t>
            </a:r>
            <a:endParaRPr/>
          </a:p>
        </p:txBody>
      </p:sp>
      <p:cxnSp>
        <p:nvCxnSpPr>
          <p:cNvPr id="4681" name="Google Shape;4681;p109"/>
          <p:cNvCxnSpPr/>
          <p:nvPr/>
        </p:nvCxnSpPr>
        <p:spPr>
          <a:xfrm rot="10800000" flipH="1">
            <a:off x="1798488" y="2579775"/>
            <a:ext cx="4980000" cy="225300"/>
          </a:xfrm>
          <a:prstGeom prst="bentConnector3">
            <a:avLst>
              <a:gd name="adj1" fmla="val 100000"/>
            </a:avLst>
          </a:prstGeom>
          <a:noFill/>
          <a:ln w="9525" cap="flat" cmpd="sng">
            <a:solidFill>
              <a:schemeClr val="dk2"/>
            </a:solidFill>
            <a:prstDash val="solid"/>
            <a:round/>
            <a:headEnd type="diamond" w="med" len="med"/>
            <a:tailEnd type="triangle" w="med" len="med"/>
          </a:ln>
        </p:spPr>
      </p:cxnSp>
      <p:cxnSp>
        <p:nvCxnSpPr>
          <p:cNvPr id="4682" name="Google Shape;4682;p109"/>
          <p:cNvCxnSpPr/>
          <p:nvPr/>
        </p:nvCxnSpPr>
        <p:spPr>
          <a:xfrm rot="10800000" flipH="1">
            <a:off x="2273338" y="2579750"/>
            <a:ext cx="4580700" cy="267000"/>
          </a:xfrm>
          <a:prstGeom prst="bentConnector3">
            <a:avLst>
              <a:gd name="adj1" fmla="val 100002"/>
            </a:avLst>
          </a:prstGeom>
          <a:noFill/>
          <a:ln w="9525" cap="flat" cmpd="sng">
            <a:solidFill>
              <a:schemeClr val="dk2"/>
            </a:solidFill>
            <a:prstDash val="solid"/>
            <a:round/>
            <a:headEnd type="diamond" w="med" len="med"/>
            <a:tailEnd type="triangle" w="med" len="med"/>
          </a:ln>
        </p:spPr>
      </p:cxnSp>
      <p:cxnSp>
        <p:nvCxnSpPr>
          <p:cNvPr id="4683" name="Google Shape;4683;p109"/>
          <p:cNvCxnSpPr/>
          <p:nvPr/>
        </p:nvCxnSpPr>
        <p:spPr>
          <a:xfrm rot="10800000" flipH="1">
            <a:off x="2750963" y="2579700"/>
            <a:ext cx="4178700" cy="324600"/>
          </a:xfrm>
          <a:prstGeom prst="bentConnector3">
            <a:avLst>
              <a:gd name="adj1" fmla="val 100002"/>
            </a:avLst>
          </a:prstGeom>
          <a:noFill/>
          <a:ln w="9525" cap="flat" cmpd="sng">
            <a:solidFill>
              <a:schemeClr val="dk2"/>
            </a:solidFill>
            <a:prstDash val="solid"/>
            <a:round/>
            <a:headEnd type="diamond" w="med" len="med"/>
            <a:tailEnd type="triangle" w="med" len="med"/>
          </a:ln>
        </p:spPr>
      </p:cxnSp>
      <p:cxnSp>
        <p:nvCxnSpPr>
          <p:cNvPr id="4684" name="Google Shape;4684;p109"/>
          <p:cNvCxnSpPr/>
          <p:nvPr/>
        </p:nvCxnSpPr>
        <p:spPr>
          <a:xfrm rot="10800000" flipH="1">
            <a:off x="3236388" y="2579563"/>
            <a:ext cx="3785700" cy="375900"/>
          </a:xfrm>
          <a:prstGeom prst="bentConnector3">
            <a:avLst>
              <a:gd name="adj1" fmla="val 100003"/>
            </a:avLst>
          </a:prstGeom>
          <a:noFill/>
          <a:ln w="9525" cap="flat" cmpd="sng">
            <a:solidFill>
              <a:schemeClr val="dk2"/>
            </a:solidFill>
            <a:prstDash val="solid"/>
            <a:round/>
            <a:headEnd type="diamond" w="med" len="med"/>
            <a:tailEnd type="triangle" w="med" len="med"/>
          </a:ln>
        </p:spPr>
      </p:cxnSp>
      <p:cxnSp>
        <p:nvCxnSpPr>
          <p:cNvPr id="4685" name="Google Shape;4685;p109"/>
          <p:cNvCxnSpPr/>
          <p:nvPr/>
        </p:nvCxnSpPr>
        <p:spPr>
          <a:xfrm rot="10800000" flipH="1">
            <a:off x="3710738" y="2579788"/>
            <a:ext cx="3395400" cy="455100"/>
          </a:xfrm>
          <a:prstGeom prst="bentConnector3">
            <a:avLst>
              <a:gd name="adj1" fmla="val 100004"/>
            </a:avLst>
          </a:prstGeom>
          <a:noFill/>
          <a:ln w="9525" cap="flat" cmpd="sng">
            <a:solidFill>
              <a:schemeClr val="dk2"/>
            </a:solidFill>
            <a:prstDash val="solid"/>
            <a:round/>
            <a:headEnd type="diamond" w="med" len="med"/>
            <a:tailEnd type="triangle" w="med" len="med"/>
          </a:ln>
        </p:spPr>
      </p:cxnSp>
      <p:cxnSp>
        <p:nvCxnSpPr>
          <p:cNvPr id="4686" name="Google Shape;4686;p109"/>
          <p:cNvCxnSpPr/>
          <p:nvPr/>
        </p:nvCxnSpPr>
        <p:spPr>
          <a:xfrm rot="10800000" flipH="1">
            <a:off x="4175088" y="2578275"/>
            <a:ext cx="3010500" cy="504300"/>
          </a:xfrm>
          <a:prstGeom prst="bentConnector3">
            <a:avLst>
              <a:gd name="adj1" fmla="val 100005"/>
            </a:avLst>
          </a:prstGeom>
          <a:noFill/>
          <a:ln w="9525" cap="flat" cmpd="sng">
            <a:solidFill>
              <a:schemeClr val="dk2"/>
            </a:solidFill>
            <a:prstDash val="solid"/>
            <a:round/>
            <a:headEnd type="diamond" w="med" len="med"/>
            <a:tailEnd type="triangle" w="med" len="med"/>
          </a:ln>
        </p:spPr>
      </p:cxnSp>
      <p:cxnSp>
        <p:nvCxnSpPr>
          <p:cNvPr id="4687" name="Google Shape;4687;p109"/>
          <p:cNvCxnSpPr/>
          <p:nvPr/>
        </p:nvCxnSpPr>
        <p:spPr>
          <a:xfrm rot="10800000" flipH="1">
            <a:off x="4660588" y="2578175"/>
            <a:ext cx="2600700" cy="573000"/>
          </a:xfrm>
          <a:prstGeom prst="bentConnector3">
            <a:avLst>
              <a:gd name="adj1" fmla="val 100180"/>
            </a:avLst>
          </a:prstGeom>
          <a:noFill/>
          <a:ln w="9525" cap="flat" cmpd="sng">
            <a:solidFill>
              <a:schemeClr val="dk2"/>
            </a:solidFill>
            <a:prstDash val="solid"/>
            <a:round/>
            <a:headEnd type="diamond" w="med" len="med"/>
            <a:tailEnd type="triangle" w="med" len="med"/>
          </a:ln>
        </p:spPr>
      </p:cxnSp>
      <p:cxnSp>
        <p:nvCxnSpPr>
          <p:cNvPr id="4688" name="Google Shape;4688;p109"/>
          <p:cNvCxnSpPr/>
          <p:nvPr/>
        </p:nvCxnSpPr>
        <p:spPr>
          <a:xfrm rot="10800000" flipH="1">
            <a:off x="5133238" y="2578225"/>
            <a:ext cx="2216700" cy="624300"/>
          </a:xfrm>
          <a:prstGeom prst="bentConnector3">
            <a:avLst>
              <a:gd name="adj1" fmla="val 100002"/>
            </a:avLst>
          </a:prstGeom>
          <a:noFill/>
          <a:ln w="9525" cap="flat" cmpd="sng">
            <a:solidFill>
              <a:schemeClr val="dk2"/>
            </a:solidFill>
            <a:prstDash val="solid"/>
            <a:round/>
            <a:headEnd type="diamond" w="med" len="med"/>
            <a:tailEnd type="triangle" w="med" len="med"/>
          </a:ln>
        </p:spPr>
      </p:cxnSp>
      <p:cxnSp>
        <p:nvCxnSpPr>
          <p:cNvPr id="4689" name="Google Shape;4689;p109"/>
          <p:cNvCxnSpPr/>
          <p:nvPr/>
        </p:nvCxnSpPr>
        <p:spPr>
          <a:xfrm rot="10800000" flipH="1">
            <a:off x="5597938" y="2578225"/>
            <a:ext cx="1827600" cy="676800"/>
          </a:xfrm>
          <a:prstGeom prst="bentConnector3">
            <a:avLst>
              <a:gd name="adj1" fmla="val 100005"/>
            </a:avLst>
          </a:prstGeom>
          <a:noFill/>
          <a:ln w="9525" cap="flat" cmpd="sng">
            <a:solidFill>
              <a:schemeClr val="dk2"/>
            </a:solidFill>
            <a:prstDash val="solid"/>
            <a:round/>
            <a:headEnd type="diamond" w="med" len="med"/>
            <a:tailEnd type="triangle" w="med" len="med"/>
          </a:ln>
        </p:spPr>
      </p:cxnSp>
      <p:cxnSp>
        <p:nvCxnSpPr>
          <p:cNvPr id="4690" name="Google Shape;4690;p109"/>
          <p:cNvCxnSpPr/>
          <p:nvPr/>
        </p:nvCxnSpPr>
        <p:spPr>
          <a:xfrm rot="10800000" flipH="1">
            <a:off x="6075538" y="2578225"/>
            <a:ext cx="1429500" cy="730200"/>
          </a:xfrm>
          <a:prstGeom prst="bentConnector3">
            <a:avLst>
              <a:gd name="adj1" fmla="val 100003"/>
            </a:avLst>
          </a:prstGeom>
          <a:noFill/>
          <a:ln w="9525" cap="flat" cmpd="sng">
            <a:solidFill>
              <a:schemeClr val="dk2"/>
            </a:solidFill>
            <a:prstDash val="solid"/>
            <a:round/>
            <a:headEnd type="diamond" w="med" len="med"/>
            <a:tailEnd type="triangle" w="med" len="med"/>
          </a:ln>
        </p:spPr>
      </p:cxnSp>
      <p:cxnSp>
        <p:nvCxnSpPr>
          <p:cNvPr id="4691" name="Google Shape;4691;p109"/>
          <p:cNvCxnSpPr/>
          <p:nvPr/>
        </p:nvCxnSpPr>
        <p:spPr>
          <a:xfrm rot="10800000">
            <a:off x="7127124" y="1227745"/>
            <a:ext cx="6900" cy="1025700"/>
          </a:xfrm>
          <a:prstGeom prst="straightConnector1">
            <a:avLst/>
          </a:prstGeom>
          <a:noFill/>
          <a:ln w="19050" cap="flat" cmpd="sng">
            <a:solidFill>
              <a:srgbClr val="000000"/>
            </a:solidFill>
            <a:prstDash val="solid"/>
            <a:round/>
            <a:headEnd type="none" w="med" len="med"/>
            <a:tailEnd type="triangle" w="med" len="med"/>
          </a:ln>
        </p:spPr>
      </p:cxnSp>
      <p:sp>
        <p:nvSpPr>
          <p:cNvPr id="4692" name="Google Shape;4692;p109"/>
          <p:cNvSpPr/>
          <p:nvPr/>
        </p:nvSpPr>
        <p:spPr>
          <a:xfrm>
            <a:off x="1652100" y="1541600"/>
            <a:ext cx="4580700" cy="318900"/>
          </a:xfrm>
          <a:prstGeom prst="rect">
            <a:avLst/>
          </a:prstGeom>
          <a:solidFill>
            <a:srgbClr val="FDD9B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AM</a:t>
            </a:r>
            <a:endParaRPr/>
          </a:p>
        </p:txBody>
      </p:sp>
      <p:cxnSp>
        <p:nvCxnSpPr>
          <p:cNvPr id="4693" name="Google Shape;4693;p109"/>
          <p:cNvCxnSpPr/>
          <p:nvPr/>
        </p:nvCxnSpPr>
        <p:spPr>
          <a:xfrm rot="10800000">
            <a:off x="5607224" y="1869495"/>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4694" name="Google Shape;4694;p109"/>
          <p:cNvCxnSpPr>
            <a:stCxn id="4665" idx="0"/>
          </p:cNvCxnSpPr>
          <p:nvPr/>
        </p:nvCxnSpPr>
        <p:spPr>
          <a:xfrm rot="10800000">
            <a:off x="5126770" y="1858008"/>
            <a:ext cx="1500" cy="321900"/>
          </a:xfrm>
          <a:prstGeom prst="straightConnector1">
            <a:avLst/>
          </a:prstGeom>
          <a:noFill/>
          <a:ln w="19050" cap="flat" cmpd="sng">
            <a:solidFill>
              <a:srgbClr val="000000"/>
            </a:solidFill>
            <a:prstDash val="solid"/>
            <a:round/>
            <a:headEnd type="none" w="med" len="med"/>
            <a:tailEnd type="triangle" w="med" len="med"/>
          </a:ln>
        </p:spPr>
      </p:cxnSp>
      <p:cxnSp>
        <p:nvCxnSpPr>
          <p:cNvPr id="4695" name="Google Shape;4695;p109"/>
          <p:cNvCxnSpPr>
            <a:stCxn id="4638" idx="0"/>
          </p:cNvCxnSpPr>
          <p:nvPr/>
        </p:nvCxnSpPr>
        <p:spPr>
          <a:xfrm rot="10800000">
            <a:off x="4647638" y="1866370"/>
            <a:ext cx="6300" cy="313500"/>
          </a:xfrm>
          <a:prstGeom prst="straightConnector1">
            <a:avLst/>
          </a:prstGeom>
          <a:noFill/>
          <a:ln w="19050" cap="flat" cmpd="sng">
            <a:solidFill>
              <a:srgbClr val="000000"/>
            </a:solidFill>
            <a:prstDash val="solid"/>
            <a:round/>
            <a:headEnd type="none" w="med" len="med"/>
            <a:tailEnd type="triangle" w="med" len="med"/>
          </a:ln>
        </p:spPr>
      </p:cxnSp>
      <p:cxnSp>
        <p:nvCxnSpPr>
          <p:cNvPr id="4696" name="Google Shape;4696;p109"/>
          <p:cNvCxnSpPr/>
          <p:nvPr/>
        </p:nvCxnSpPr>
        <p:spPr>
          <a:xfrm rot="10800000">
            <a:off x="4179624" y="1866645"/>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4697" name="Google Shape;4697;p109"/>
          <p:cNvCxnSpPr/>
          <p:nvPr/>
        </p:nvCxnSpPr>
        <p:spPr>
          <a:xfrm rot="10800000">
            <a:off x="3221599" y="1860920"/>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4698" name="Google Shape;4698;p109"/>
          <p:cNvCxnSpPr/>
          <p:nvPr/>
        </p:nvCxnSpPr>
        <p:spPr>
          <a:xfrm rot="10800000">
            <a:off x="3711599" y="1866645"/>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4699" name="Google Shape;4699;p109"/>
          <p:cNvCxnSpPr>
            <a:stCxn id="4631" idx="0"/>
          </p:cNvCxnSpPr>
          <p:nvPr/>
        </p:nvCxnSpPr>
        <p:spPr>
          <a:xfrm rot="10800000">
            <a:off x="2748230" y="1866445"/>
            <a:ext cx="2700" cy="313500"/>
          </a:xfrm>
          <a:prstGeom prst="straightConnector1">
            <a:avLst/>
          </a:prstGeom>
          <a:noFill/>
          <a:ln w="19050" cap="flat" cmpd="sng">
            <a:solidFill>
              <a:srgbClr val="000000"/>
            </a:solidFill>
            <a:prstDash val="solid"/>
            <a:round/>
            <a:headEnd type="none" w="med" len="med"/>
            <a:tailEnd type="triangle" w="med" len="med"/>
          </a:ln>
        </p:spPr>
      </p:cxnSp>
      <p:cxnSp>
        <p:nvCxnSpPr>
          <p:cNvPr id="4700" name="Google Shape;4700;p109"/>
          <p:cNvCxnSpPr/>
          <p:nvPr/>
        </p:nvCxnSpPr>
        <p:spPr>
          <a:xfrm rot="10800000">
            <a:off x="2274855" y="1862195"/>
            <a:ext cx="2700" cy="313500"/>
          </a:xfrm>
          <a:prstGeom prst="straightConnector1">
            <a:avLst/>
          </a:prstGeom>
          <a:noFill/>
          <a:ln w="19050" cap="flat" cmpd="sng">
            <a:solidFill>
              <a:srgbClr val="000000"/>
            </a:solidFill>
            <a:prstDash val="solid"/>
            <a:round/>
            <a:headEnd type="none" w="med" len="med"/>
            <a:tailEnd type="triangle" w="med" len="med"/>
          </a:ln>
        </p:spPr>
      </p:cxnSp>
      <p:cxnSp>
        <p:nvCxnSpPr>
          <p:cNvPr id="4701" name="Google Shape;4701;p109"/>
          <p:cNvCxnSpPr/>
          <p:nvPr/>
        </p:nvCxnSpPr>
        <p:spPr>
          <a:xfrm rot="10800000">
            <a:off x="1801480" y="1863433"/>
            <a:ext cx="2700" cy="313500"/>
          </a:xfrm>
          <a:prstGeom prst="straightConnector1">
            <a:avLst/>
          </a:prstGeom>
          <a:noFill/>
          <a:ln w="19050" cap="flat" cmpd="sng">
            <a:solidFill>
              <a:srgbClr val="000000"/>
            </a:solidFill>
            <a:prstDash val="solid"/>
            <a:round/>
            <a:headEnd type="none" w="med" len="med"/>
            <a:tailEnd type="triangle" w="med" len="med"/>
          </a:ln>
        </p:spPr>
      </p:cxnSp>
      <p:cxnSp>
        <p:nvCxnSpPr>
          <p:cNvPr id="4702" name="Google Shape;4702;p109"/>
          <p:cNvCxnSpPr/>
          <p:nvPr/>
        </p:nvCxnSpPr>
        <p:spPr>
          <a:xfrm rot="10800000">
            <a:off x="3899638" y="1222270"/>
            <a:ext cx="6300" cy="313500"/>
          </a:xfrm>
          <a:prstGeom prst="straightConnector1">
            <a:avLst/>
          </a:prstGeom>
          <a:noFill/>
          <a:ln w="19050" cap="flat" cmpd="sng">
            <a:solidFill>
              <a:srgbClr val="000000"/>
            </a:solidFill>
            <a:prstDash val="solid"/>
            <a:round/>
            <a:headEnd type="none" w="med" len="med"/>
            <a:tailEnd type="triangle" w="med" len="med"/>
          </a:ln>
        </p:spPr>
      </p:cxn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4706"/>
        <p:cNvGrpSpPr/>
        <p:nvPr/>
      </p:nvGrpSpPr>
      <p:grpSpPr>
        <a:xfrm>
          <a:off x="0" y="0"/>
          <a:ext cx="0" cy="0"/>
          <a:chOff x="0" y="0"/>
          <a:chExt cx="0" cy="0"/>
        </a:xfrm>
      </p:grpSpPr>
      <p:sp>
        <p:nvSpPr>
          <p:cNvPr id="4707" name="Google Shape;4707;p110"/>
          <p:cNvSpPr/>
          <p:nvPr/>
        </p:nvSpPr>
        <p:spPr>
          <a:xfrm>
            <a:off x="2294750" y="2818620"/>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sp>
        <p:nvSpPr>
          <p:cNvPr id="4708" name="Google Shape;4708;p110"/>
          <p:cNvSpPr/>
          <p:nvPr/>
        </p:nvSpPr>
        <p:spPr>
          <a:xfrm>
            <a:off x="2772201" y="2818695"/>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4709" name="Google Shape;4709;p110"/>
          <p:cNvCxnSpPr>
            <a:stCxn id="4707" idx="3"/>
            <a:endCxn id="4708" idx="1"/>
          </p:cNvCxnSpPr>
          <p:nvPr/>
        </p:nvCxnSpPr>
        <p:spPr>
          <a:xfrm>
            <a:off x="2557550" y="3051570"/>
            <a:ext cx="214800" cy="0"/>
          </a:xfrm>
          <a:prstGeom prst="straightConnector1">
            <a:avLst/>
          </a:prstGeom>
          <a:noFill/>
          <a:ln w="9525" cap="flat" cmpd="sng">
            <a:solidFill>
              <a:srgbClr val="000000"/>
            </a:solidFill>
            <a:prstDash val="solid"/>
            <a:round/>
            <a:headEnd type="triangle" w="med" len="med"/>
            <a:tailEnd type="triangle" w="med" len="med"/>
          </a:ln>
        </p:spPr>
      </p:cxnSp>
      <p:sp>
        <p:nvSpPr>
          <p:cNvPr id="4710" name="Google Shape;4710;p110"/>
          <p:cNvSpPr/>
          <p:nvPr/>
        </p:nvSpPr>
        <p:spPr>
          <a:xfrm>
            <a:off x="3249655" y="2818695"/>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sp>
        <p:nvSpPr>
          <p:cNvPr id="4711" name="Google Shape;4711;p110"/>
          <p:cNvSpPr/>
          <p:nvPr/>
        </p:nvSpPr>
        <p:spPr>
          <a:xfrm>
            <a:off x="3729681" y="2818695"/>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4712" name="Google Shape;4712;p110"/>
          <p:cNvCxnSpPr>
            <a:stCxn id="4710" idx="3"/>
            <a:endCxn id="4711" idx="1"/>
          </p:cNvCxnSpPr>
          <p:nvPr/>
        </p:nvCxnSpPr>
        <p:spPr>
          <a:xfrm>
            <a:off x="3512455" y="3051645"/>
            <a:ext cx="217200" cy="0"/>
          </a:xfrm>
          <a:prstGeom prst="straightConnector1">
            <a:avLst/>
          </a:prstGeom>
          <a:noFill/>
          <a:ln w="9525" cap="flat" cmpd="sng">
            <a:solidFill>
              <a:srgbClr val="000000"/>
            </a:solidFill>
            <a:prstDash val="solid"/>
            <a:round/>
            <a:headEnd type="triangle" w="med" len="med"/>
            <a:tailEnd type="triangle" w="med" len="med"/>
          </a:ln>
        </p:spPr>
      </p:cxnSp>
      <p:cxnSp>
        <p:nvCxnSpPr>
          <p:cNvPr id="4713" name="Google Shape;4713;p110"/>
          <p:cNvCxnSpPr>
            <a:stCxn id="4708" idx="3"/>
            <a:endCxn id="4710" idx="1"/>
          </p:cNvCxnSpPr>
          <p:nvPr/>
        </p:nvCxnSpPr>
        <p:spPr>
          <a:xfrm>
            <a:off x="3035001" y="3051645"/>
            <a:ext cx="214800" cy="0"/>
          </a:xfrm>
          <a:prstGeom prst="straightConnector1">
            <a:avLst/>
          </a:prstGeom>
          <a:noFill/>
          <a:ln w="9525" cap="flat" cmpd="sng">
            <a:solidFill>
              <a:srgbClr val="000000"/>
            </a:solidFill>
            <a:prstDash val="solid"/>
            <a:round/>
            <a:headEnd type="triangle" w="med" len="med"/>
            <a:tailEnd type="triangle" w="med" len="med"/>
          </a:ln>
        </p:spPr>
      </p:cxnSp>
      <p:sp>
        <p:nvSpPr>
          <p:cNvPr id="4714" name="Google Shape;4714;p110"/>
          <p:cNvSpPr/>
          <p:nvPr/>
        </p:nvSpPr>
        <p:spPr>
          <a:xfrm>
            <a:off x="4204020" y="2818695"/>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4715" name="Google Shape;4715;p110"/>
          <p:cNvCxnSpPr>
            <a:stCxn id="4711" idx="3"/>
            <a:endCxn id="4714" idx="1"/>
          </p:cNvCxnSpPr>
          <p:nvPr/>
        </p:nvCxnSpPr>
        <p:spPr>
          <a:xfrm>
            <a:off x="3992481" y="3051645"/>
            <a:ext cx="211500" cy="0"/>
          </a:xfrm>
          <a:prstGeom prst="straightConnector1">
            <a:avLst/>
          </a:prstGeom>
          <a:noFill/>
          <a:ln w="9525" cap="flat" cmpd="sng">
            <a:solidFill>
              <a:srgbClr val="000000"/>
            </a:solidFill>
            <a:prstDash val="solid"/>
            <a:round/>
            <a:headEnd type="triangle" w="med" len="med"/>
            <a:tailEnd type="triangle" w="med" len="med"/>
          </a:ln>
        </p:spPr>
      </p:cxnSp>
      <p:sp>
        <p:nvSpPr>
          <p:cNvPr id="4716" name="Google Shape;4716;p110"/>
          <p:cNvSpPr/>
          <p:nvPr/>
        </p:nvSpPr>
        <p:spPr>
          <a:xfrm>
            <a:off x="4678349" y="2818695"/>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sp>
        <p:nvSpPr>
          <p:cNvPr id="4717" name="Google Shape;4717;p110"/>
          <p:cNvSpPr/>
          <p:nvPr/>
        </p:nvSpPr>
        <p:spPr>
          <a:xfrm>
            <a:off x="5152663" y="2818620"/>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4718" name="Google Shape;4718;p110"/>
          <p:cNvCxnSpPr>
            <a:stCxn id="4716" idx="3"/>
            <a:endCxn id="4717" idx="1"/>
          </p:cNvCxnSpPr>
          <p:nvPr/>
        </p:nvCxnSpPr>
        <p:spPr>
          <a:xfrm>
            <a:off x="4941149" y="3051645"/>
            <a:ext cx="211500" cy="0"/>
          </a:xfrm>
          <a:prstGeom prst="straightConnector1">
            <a:avLst/>
          </a:prstGeom>
          <a:noFill/>
          <a:ln w="9525" cap="flat" cmpd="sng">
            <a:solidFill>
              <a:srgbClr val="000000"/>
            </a:solidFill>
            <a:prstDash val="solid"/>
            <a:round/>
            <a:headEnd type="triangle" w="med" len="med"/>
            <a:tailEnd type="triangle" w="med" len="med"/>
          </a:ln>
        </p:spPr>
      </p:cxnSp>
      <p:cxnSp>
        <p:nvCxnSpPr>
          <p:cNvPr id="4719" name="Google Shape;4719;p110"/>
          <p:cNvCxnSpPr>
            <a:stCxn id="4714" idx="3"/>
            <a:endCxn id="4716" idx="1"/>
          </p:cNvCxnSpPr>
          <p:nvPr/>
        </p:nvCxnSpPr>
        <p:spPr>
          <a:xfrm>
            <a:off x="4466820" y="3051645"/>
            <a:ext cx="211500" cy="0"/>
          </a:xfrm>
          <a:prstGeom prst="straightConnector1">
            <a:avLst/>
          </a:prstGeom>
          <a:noFill/>
          <a:ln w="9525" cap="flat" cmpd="sng">
            <a:solidFill>
              <a:srgbClr val="000000"/>
            </a:solidFill>
            <a:prstDash val="solid"/>
            <a:round/>
            <a:headEnd type="triangle" w="med" len="med"/>
            <a:tailEnd type="triangle" w="med" len="med"/>
          </a:ln>
        </p:spPr>
      </p:cxnSp>
      <p:cxnSp>
        <p:nvCxnSpPr>
          <p:cNvPr id="4720" name="Google Shape;4720;p110"/>
          <p:cNvCxnSpPr/>
          <p:nvPr/>
        </p:nvCxnSpPr>
        <p:spPr>
          <a:xfrm rot="10800000">
            <a:off x="6706924" y="2499670"/>
            <a:ext cx="0" cy="318900"/>
          </a:xfrm>
          <a:prstGeom prst="straightConnector1">
            <a:avLst/>
          </a:prstGeom>
          <a:noFill/>
          <a:ln w="19050" cap="flat" cmpd="sng">
            <a:solidFill>
              <a:srgbClr val="000000"/>
            </a:solidFill>
            <a:prstDash val="solid"/>
            <a:round/>
            <a:headEnd type="none" w="med" len="med"/>
            <a:tailEnd type="triangle" w="med" len="med"/>
          </a:ln>
        </p:spPr>
      </p:cxnSp>
      <p:sp>
        <p:nvSpPr>
          <p:cNvPr id="4721" name="Google Shape;4721;p110"/>
          <p:cNvSpPr/>
          <p:nvPr/>
        </p:nvSpPr>
        <p:spPr>
          <a:xfrm>
            <a:off x="2296775" y="3603901"/>
            <a:ext cx="262800" cy="6366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2" name="Google Shape;4722;p110"/>
          <p:cNvSpPr/>
          <p:nvPr/>
        </p:nvSpPr>
        <p:spPr>
          <a:xfrm>
            <a:off x="2776150" y="3604301"/>
            <a:ext cx="262800" cy="6366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3" name="Google Shape;4723;p110"/>
          <p:cNvSpPr/>
          <p:nvPr/>
        </p:nvSpPr>
        <p:spPr>
          <a:xfrm>
            <a:off x="3253088" y="3604301"/>
            <a:ext cx="262800" cy="6366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4" name="Google Shape;4724;p110"/>
          <p:cNvSpPr/>
          <p:nvPr/>
        </p:nvSpPr>
        <p:spPr>
          <a:xfrm>
            <a:off x="3734450" y="3604301"/>
            <a:ext cx="262800" cy="6366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5" name="Google Shape;4725;p110"/>
          <p:cNvSpPr/>
          <p:nvPr/>
        </p:nvSpPr>
        <p:spPr>
          <a:xfrm>
            <a:off x="4204375" y="3604301"/>
            <a:ext cx="262800" cy="6366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6" name="Google Shape;4726;p110"/>
          <p:cNvSpPr/>
          <p:nvPr/>
        </p:nvSpPr>
        <p:spPr>
          <a:xfrm>
            <a:off x="4684638" y="3604301"/>
            <a:ext cx="262800" cy="6366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7" name="Google Shape;4727;p110"/>
          <p:cNvSpPr/>
          <p:nvPr/>
        </p:nvSpPr>
        <p:spPr>
          <a:xfrm>
            <a:off x="5158988" y="3604151"/>
            <a:ext cx="262800" cy="6366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8" name="Google Shape;4728;p110"/>
          <p:cNvSpPr txBox="1"/>
          <p:nvPr/>
        </p:nvSpPr>
        <p:spPr>
          <a:xfrm>
            <a:off x="2669950" y="371608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4729" name="Google Shape;4729;p110"/>
          <p:cNvSpPr txBox="1"/>
          <p:nvPr/>
        </p:nvSpPr>
        <p:spPr>
          <a:xfrm>
            <a:off x="2190788" y="37158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4730" name="Google Shape;4730;p110"/>
          <p:cNvSpPr txBox="1"/>
          <p:nvPr/>
        </p:nvSpPr>
        <p:spPr>
          <a:xfrm>
            <a:off x="3622525" y="371608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4731" name="Google Shape;4731;p110"/>
          <p:cNvSpPr txBox="1"/>
          <p:nvPr/>
        </p:nvSpPr>
        <p:spPr>
          <a:xfrm>
            <a:off x="3149088" y="371608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4732" name="Google Shape;4732;p110"/>
          <p:cNvSpPr txBox="1"/>
          <p:nvPr/>
        </p:nvSpPr>
        <p:spPr>
          <a:xfrm>
            <a:off x="4103338" y="371608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4733" name="Google Shape;4733;p110"/>
          <p:cNvSpPr txBox="1"/>
          <p:nvPr/>
        </p:nvSpPr>
        <p:spPr>
          <a:xfrm>
            <a:off x="4575488" y="371608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4734" name="Google Shape;4734;p110"/>
          <p:cNvSpPr txBox="1"/>
          <p:nvPr/>
        </p:nvSpPr>
        <p:spPr>
          <a:xfrm>
            <a:off x="5050563" y="37163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4735" name="Google Shape;4735;p110"/>
          <p:cNvSpPr/>
          <p:nvPr/>
        </p:nvSpPr>
        <p:spPr>
          <a:xfrm>
            <a:off x="2295788" y="1542125"/>
            <a:ext cx="4582800" cy="318900"/>
          </a:xfrm>
          <a:prstGeom prst="rect">
            <a:avLst/>
          </a:prstGeom>
          <a:solidFill>
            <a:srgbClr val="FFD966"/>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FC</a:t>
            </a:r>
            <a:endParaRPr/>
          </a:p>
        </p:txBody>
      </p:sp>
      <p:sp>
        <p:nvSpPr>
          <p:cNvPr id="4736" name="Google Shape;4736;p110"/>
          <p:cNvSpPr/>
          <p:nvPr/>
        </p:nvSpPr>
        <p:spPr>
          <a:xfrm>
            <a:off x="2294738" y="1077750"/>
            <a:ext cx="4583700" cy="318900"/>
          </a:xfrm>
          <a:prstGeom prst="rect">
            <a:avLst/>
          </a:prstGeom>
          <a:solidFill>
            <a:srgbClr val="EE787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SM</a:t>
            </a:r>
            <a:endParaRPr/>
          </a:p>
        </p:txBody>
      </p:sp>
      <p:sp>
        <p:nvSpPr>
          <p:cNvPr id="4737" name="Google Shape;4737;p110"/>
          <p:cNvSpPr/>
          <p:nvPr/>
        </p:nvSpPr>
        <p:spPr>
          <a:xfrm>
            <a:off x="5626995" y="2818658"/>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4738" name="Google Shape;4738;p110"/>
          <p:cNvCxnSpPr>
            <a:endCxn id="4737" idx="1"/>
          </p:cNvCxnSpPr>
          <p:nvPr/>
        </p:nvCxnSpPr>
        <p:spPr>
          <a:xfrm>
            <a:off x="5415495" y="3051608"/>
            <a:ext cx="211500" cy="0"/>
          </a:xfrm>
          <a:prstGeom prst="straightConnector1">
            <a:avLst/>
          </a:prstGeom>
          <a:noFill/>
          <a:ln w="9525" cap="flat" cmpd="sng">
            <a:solidFill>
              <a:srgbClr val="000000"/>
            </a:solidFill>
            <a:prstDash val="solid"/>
            <a:round/>
            <a:headEnd type="triangle" w="med" len="med"/>
            <a:tailEnd type="triangle" w="med" len="med"/>
          </a:ln>
        </p:spPr>
      </p:cxnSp>
      <p:sp>
        <p:nvSpPr>
          <p:cNvPr id="4739" name="Google Shape;4739;p110"/>
          <p:cNvSpPr/>
          <p:nvPr/>
        </p:nvSpPr>
        <p:spPr>
          <a:xfrm>
            <a:off x="6101324" y="2818658"/>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sp>
        <p:nvSpPr>
          <p:cNvPr id="4740" name="Google Shape;4740;p110"/>
          <p:cNvSpPr/>
          <p:nvPr/>
        </p:nvSpPr>
        <p:spPr>
          <a:xfrm>
            <a:off x="6575638" y="2818583"/>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4741" name="Google Shape;4741;p110"/>
          <p:cNvCxnSpPr>
            <a:stCxn id="4739" idx="3"/>
            <a:endCxn id="4740" idx="1"/>
          </p:cNvCxnSpPr>
          <p:nvPr/>
        </p:nvCxnSpPr>
        <p:spPr>
          <a:xfrm>
            <a:off x="6364124" y="3051608"/>
            <a:ext cx="211500" cy="0"/>
          </a:xfrm>
          <a:prstGeom prst="straightConnector1">
            <a:avLst/>
          </a:prstGeom>
          <a:noFill/>
          <a:ln w="9525" cap="flat" cmpd="sng">
            <a:solidFill>
              <a:srgbClr val="000000"/>
            </a:solidFill>
            <a:prstDash val="solid"/>
            <a:round/>
            <a:headEnd type="triangle" w="med" len="med"/>
            <a:tailEnd type="triangle" w="med" len="med"/>
          </a:ln>
        </p:spPr>
      </p:cxnSp>
      <p:cxnSp>
        <p:nvCxnSpPr>
          <p:cNvPr id="4742" name="Google Shape;4742;p110"/>
          <p:cNvCxnSpPr>
            <a:stCxn id="4737" idx="3"/>
            <a:endCxn id="4739" idx="1"/>
          </p:cNvCxnSpPr>
          <p:nvPr/>
        </p:nvCxnSpPr>
        <p:spPr>
          <a:xfrm>
            <a:off x="5889795" y="3051608"/>
            <a:ext cx="211500" cy="0"/>
          </a:xfrm>
          <a:prstGeom prst="straightConnector1">
            <a:avLst/>
          </a:prstGeom>
          <a:noFill/>
          <a:ln w="9525" cap="flat" cmpd="sng">
            <a:solidFill>
              <a:srgbClr val="000000"/>
            </a:solidFill>
            <a:prstDash val="solid"/>
            <a:round/>
            <a:headEnd type="triangle" w="med" len="med"/>
            <a:tailEnd type="triangle" w="med" len="med"/>
          </a:ln>
        </p:spPr>
      </p:cxnSp>
      <p:sp>
        <p:nvSpPr>
          <p:cNvPr id="4743" name="Google Shape;4743;p110"/>
          <p:cNvSpPr/>
          <p:nvPr/>
        </p:nvSpPr>
        <p:spPr>
          <a:xfrm>
            <a:off x="5628863" y="3604188"/>
            <a:ext cx="262800" cy="6366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4" name="Google Shape;4744;p110"/>
          <p:cNvSpPr/>
          <p:nvPr/>
        </p:nvSpPr>
        <p:spPr>
          <a:xfrm>
            <a:off x="6109125" y="3604188"/>
            <a:ext cx="262800" cy="6366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5" name="Google Shape;4745;p110"/>
          <p:cNvSpPr/>
          <p:nvPr/>
        </p:nvSpPr>
        <p:spPr>
          <a:xfrm>
            <a:off x="6577563" y="3604038"/>
            <a:ext cx="262800" cy="6366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6" name="Google Shape;4746;p110"/>
          <p:cNvSpPr txBox="1"/>
          <p:nvPr/>
        </p:nvSpPr>
        <p:spPr>
          <a:xfrm>
            <a:off x="5527850" y="371608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4747" name="Google Shape;4747;p110"/>
          <p:cNvSpPr txBox="1"/>
          <p:nvPr/>
        </p:nvSpPr>
        <p:spPr>
          <a:xfrm>
            <a:off x="5997025" y="371608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4748" name="Google Shape;4748;p110"/>
          <p:cNvSpPr txBox="1"/>
          <p:nvPr/>
        </p:nvSpPr>
        <p:spPr>
          <a:xfrm>
            <a:off x="6478000" y="371608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4749" name="Google Shape;4749;p110"/>
          <p:cNvSpPr/>
          <p:nvPr/>
        </p:nvSpPr>
        <p:spPr>
          <a:xfrm>
            <a:off x="2282225" y="2180350"/>
            <a:ext cx="4580700" cy="318900"/>
          </a:xfrm>
          <a:prstGeom prst="rect">
            <a:avLst/>
          </a:prstGeom>
          <a:solidFill>
            <a:srgbClr val="FDD9B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Attention</a:t>
            </a:r>
            <a:endParaRPr/>
          </a:p>
        </p:txBody>
      </p:sp>
      <p:cxnSp>
        <p:nvCxnSpPr>
          <p:cNvPr id="4750" name="Google Shape;4750;p110"/>
          <p:cNvCxnSpPr>
            <a:stCxn id="4737" idx="0"/>
          </p:cNvCxnSpPr>
          <p:nvPr/>
        </p:nvCxnSpPr>
        <p:spPr>
          <a:xfrm rot="10800000">
            <a:off x="5756895" y="2496758"/>
            <a:ext cx="1500" cy="321900"/>
          </a:xfrm>
          <a:prstGeom prst="straightConnector1">
            <a:avLst/>
          </a:prstGeom>
          <a:noFill/>
          <a:ln w="19050" cap="flat" cmpd="sng">
            <a:solidFill>
              <a:srgbClr val="000000"/>
            </a:solidFill>
            <a:prstDash val="solid"/>
            <a:round/>
            <a:headEnd type="none" w="med" len="med"/>
            <a:tailEnd type="triangle" w="med" len="med"/>
          </a:ln>
        </p:spPr>
      </p:cxnSp>
      <p:cxnSp>
        <p:nvCxnSpPr>
          <p:cNvPr id="4751" name="Google Shape;4751;p110"/>
          <p:cNvCxnSpPr>
            <a:stCxn id="4717" idx="0"/>
          </p:cNvCxnSpPr>
          <p:nvPr/>
        </p:nvCxnSpPr>
        <p:spPr>
          <a:xfrm rot="10800000">
            <a:off x="5277763" y="2505120"/>
            <a:ext cx="6300" cy="313500"/>
          </a:xfrm>
          <a:prstGeom prst="straightConnector1">
            <a:avLst/>
          </a:prstGeom>
          <a:noFill/>
          <a:ln w="19050" cap="flat" cmpd="sng">
            <a:solidFill>
              <a:srgbClr val="000000"/>
            </a:solidFill>
            <a:prstDash val="solid"/>
            <a:round/>
            <a:headEnd type="none" w="med" len="med"/>
            <a:tailEnd type="triangle" w="med" len="med"/>
          </a:ln>
        </p:spPr>
      </p:cxnSp>
      <p:cxnSp>
        <p:nvCxnSpPr>
          <p:cNvPr id="4752" name="Google Shape;4752;p110"/>
          <p:cNvCxnSpPr/>
          <p:nvPr/>
        </p:nvCxnSpPr>
        <p:spPr>
          <a:xfrm rot="10800000">
            <a:off x="4809749" y="2505395"/>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4753" name="Google Shape;4753;p110"/>
          <p:cNvCxnSpPr/>
          <p:nvPr/>
        </p:nvCxnSpPr>
        <p:spPr>
          <a:xfrm rot="10800000">
            <a:off x="3851724" y="2499670"/>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4754" name="Google Shape;4754;p110"/>
          <p:cNvCxnSpPr/>
          <p:nvPr/>
        </p:nvCxnSpPr>
        <p:spPr>
          <a:xfrm rot="10800000">
            <a:off x="4341724" y="2505395"/>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4755" name="Google Shape;4755;p110"/>
          <p:cNvCxnSpPr>
            <a:stCxn id="4710" idx="0"/>
          </p:cNvCxnSpPr>
          <p:nvPr/>
        </p:nvCxnSpPr>
        <p:spPr>
          <a:xfrm rot="10800000">
            <a:off x="3378355" y="2505195"/>
            <a:ext cx="2700" cy="313500"/>
          </a:xfrm>
          <a:prstGeom prst="straightConnector1">
            <a:avLst/>
          </a:prstGeom>
          <a:noFill/>
          <a:ln w="19050" cap="flat" cmpd="sng">
            <a:solidFill>
              <a:srgbClr val="000000"/>
            </a:solidFill>
            <a:prstDash val="solid"/>
            <a:round/>
            <a:headEnd type="none" w="med" len="med"/>
            <a:tailEnd type="triangle" w="med" len="med"/>
          </a:ln>
        </p:spPr>
      </p:cxnSp>
      <p:cxnSp>
        <p:nvCxnSpPr>
          <p:cNvPr id="4756" name="Google Shape;4756;p110"/>
          <p:cNvCxnSpPr/>
          <p:nvPr/>
        </p:nvCxnSpPr>
        <p:spPr>
          <a:xfrm rot="10800000">
            <a:off x="2904980" y="2500945"/>
            <a:ext cx="2700" cy="313500"/>
          </a:xfrm>
          <a:prstGeom prst="straightConnector1">
            <a:avLst/>
          </a:prstGeom>
          <a:noFill/>
          <a:ln w="19050" cap="flat" cmpd="sng">
            <a:solidFill>
              <a:srgbClr val="000000"/>
            </a:solidFill>
            <a:prstDash val="solid"/>
            <a:round/>
            <a:headEnd type="none" w="med" len="med"/>
            <a:tailEnd type="triangle" w="med" len="med"/>
          </a:ln>
        </p:spPr>
      </p:cxnSp>
      <p:cxnSp>
        <p:nvCxnSpPr>
          <p:cNvPr id="4757" name="Google Shape;4757;p110"/>
          <p:cNvCxnSpPr/>
          <p:nvPr/>
        </p:nvCxnSpPr>
        <p:spPr>
          <a:xfrm rot="10800000">
            <a:off x="2431605" y="2502183"/>
            <a:ext cx="2700" cy="313500"/>
          </a:xfrm>
          <a:prstGeom prst="straightConnector1">
            <a:avLst/>
          </a:prstGeom>
          <a:noFill/>
          <a:ln w="19050" cap="flat" cmpd="sng">
            <a:solidFill>
              <a:srgbClr val="000000"/>
            </a:solidFill>
            <a:prstDash val="solid"/>
            <a:round/>
            <a:headEnd type="none" w="med" len="med"/>
            <a:tailEnd type="triangle" w="med" len="med"/>
          </a:ln>
        </p:spPr>
      </p:cxnSp>
      <p:cxnSp>
        <p:nvCxnSpPr>
          <p:cNvPr id="4758" name="Google Shape;4758;p110"/>
          <p:cNvCxnSpPr/>
          <p:nvPr/>
        </p:nvCxnSpPr>
        <p:spPr>
          <a:xfrm rot="10800000">
            <a:off x="4569413" y="1861020"/>
            <a:ext cx="6300" cy="313500"/>
          </a:xfrm>
          <a:prstGeom prst="straightConnector1">
            <a:avLst/>
          </a:prstGeom>
          <a:noFill/>
          <a:ln w="19050" cap="flat" cmpd="sng">
            <a:solidFill>
              <a:srgbClr val="000000"/>
            </a:solidFill>
            <a:prstDash val="solid"/>
            <a:round/>
            <a:headEnd type="none" w="med" len="med"/>
            <a:tailEnd type="triangle" w="med" len="med"/>
          </a:ln>
        </p:spPr>
      </p:cxnSp>
      <p:cxnSp>
        <p:nvCxnSpPr>
          <p:cNvPr id="4759" name="Google Shape;4759;p110"/>
          <p:cNvCxnSpPr/>
          <p:nvPr/>
        </p:nvCxnSpPr>
        <p:spPr>
          <a:xfrm rot="10800000">
            <a:off x="6706924" y="3279070"/>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4760" name="Google Shape;4760;p110"/>
          <p:cNvCxnSpPr/>
          <p:nvPr/>
        </p:nvCxnSpPr>
        <p:spPr>
          <a:xfrm rot="10800000">
            <a:off x="6237349" y="3287645"/>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4761" name="Google Shape;4761;p110"/>
          <p:cNvCxnSpPr/>
          <p:nvPr/>
        </p:nvCxnSpPr>
        <p:spPr>
          <a:xfrm rot="10800000">
            <a:off x="5277763" y="3284520"/>
            <a:ext cx="6300" cy="313500"/>
          </a:xfrm>
          <a:prstGeom prst="straightConnector1">
            <a:avLst/>
          </a:prstGeom>
          <a:noFill/>
          <a:ln w="19050" cap="flat" cmpd="sng">
            <a:solidFill>
              <a:srgbClr val="000000"/>
            </a:solidFill>
            <a:prstDash val="solid"/>
            <a:round/>
            <a:headEnd type="none" w="med" len="med"/>
            <a:tailEnd type="triangle" w="med" len="med"/>
          </a:ln>
        </p:spPr>
      </p:cxnSp>
      <p:cxnSp>
        <p:nvCxnSpPr>
          <p:cNvPr id="4762" name="Google Shape;4762;p110"/>
          <p:cNvCxnSpPr/>
          <p:nvPr/>
        </p:nvCxnSpPr>
        <p:spPr>
          <a:xfrm rot="10800000">
            <a:off x="4809749" y="3284795"/>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4763" name="Google Shape;4763;p110"/>
          <p:cNvCxnSpPr/>
          <p:nvPr/>
        </p:nvCxnSpPr>
        <p:spPr>
          <a:xfrm rot="10800000">
            <a:off x="3851724" y="3279070"/>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4764" name="Google Shape;4764;p110"/>
          <p:cNvCxnSpPr/>
          <p:nvPr/>
        </p:nvCxnSpPr>
        <p:spPr>
          <a:xfrm rot="10800000">
            <a:off x="4341724" y="3284795"/>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4765" name="Google Shape;4765;p110"/>
          <p:cNvCxnSpPr>
            <a:stCxn id="4721" idx="0"/>
            <a:endCxn id="4707" idx="2"/>
          </p:cNvCxnSpPr>
          <p:nvPr/>
        </p:nvCxnSpPr>
        <p:spPr>
          <a:xfrm rot="10800000">
            <a:off x="2426075" y="3284401"/>
            <a:ext cx="2100" cy="319500"/>
          </a:xfrm>
          <a:prstGeom prst="straightConnector1">
            <a:avLst/>
          </a:prstGeom>
          <a:noFill/>
          <a:ln w="19050" cap="flat" cmpd="sng">
            <a:solidFill>
              <a:srgbClr val="000000"/>
            </a:solidFill>
            <a:prstDash val="solid"/>
            <a:round/>
            <a:headEnd type="none" w="med" len="med"/>
            <a:tailEnd type="triangle" w="med" len="med"/>
          </a:ln>
        </p:spPr>
      </p:cxnSp>
      <p:cxnSp>
        <p:nvCxnSpPr>
          <p:cNvPr id="4766" name="Google Shape;4766;p110"/>
          <p:cNvCxnSpPr/>
          <p:nvPr/>
        </p:nvCxnSpPr>
        <p:spPr>
          <a:xfrm rot="10800000">
            <a:off x="6232724" y="2505395"/>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4767" name="Google Shape;4767;p110"/>
          <p:cNvCxnSpPr/>
          <p:nvPr/>
        </p:nvCxnSpPr>
        <p:spPr>
          <a:xfrm rot="10800000">
            <a:off x="2904993" y="3288858"/>
            <a:ext cx="2700" cy="313500"/>
          </a:xfrm>
          <a:prstGeom prst="straightConnector1">
            <a:avLst/>
          </a:prstGeom>
          <a:noFill/>
          <a:ln w="19050" cap="flat" cmpd="sng">
            <a:solidFill>
              <a:srgbClr val="000000"/>
            </a:solidFill>
            <a:prstDash val="solid"/>
            <a:round/>
            <a:headEnd type="none" w="med" len="med"/>
            <a:tailEnd type="triangle" w="med" len="med"/>
          </a:ln>
        </p:spPr>
      </p:cxnSp>
      <p:cxnSp>
        <p:nvCxnSpPr>
          <p:cNvPr id="4768" name="Google Shape;4768;p110"/>
          <p:cNvCxnSpPr/>
          <p:nvPr/>
        </p:nvCxnSpPr>
        <p:spPr>
          <a:xfrm rot="10800000">
            <a:off x="3380980" y="3282958"/>
            <a:ext cx="2700" cy="313500"/>
          </a:xfrm>
          <a:prstGeom prst="straightConnector1">
            <a:avLst/>
          </a:prstGeom>
          <a:noFill/>
          <a:ln w="19050" cap="flat" cmpd="sng">
            <a:solidFill>
              <a:srgbClr val="000000"/>
            </a:solidFill>
            <a:prstDash val="solid"/>
            <a:round/>
            <a:headEnd type="none" w="med" len="med"/>
            <a:tailEnd type="triangle" w="med" len="med"/>
          </a:ln>
        </p:spPr>
      </p:cxnSp>
      <p:cxnSp>
        <p:nvCxnSpPr>
          <p:cNvPr id="4769" name="Google Shape;4769;p110"/>
          <p:cNvCxnSpPr/>
          <p:nvPr/>
        </p:nvCxnSpPr>
        <p:spPr>
          <a:xfrm rot="10800000">
            <a:off x="5767774" y="3282945"/>
            <a:ext cx="0" cy="318900"/>
          </a:xfrm>
          <a:prstGeom prst="straightConnector1">
            <a:avLst/>
          </a:prstGeom>
          <a:noFill/>
          <a:ln w="19050" cap="flat" cmpd="sng">
            <a:solidFill>
              <a:srgbClr val="000000"/>
            </a:solidFill>
            <a:prstDash val="solid"/>
            <a:round/>
            <a:headEnd type="none" w="med" len="med"/>
            <a:tailEnd type="triangle" w="med" len="med"/>
          </a:ln>
        </p:spPr>
      </p:cxn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4773"/>
        <p:cNvGrpSpPr/>
        <p:nvPr/>
      </p:nvGrpSpPr>
      <p:grpSpPr>
        <a:xfrm>
          <a:off x="0" y="0"/>
          <a:ext cx="0" cy="0"/>
          <a:chOff x="0" y="0"/>
          <a:chExt cx="0" cy="0"/>
        </a:xfrm>
      </p:grpSpPr>
      <p:sp>
        <p:nvSpPr>
          <p:cNvPr id="4774" name="Google Shape;4774;p111"/>
          <p:cNvSpPr txBox="1"/>
          <p:nvPr/>
        </p:nvSpPr>
        <p:spPr>
          <a:xfrm>
            <a:off x="664025" y="84025"/>
            <a:ext cx="2126400" cy="30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t>A) CNN-LSTM</a:t>
            </a:r>
            <a:endParaRPr sz="1100"/>
          </a:p>
        </p:txBody>
      </p:sp>
      <p:sp>
        <p:nvSpPr>
          <p:cNvPr id="4775" name="Google Shape;4775;p111"/>
          <p:cNvSpPr txBox="1"/>
          <p:nvPr/>
        </p:nvSpPr>
        <p:spPr>
          <a:xfrm>
            <a:off x="4472325" y="84025"/>
            <a:ext cx="1941300" cy="30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t>B) CNN-</a:t>
            </a:r>
            <a:r>
              <a:rPr lang="en" sz="1100">
                <a:solidFill>
                  <a:schemeClr val="dk1"/>
                </a:solidFill>
              </a:rPr>
              <a:t>LSTM/1D-Conv</a:t>
            </a:r>
            <a:endParaRPr sz="1100"/>
          </a:p>
        </p:txBody>
      </p:sp>
      <p:sp>
        <p:nvSpPr>
          <p:cNvPr id="4776" name="Google Shape;4776;p111"/>
          <p:cNvSpPr txBox="1"/>
          <p:nvPr/>
        </p:nvSpPr>
        <p:spPr>
          <a:xfrm>
            <a:off x="4472325" y="2420400"/>
            <a:ext cx="3378600" cy="30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t>D) CNN-ANN-BiLSTM (ARCNN)</a:t>
            </a:r>
            <a:endParaRPr sz="1100"/>
          </a:p>
        </p:txBody>
      </p:sp>
      <p:sp>
        <p:nvSpPr>
          <p:cNvPr id="4777" name="Google Shape;4777;p111"/>
          <p:cNvSpPr txBox="1"/>
          <p:nvPr/>
        </p:nvSpPr>
        <p:spPr>
          <a:xfrm>
            <a:off x="605200" y="2420400"/>
            <a:ext cx="2126400" cy="30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t>C) CNN-BiLSTM</a:t>
            </a:r>
            <a:endParaRPr sz="1100"/>
          </a:p>
        </p:txBody>
      </p:sp>
      <p:pic>
        <p:nvPicPr>
          <p:cNvPr id="4778" name="Google Shape;4778;p111"/>
          <p:cNvPicPr preferRelativeResize="0"/>
          <p:nvPr/>
        </p:nvPicPr>
        <p:blipFill>
          <a:blip r:embed="rId3">
            <a:alphaModFix/>
          </a:blip>
          <a:stretch>
            <a:fillRect/>
          </a:stretch>
        </p:blipFill>
        <p:spPr>
          <a:xfrm>
            <a:off x="709600" y="348725"/>
            <a:ext cx="3071175" cy="1925250"/>
          </a:xfrm>
          <a:prstGeom prst="rect">
            <a:avLst/>
          </a:prstGeom>
          <a:noFill/>
          <a:ln>
            <a:noFill/>
          </a:ln>
        </p:spPr>
      </p:pic>
      <p:pic>
        <p:nvPicPr>
          <p:cNvPr id="4779" name="Google Shape;4779;p111"/>
          <p:cNvPicPr preferRelativeResize="0"/>
          <p:nvPr/>
        </p:nvPicPr>
        <p:blipFill>
          <a:blip r:embed="rId4">
            <a:alphaModFix/>
          </a:blip>
          <a:stretch>
            <a:fillRect/>
          </a:stretch>
        </p:blipFill>
        <p:spPr>
          <a:xfrm>
            <a:off x="4533100" y="331388"/>
            <a:ext cx="3728538" cy="1959924"/>
          </a:xfrm>
          <a:prstGeom prst="rect">
            <a:avLst/>
          </a:prstGeom>
          <a:noFill/>
          <a:ln>
            <a:noFill/>
          </a:ln>
        </p:spPr>
      </p:pic>
      <p:pic>
        <p:nvPicPr>
          <p:cNvPr id="4780" name="Google Shape;4780;p111"/>
          <p:cNvPicPr preferRelativeResize="0"/>
          <p:nvPr/>
        </p:nvPicPr>
        <p:blipFill>
          <a:blip r:embed="rId5">
            <a:alphaModFix/>
          </a:blip>
          <a:stretch>
            <a:fillRect/>
          </a:stretch>
        </p:blipFill>
        <p:spPr>
          <a:xfrm>
            <a:off x="4533100" y="2677500"/>
            <a:ext cx="3426453" cy="2399326"/>
          </a:xfrm>
          <a:prstGeom prst="rect">
            <a:avLst/>
          </a:prstGeom>
          <a:noFill/>
          <a:ln>
            <a:noFill/>
          </a:ln>
        </p:spPr>
      </p:pic>
      <p:pic>
        <p:nvPicPr>
          <p:cNvPr id="4781" name="Google Shape;4781;p111"/>
          <p:cNvPicPr preferRelativeResize="0"/>
          <p:nvPr/>
        </p:nvPicPr>
        <p:blipFill>
          <a:blip r:embed="rId6">
            <a:alphaModFix/>
          </a:blip>
          <a:stretch>
            <a:fillRect/>
          </a:stretch>
        </p:blipFill>
        <p:spPr>
          <a:xfrm>
            <a:off x="664025" y="2677500"/>
            <a:ext cx="3478224" cy="2399325"/>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6843</Words>
  <Application>Microsoft Office PowerPoint</Application>
  <PresentationFormat>全屏显示(16:9)</PresentationFormat>
  <Paragraphs>3206</Paragraphs>
  <Slides>215</Slides>
  <Notes>215</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215</vt:i4>
      </vt:variant>
    </vt:vector>
  </HeadingPairs>
  <TitlesOfParts>
    <vt:vector size="222" baseType="lpstr">
      <vt:lpstr>Roboto</vt:lpstr>
      <vt:lpstr>Times New Roman</vt:lpstr>
      <vt:lpstr>Nanum Gothic</vt:lpstr>
      <vt:lpstr>Consolas</vt:lpstr>
      <vt:lpstr>Arial</vt:lpstr>
      <vt:lpstr>Chelsea Market</vt:lpstr>
      <vt:lpstr>Simple Light</vt:lpstr>
      <vt:lpstr>ML Visuals By dair.ai  https://github.com/dair-ai/ml-visuals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Basic components</vt:lpstr>
      <vt:lpstr>PowerPoint 演示文稿</vt:lpstr>
      <vt:lpstr>PowerPoint 演示文稿</vt:lpstr>
      <vt:lpstr>PowerPoint 演示文稿</vt:lpstr>
      <vt:lpstr>PowerPoint 演示文稿</vt:lpstr>
      <vt:lpstr>PowerPoint 演示文稿</vt:lpstr>
      <vt:lpstr>PowerPoint 演示文稿</vt:lpstr>
      <vt:lpstr>Architectures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ML Concepts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Abstract backgrounds</vt:lpstr>
      <vt:lpstr>PowerPoint 演示文稿</vt:lpstr>
      <vt:lpstr>PowerPoint 演示文稿</vt:lpstr>
      <vt:lpstr>PowerPoint 演示文稿</vt:lpstr>
      <vt:lpstr>PowerPoint 演示文稿</vt:lpstr>
      <vt:lpstr>Gradient Backgrounds</vt:lpstr>
      <vt:lpstr>PowerPoint 演示文稿</vt:lpstr>
      <vt:lpstr>PowerPoint 演示文稿</vt:lpstr>
      <vt:lpstr>PowerPoint 演示文稿</vt:lpstr>
      <vt:lpstr>ML and Health</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Miscellaneous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ML System Design / Infrastructure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ML Visuals By dair.ai  https://github.com/dair-ai/ml-visuals</dc:title>
  <cp:lastModifiedBy>徐凯辉</cp:lastModifiedBy>
  <cp:revision>1</cp:revision>
  <dcterms:modified xsi:type="dcterms:W3CDTF">2021-10-28T13:21:09Z</dcterms:modified>
</cp:coreProperties>
</file>